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  <p:sldMasterId id="2147483988" r:id="rId5"/>
    <p:sldMasterId id="2147483984" r:id="rId6"/>
    <p:sldMasterId id="2147483986" r:id="rId7"/>
  </p:sldMasterIdLst>
  <p:notesMasterIdLst>
    <p:notesMasterId r:id="rId29"/>
  </p:notesMasterIdLst>
  <p:sldIdLst>
    <p:sldId id="261" r:id="rId8"/>
    <p:sldId id="262" r:id="rId9"/>
    <p:sldId id="264" r:id="rId10"/>
    <p:sldId id="266" r:id="rId11"/>
    <p:sldId id="269" r:id="rId12"/>
    <p:sldId id="268" r:id="rId13"/>
    <p:sldId id="272" r:id="rId14"/>
    <p:sldId id="267" r:id="rId15"/>
    <p:sldId id="271" r:id="rId16"/>
    <p:sldId id="270" r:id="rId17"/>
    <p:sldId id="276" r:id="rId18"/>
    <p:sldId id="275" r:id="rId19"/>
    <p:sldId id="274" r:id="rId20"/>
    <p:sldId id="278" r:id="rId21"/>
    <p:sldId id="279" r:id="rId22"/>
    <p:sldId id="280" r:id="rId23"/>
    <p:sldId id="281" r:id="rId24"/>
    <p:sldId id="273" r:id="rId25"/>
    <p:sldId id="282" r:id="rId26"/>
    <p:sldId id="277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A87AED-8201-4BE4-BF82-03BBD82EF693}" v="50" dt="2023-03-30T16:49:27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5" autoAdjust="0"/>
  </p:normalViewPr>
  <p:slideViewPr>
    <p:cSldViewPr snapToGrid="0" snapToObjects="1">
      <p:cViewPr varScale="1">
        <p:scale>
          <a:sx n="102" d="100"/>
          <a:sy n="102" d="100"/>
        </p:scale>
        <p:origin x="5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Amler" userId="b9014e00-97cb-4ca5-ac53-0474a850cf03" providerId="ADAL" clId="{3BA87AED-8201-4BE4-BF82-03BBD82EF693}"/>
    <pc:docChg chg="undo custSel addSld modSld sldOrd modMainMaster">
      <pc:chgData name="Marion Amler" userId="b9014e00-97cb-4ca5-ac53-0474a850cf03" providerId="ADAL" clId="{3BA87AED-8201-4BE4-BF82-03BBD82EF693}" dt="2023-03-30T16:50:03.657" v="694" actId="14100"/>
      <pc:docMkLst>
        <pc:docMk/>
      </pc:docMkLst>
      <pc:sldChg chg="modSp mod">
        <pc:chgData name="Marion Amler" userId="b9014e00-97cb-4ca5-ac53-0474a850cf03" providerId="ADAL" clId="{3BA87AED-8201-4BE4-BF82-03BBD82EF693}" dt="2023-03-30T16:17:56.675" v="6" actId="20577"/>
        <pc:sldMkLst>
          <pc:docMk/>
          <pc:sldMk cId="181849985" sldId="262"/>
        </pc:sldMkLst>
        <pc:spChg chg="mod">
          <ac:chgData name="Marion Amler" userId="b9014e00-97cb-4ca5-ac53-0474a850cf03" providerId="ADAL" clId="{3BA87AED-8201-4BE4-BF82-03BBD82EF693}" dt="2023-03-30T16:17:56.675" v="6" actId="20577"/>
          <ac:spMkLst>
            <pc:docMk/>
            <pc:sldMk cId="181849985" sldId="262"/>
            <ac:spMk id="4" creationId="{00000000-0000-0000-0000-000000000000}"/>
          </ac:spMkLst>
        </pc:spChg>
      </pc:sldChg>
      <pc:sldChg chg="modSp mod">
        <pc:chgData name="Marion Amler" userId="b9014e00-97cb-4ca5-ac53-0474a850cf03" providerId="ADAL" clId="{3BA87AED-8201-4BE4-BF82-03BBD82EF693}" dt="2023-03-30T16:18:03.765" v="13" actId="20577"/>
        <pc:sldMkLst>
          <pc:docMk/>
          <pc:sldMk cId="3549225738" sldId="264"/>
        </pc:sldMkLst>
        <pc:spChg chg="mod">
          <ac:chgData name="Marion Amler" userId="b9014e00-97cb-4ca5-ac53-0474a850cf03" providerId="ADAL" clId="{3BA87AED-8201-4BE4-BF82-03BBD82EF693}" dt="2023-03-30T16:18:03.765" v="13" actId="20577"/>
          <ac:spMkLst>
            <pc:docMk/>
            <pc:sldMk cId="3549225738" sldId="264"/>
            <ac:spMk id="4" creationId="{71E9A853-3E93-EF23-7BA6-AC9881776EFF}"/>
          </ac:spMkLst>
        </pc:spChg>
      </pc:sldChg>
      <pc:sldChg chg="modSp mod">
        <pc:chgData name="Marion Amler" userId="b9014e00-97cb-4ca5-ac53-0474a850cf03" providerId="ADAL" clId="{3BA87AED-8201-4BE4-BF82-03BBD82EF693}" dt="2023-03-30T16:18:09.225" v="23" actId="20577"/>
        <pc:sldMkLst>
          <pc:docMk/>
          <pc:sldMk cId="1123566448" sldId="266"/>
        </pc:sldMkLst>
        <pc:spChg chg="mod">
          <ac:chgData name="Marion Amler" userId="b9014e00-97cb-4ca5-ac53-0474a850cf03" providerId="ADAL" clId="{3BA87AED-8201-4BE4-BF82-03BBD82EF693}" dt="2023-03-30T16:18:09.225" v="23" actId="20577"/>
          <ac:spMkLst>
            <pc:docMk/>
            <pc:sldMk cId="1123566448" sldId="266"/>
            <ac:spMk id="4" creationId="{D1EAD0F3-BD78-A4FB-E3C8-2F2021C37C9E}"/>
          </ac:spMkLst>
        </pc:spChg>
      </pc:sldChg>
      <pc:sldChg chg="addSp modSp mod ord">
        <pc:chgData name="Marion Amler" userId="b9014e00-97cb-4ca5-ac53-0474a850cf03" providerId="ADAL" clId="{3BA87AED-8201-4BE4-BF82-03BBD82EF693}" dt="2023-03-30T16:24:46.346" v="125" actId="20577"/>
        <pc:sldMkLst>
          <pc:docMk/>
          <pc:sldMk cId="452059326" sldId="267"/>
        </pc:sldMkLst>
        <pc:spChg chg="mod">
          <ac:chgData name="Marion Amler" userId="b9014e00-97cb-4ca5-ac53-0474a850cf03" providerId="ADAL" clId="{3BA87AED-8201-4BE4-BF82-03BBD82EF693}" dt="2023-03-30T16:23:06.178" v="82"/>
          <ac:spMkLst>
            <pc:docMk/>
            <pc:sldMk cId="452059326" sldId="267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24:38.065" v="112" actId="113"/>
          <ac:spMkLst>
            <pc:docMk/>
            <pc:sldMk cId="452059326" sldId="267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24:46.346" v="125" actId="20577"/>
          <ac:spMkLst>
            <pc:docMk/>
            <pc:sldMk cId="452059326" sldId="267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24:34.806" v="111" actId="1076"/>
          <ac:spMkLst>
            <pc:docMk/>
            <pc:sldMk cId="452059326" sldId="267"/>
            <ac:spMk id="8" creationId="{9CBC272B-99F3-9260-5EF4-FD13F84E2779}"/>
          </ac:spMkLst>
        </pc:spChg>
        <pc:picChg chg="add mod">
          <ac:chgData name="Marion Amler" userId="b9014e00-97cb-4ca5-ac53-0474a850cf03" providerId="ADAL" clId="{3BA87AED-8201-4BE4-BF82-03BBD82EF693}" dt="2023-03-30T16:23:22.639" v="95" actId="14100"/>
          <ac:picMkLst>
            <pc:docMk/>
            <pc:sldMk cId="452059326" sldId="267"/>
            <ac:picMk id="7" creationId="{8488C796-A9B4-FB19-6E79-91339C46CC8E}"/>
          </ac:picMkLst>
        </pc:picChg>
      </pc:sldChg>
      <pc:sldChg chg="addSp delSp modSp mod modAnim">
        <pc:chgData name="Marion Amler" userId="b9014e00-97cb-4ca5-ac53-0474a850cf03" providerId="ADAL" clId="{3BA87AED-8201-4BE4-BF82-03BBD82EF693}" dt="2023-03-30T16:48:48.027" v="679" actId="20577"/>
        <pc:sldMkLst>
          <pc:docMk/>
          <pc:sldMk cId="2126582119" sldId="268"/>
        </pc:sldMkLst>
        <pc:spChg chg="mod">
          <ac:chgData name="Marion Amler" userId="b9014e00-97cb-4ca5-ac53-0474a850cf03" providerId="ADAL" clId="{3BA87AED-8201-4BE4-BF82-03BBD82EF693}" dt="2023-03-30T16:17:43.657" v="0"/>
          <ac:spMkLst>
            <pc:docMk/>
            <pc:sldMk cId="2126582119" sldId="268"/>
            <ac:spMk id="2" creationId="{C5FC9F9D-C62D-9CFA-2575-4136AA909630}"/>
          </ac:spMkLst>
        </pc:spChg>
        <pc:spChg chg="del">
          <ac:chgData name="Marion Amler" userId="b9014e00-97cb-4ca5-ac53-0474a850cf03" providerId="ADAL" clId="{3BA87AED-8201-4BE4-BF82-03BBD82EF693}" dt="2023-03-30T16:18:55.976" v="38"/>
          <ac:spMkLst>
            <pc:docMk/>
            <pc:sldMk cId="2126582119" sldId="268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48.027" v="679" actId="20577"/>
          <ac:spMkLst>
            <pc:docMk/>
            <pc:sldMk cId="2126582119" sldId="268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20:21.559" v="47" actId="207"/>
          <ac:spMkLst>
            <pc:docMk/>
            <pc:sldMk cId="2126582119" sldId="268"/>
            <ac:spMk id="7" creationId="{E1FF09F2-71C5-7EFD-094D-A25C127B224C}"/>
          </ac:spMkLst>
        </pc:spChg>
        <pc:graphicFrameChg chg="add mod">
          <ac:chgData name="Marion Amler" userId="b9014e00-97cb-4ca5-ac53-0474a850cf03" providerId="ADAL" clId="{3BA87AED-8201-4BE4-BF82-03BBD82EF693}" dt="2023-03-30T16:20:03.616" v="46" actId="1076"/>
          <ac:graphicFrameMkLst>
            <pc:docMk/>
            <pc:sldMk cId="2126582119" sldId="268"/>
            <ac:graphicFrameMk id="8" creationId="{DDC95975-CEB3-3C5A-013F-E3E7388E875C}"/>
          </ac:graphicFrameMkLst>
        </pc:graphicFrameChg>
      </pc:sldChg>
      <pc:sldChg chg="modSp mod">
        <pc:chgData name="Marion Amler" userId="b9014e00-97cb-4ca5-ac53-0474a850cf03" providerId="ADAL" clId="{3BA87AED-8201-4BE4-BF82-03BBD82EF693}" dt="2023-03-30T16:18:36.215" v="37" actId="20577"/>
        <pc:sldMkLst>
          <pc:docMk/>
          <pc:sldMk cId="1592265827" sldId="269"/>
        </pc:sldMkLst>
        <pc:spChg chg="mod">
          <ac:chgData name="Marion Amler" userId="b9014e00-97cb-4ca5-ac53-0474a850cf03" providerId="ADAL" clId="{3BA87AED-8201-4BE4-BF82-03BBD82EF693}" dt="2023-03-30T16:18:18.590" v="24"/>
          <ac:spMkLst>
            <pc:docMk/>
            <pc:sldMk cId="1592265827" sldId="269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18:29.815" v="27" actId="12"/>
          <ac:spMkLst>
            <pc:docMk/>
            <pc:sldMk cId="1592265827" sldId="269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18:36.215" v="37" actId="20577"/>
          <ac:spMkLst>
            <pc:docMk/>
            <pc:sldMk cId="1592265827" sldId="269"/>
            <ac:spMk id="4" creationId="{D1EAD0F3-BD78-A4FB-E3C8-2F2021C37C9E}"/>
          </ac:spMkLst>
        </pc:spChg>
      </pc:sldChg>
      <pc:sldChg chg="modSp add mod">
        <pc:chgData name="Marion Amler" userId="b9014e00-97cb-4ca5-ac53-0474a850cf03" providerId="ADAL" clId="{3BA87AED-8201-4BE4-BF82-03BBD82EF693}" dt="2023-03-30T16:27:59.225" v="194" actId="15"/>
        <pc:sldMkLst>
          <pc:docMk/>
          <pc:sldMk cId="1047092731" sldId="270"/>
        </pc:sldMkLst>
        <pc:spChg chg="mod">
          <ac:chgData name="Marion Amler" userId="b9014e00-97cb-4ca5-ac53-0474a850cf03" providerId="ADAL" clId="{3BA87AED-8201-4BE4-BF82-03BBD82EF693}" dt="2023-03-30T16:27:22.450" v="174"/>
          <ac:spMkLst>
            <pc:docMk/>
            <pc:sldMk cId="1047092731" sldId="270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27:59.225" v="194" actId="15"/>
          <ac:spMkLst>
            <pc:docMk/>
            <pc:sldMk cId="1047092731" sldId="270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27:25.825" v="183" actId="20577"/>
          <ac:spMkLst>
            <pc:docMk/>
            <pc:sldMk cId="1047092731" sldId="270"/>
            <ac:spMk id="4" creationId="{D1EAD0F3-BD78-A4FB-E3C8-2F2021C37C9E}"/>
          </ac:spMkLst>
        </pc:spChg>
      </pc:sldChg>
      <pc:sldChg chg="addSp modSp add mod modAnim">
        <pc:chgData name="Marion Amler" userId="b9014e00-97cb-4ca5-ac53-0474a850cf03" providerId="ADAL" clId="{3BA87AED-8201-4BE4-BF82-03BBD82EF693}" dt="2023-03-30T16:26:49.374" v="169" actId="207"/>
        <pc:sldMkLst>
          <pc:docMk/>
          <pc:sldMk cId="1472913650" sldId="271"/>
        </pc:sldMkLst>
        <pc:spChg chg="mod">
          <ac:chgData name="Marion Amler" userId="b9014e00-97cb-4ca5-ac53-0474a850cf03" providerId="ADAL" clId="{3BA87AED-8201-4BE4-BF82-03BBD82EF693}" dt="2023-03-30T16:24:55.615" v="126"/>
          <ac:spMkLst>
            <pc:docMk/>
            <pc:sldMk cId="1472913650" sldId="271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25:23.625" v="156" actId="20577"/>
          <ac:spMkLst>
            <pc:docMk/>
            <pc:sldMk cId="1472913650" sldId="271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25:01.545" v="145" actId="20577"/>
          <ac:spMkLst>
            <pc:docMk/>
            <pc:sldMk cId="1472913650" sldId="271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26:03.585" v="162" actId="207"/>
          <ac:spMkLst>
            <pc:docMk/>
            <pc:sldMk cId="1472913650" sldId="271"/>
            <ac:spMk id="7" creationId="{0DB2C4BC-CBD2-04F7-072C-ABA34C1539C5}"/>
          </ac:spMkLst>
        </pc:spChg>
        <pc:spChg chg="add mod">
          <ac:chgData name="Marion Amler" userId="b9014e00-97cb-4ca5-ac53-0474a850cf03" providerId="ADAL" clId="{3BA87AED-8201-4BE4-BF82-03BBD82EF693}" dt="2023-03-30T16:26:39.155" v="168" actId="108"/>
          <ac:spMkLst>
            <pc:docMk/>
            <pc:sldMk cId="1472913650" sldId="271"/>
            <ac:spMk id="8" creationId="{72CD5877-0CFC-F45B-EE3D-91FAEA7ABD7F}"/>
          </ac:spMkLst>
        </pc:spChg>
        <pc:spChg chg="add mod">
          <ac:chgData name="Marion Amler" userId="b9014e00-97cb-4ca5-ac53-0474a850cf03" providerId="ADAL" clId="{3BA87AED-8201-4BE4-BF82-03BBD82EF693}" dt="2023-03-30T16:26:23.258" v="165" actId="108"/>
          <ac:spMkLst>
            <pc:docMk/>
            <pc:sldMk cId="1472913650" sldId="271"/>
            <ac:spMk id="9" creationId="{B463265D-76DF-33EF-2DD8-0856098E5086}"/>
          </ac:spMkLst>
        </pc:spChg>
        <pc:spChg chg="add mod">
          <ac:chgData name="Marion Amler" userId="b9014e00-97cb-4ca5-ac53-0474a850cf03" providerId="ADAL" clId="{3BA87AED-8201-4BE4-BF82-03BBD82EF693}" dt="2023-03-30T16:26:16.816" v="164" actId="207"/>
          <ac:spMkLst>
            <pc:docMk/>
            <pc:sldMk cId="1472913650" sldId="271"/>
            <ac:spMk id="10" creationId="{FFB9DCBE-7711-FF4E-0B89-8FB0A1A729CC}"/>
          </ac:spMkLst>
        </pc:spChg>
        <pc:spChg chg="add mod">
          <ac:chgData name="Marion Amler" userId="b9014e00-97cb-4ca5-ac53-0474a850cf03" providerId="ADAL" clId="{3BA87AED-8201-4BE4-BF82-03BBD82EF693}" dt="2023-03-30T16:26:36.205" v="167" actId="207"/>
          <ac:spMkLst>
            <pc:docMk/>
            <pc:sldMk cId="1472913650" sldId="271"/>
            <ac:spMk id="11" creationId="{F931149D-FC66-A52D-40DD-7E0D6A9AB8DA}"/>
          </ac:spMkLst>
        </pc:spChg>
        <pc:spChg chg="add mod">
          <ac:chgData name="Marion Amler" userId="b9014e00-97cb-4ca5-ac53-0474a850cf03" providerId="ADAL" clId="{3BA87AED-8201-4BE4-BF82-03BBD82EF693}" dt="2023-03-30T16:26:49.374" v="169" actId="207"/>
          <ac:spMkLst>
            <pc:docMk/>
            <pc:sldMk cId="1472913650" sldId="271"/>
            <ac:spMk id="12" creationId="{95C6B814-20BB-65A4-C118-972857B742F9}"/>
          </ac:spMkLst>
        </pc:spChg>
        <pc:spChg chg="add mod">
          <ac:chgData name="Marion Amler" userId="b9014e00-97cb-4ca5-ac53-0474a850cf03" providerId="ADAL" clId="{3BA87AED-8201-4BE4-BF82-03BBD82EF693}" dt="2023-03-30T16:26:03.585" v="162" actId="207"/>
          <ac:spMkLst>
            <pc:docMk/>
            <pc:sldMk cId="1472913650" sldId="271"/>
            <ac:spMk id="13" creationId="{DA393B19-4D17-5AF7-8C8F-56EC9DFD7134}"/>
          </ac:spMkLst>
        </pc:spChg>
      </pc:sldChg>
      <pc:sldChg chg="addSp delSp modSp add mod modAnim">
        <pc:chgData name="Marion Amler" userId="b9014e00-97cb-4ca5-ac53-0474a850cf03" providerId="ADAL" clId="{3BA87AED-8201-4BE4-BF82-03BBD82EF693}" dt="2023-03-30T16:22:18.935" v="75" actId="1076"/>
        <pc:sldMkLst>
          <pc:docMk/>
          <pc:sldMk cId="4082330987" sldId="272"/>
        </pc:sldMkLst>
        <pc:spChg chg="mod">
          <ac:chgData name="Marion Amler" userId="b9014e00-97cb-4ca5-ac53-0474a850cf03" providerId="ADAL" clId="{3BA87AED-8201-4BE4-BF82-03BBD82EF693}" dt="2023-03-30T16:20:43.872" v="51"/>
          <ac:spMkLst>
            <pc:docMk/>
            <pc:sldMk cId="4082330987" sldId="272"/>
            <ac:spMk id="2" creationId="{C5FC9F9D-C62D-9CFA-2575-4136AA909630}"/>
          </ac:spMkLst>
        </pc:spChg>
        <pc:spChg chg="del">
          <ac:chgData name="Marion Amler" userId="b9014e00-97cb-4ca5-ac53-0474a850cf03" providerId="ADAL" clId="{3BA87AED-8201-4BE4-BF82-03BBD82EF693}" dt="2023-03-30T16:20:55.307" v="63"/>
          <ac:spMkLst>
            <pc:docMk/>
            <pc:sldMk cId="4082330987" sldId="272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20:47.513" v="62" actId="20577"/>
          <ac:spMkLst>
            <pc:docMk/>
            <pc:sldMk cId="4082330987" sldId="272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21:57.516" v="72" actId="1076"/>
          <ac:spMkLst>
            <pc:docMk/>
            <pc:sldMk cId="4082330987" sldId="272"/>
            <ac:spMk id="8" creationId="{65D14B1A-5F56-F690-FA49-9A7213055D3A}"/>
          </ac:spMkLst>
        </pc:spChg>
        <pc:spChg chg="add mod">
          <ac:chgData name="Marion Amler" userId="b9014e00-97cb-4ca5-ac53-0474a850cf03" providerId="ADAL" clId="{3BA87AED-8201-4BE4-BF82-03BBD82EF693}" dt="2023-03-30T16:22:18.935" v="75" actId="1076"/>
          <ac:spMkLst>
            <pc:docMk/>
            <pc:sldMk cId="4082330987" sldId="272"/>
            <ac:spMk id="9" creationId="{2F603A83-122F-5380-C7DF-BF044F8DB81E}"/>
          </ac:spMkLst>
        </pc:spChg>
        <pc:picChg chg="add mod">
          <ac:chgData name="Marion Amler" userId="b9014e00-97cb-4ca5-ac53-0474a850cf03" providerId="ADAL" clId="{3BA87AED-8201-4BE4-BF82-03BBD82EF693}" dt="2023-03-30T16:21:54.095" v="71" actId="1076"/>
          <ac:picMkLst>
            <pc:docMk/>
            <pc:sldMk cId="4082330987" sldId="272"/>
            <ac:picMk id="7" creationId="{0F49ABF7-6A9B-3F4F-C660-D7A291901D0E}"/>
          </ac:picMkLst>
        </pc:picChg>
      </pc:sldChg>
      <pc:sldChg chg="modSp add mod ord">
        <pc:chgData name="Marion Amler" userId="b9014e00-97cb-4ca5-ac53-0474a850cf03" providerId="ADAL" clId="{3BA87AED-8201-4BE4-BF82-03BBD82EF693}" dt="2023-03-30T16:48:11.977" v="663" actId="20577"/>
        <pc:sldMkLst>
          <pc:docMk/>
          <pc:sldMk cId="727197141" sldId="273"/>
        </pc:sldMkLst>
        <pc:spChg chg="mod">
          <ac:chgData name="Marion Amler" userId="b9014e00-97cb-4ca5-ac53-0474a850cf03" providerId="ADAL" clId="{3BA87AED-8201-4BE4-BF82-03BBD82EF693}" dt="2023-03-30T16:36:43.471" v="419" actId="27636"/>
          <ac:spMkLst>
            <pc:docMk/>
            <pc:sldMk cId="727197141" sldId="273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44:04.987" v="555" actId="20577"/>
          <ac:spMkLst>
            <pc:docMk/>
            <pc:sldMk cId="727197141" sldId="273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11.977" v="663" actId="20577"/>
          <ac:spMkLst>
            <pc:docMk/>
            <pc:sldMk cId="727197141" sldId="273"/>
            <ac:spMk id="4" creationId="{D1EAD0F3-BD78-A4FB-E3C8-2F2021C37C9E}"/>
          </ac:spMkLst>
        </pc:spChg>
      </pc:sldChg>
      <pc:sldChg chg="addSp modSp add mod modAnim">
        <pc:chgData name="Marion Amler" userId="b9014e00-97cb-4ca5-ac53-0474a850cf03" providerId="ADAL" clId="{3BA87AED-8201-4BE4-BF82-03BBD82EF693}" dt="2023-03-30T16:48:30.483" v="667"/>
        <pc:sldMkLst>
          <pc:docMk/>
          <pc:sldMk cId="225392630" sldId="274"/>
        </pc:sldMkLst>
        <pc:spChg chg="mod">
          <ac:chgData name="Marion Amler" userId="b9014e00-97cb-4ca5-ac53-0474a850cf03" providerId="ADAL" clId="{3BA87AED-8201-4BE4-BF82-03BBD82EF693}" dt="2023-03-30T16:33:24.776" v="379"/>
          <ac:spMkLst>
            <pc:docMk/>
            <pc:sldMk cId="225392630" sldId="274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33:38.461" v="384" actId="113"/>
          <ac:spMkLst>
            <pc:docMk/>
            <pc:sldMk cId="225392630" sldId="274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30.483" v="667"/>
          <ac:spMkLst>
            <pc:docMk/>
            <pc:sldMk cId="225392630" sldId="274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34:06.566" v="388" actId="1076"/>
          <ac:spMkLst>
            <pc:docMk/>
            <pc:sldMk cId="225392630" sldId="274"/>
            <ac:spMk id="7" creationId="{46AE5CB5-0E50-A88F-B8E0-C212A1F80611}"/>
          </ac:spMkLst>
        </pc:spChg>
        <pc:spChg chg="add mod">
          <ac:chgData name="Marion Amler" userId="b9014e00-97cb-4ca5-ac53-0474a850cf03" providerId="ADAL" clId="{3BA87AED-8201-4BE4-BF82-03BBD82EF693}" dt="2023-03-30T16:34:13.136" v="389" actId="207"/>
          <ac:spMkLst>
            <pc:docMk/>
            <pc:sldMk cId="225392630" sldId="274"/>
            <ac:spMk id="8" creationId="{2B3CAF22-4F3E-AFF1-49E2-EFBB56004AB1}"/>
          </ac:spMkLst>
        </pc:spChg>
        <pc:spChg chg="add mod">
          <ac:chgData name="Marion Amler" userId="b9014e00-97cb-4ca5-ac53-0474a850cf03" providerId="ADAL" clId="{3BA87AED-8201-4BE4-BF82-03BBD82EF693}" dt="2023-03-30T16:34:47.876" v="396" actId="108"/>
          <ac:spMkLst>
            <pc:docMk/>
            <pc:sldMk cId="225392630" sldId="274"/>
            <ac:spMk id="9" creationId="{D1F8CC6F-4279-2187-BCB8-0F46099BB027}"/>
          </ac:spMkLst>
        </pc:spChg>
        <pc:spChg chg="add mod">
          <ac:chgData name="Marion Amler" userId="b9014e00-97cb-4ca5-ac53-0474a850cf03" providerId="ADAL" clId="{3BA87AED-8201-4BE4-BF82-03BBD82EF693}" dt="2023-03-30T16:34:32.006" v="392" actId="108"/>
          <ac:spMkLst>
            <pc:docMk/>
            <pc:sldMk cId="225392630" sldId="274"/>
            <ac:spMk id="10" creationId="{0CE624D1-1797-610F-7BD1-8A5C0051A516}"/>
          </ac:spMkLst>
        </pc:spChg>
        <pc:spChg chg="add mod">
          <ac:chgData name="Marion Amler" userId="b9014e00-97cb-4ca5-ac53-0474a850cf03" providerId="ADAL" clId="{3BA87AED-8201-4BE4-BF82-03BBD82EF693}" dt="2023-03-30T16:34:28.776" v="391" actId="108"/>
          <ac:spMkLst>
            <pc:docMk/>
            <pc:sldMk cId="225392630" sldId="274"/>
            <ac:spMk id="11" creationId="{37BED46D-0CE7-56F2-658D-31EAA1A51AA3}"/>
          </ac:spMkLst>
        </pc:spChg>
        <pc:spChg chg="add mod">
          <ac:chgData name="Marion Amler" userId="b9014e00-97cb-4ca5-ac53-0474a850cf03" providerId="ADAL" clId="{3BA87AED-8201-4BE4-BF82-03BBD82EF693}" dt="2023-03-30T16:34:45.386" v="395" actId="108"/>
          <ac:spMkLst>
            <pc:docMk/>
            <pc:sldMk cId="225392630" sldId="274"/>
            <ac:spMk id="12" creationId="{A70394FE-14DD-7C77-44DA-3EFACF0797F8}"/>
          </ac:spMkLst>
        </pc:spChg>
        <pc:spChg chg="add mod">
          <ac:chgData name="Marion Amler" userId="b9014e00-97cb-4ca5-ac53-0474a850cf03" providerId="ADAL" clId="{3BA87AED-8201-4BE4-BF82-03BBD82EF693}" dt="2023-03-30T16:34:20.706" v="390" actId="108"/>
          <ac:spMkLst>
            <pc:docMk/>
            <pc:sldMk cId="225392630" sldId="274"/>
            <ac:spMk id="13" creationId="{4A83AD06-9185-91CA-B3B9-4A3AB4E9C675}"/>
          </ac:spMkLst>
        </pc:spChg>
        <pc:spChg chg="add mod">
          <ac:chgData name="Marion Amler" userId="b9014e00-97cb-4ca5-ac53-0474a850cf03" providerId="ADAL" clId="{3BA87AED-8201-4BE4-BF82-03BBD82EF693}" dt="2023-03-30T16:34:06.566" v="388" actId="1076"/>
          <ac:spMkLst>
            <pc:docMk/>
            <pc:sldMk cId="225392630" sldId="274"/>
            <ac:spMk id="14" creationId="{D425FCDD-2123-D3D9-FC21-8A140352FFAE}"/>
          </ac:spMkLst>
        </pc:spChg>
        <pc:spChg chg="add mod">
          <ac:chgData name="Marion Amler" userId="b9014e00-97cb-4ca5-ac53-0474a850cf03" providerId="ADAL" clId="{3BA87AED-8201-4BE4-BF82-03BBD82EF693}" dt="2023-03-30T16:34:41.458" v="394" actId="207"/>
          <ac:spMkLst>
            <pc:docMk/>
            <pc:sldMk cId="225392630" sldId="274"/>
            <ac:spMk id="15" creationId="{2BDD9DA7-9E4A-F4E0-F7F0-D092E539863D}"/>
          </ac:spMkLst>
        </pc:spChg>
      </pc:sldChg>
      <pc:sldChg chg="addSp delSp modSp add mod">
        <pc:chgData name="Marion Amler" userId="b9014e00-97cb-4ca5-ac53-0474a850cf03" providerId="ADAL" clId="{3BA87AED-8201-4BE4-BF82-03BBD82EF693}" dt="2023-03-30T16:48:34.987" v="668"/>
        <pc:sldMkLst>
          <pc:docMk/>
          <pc:sldMk cId="2795923895" sldId="275"/>
        </pc:sldMkLst>
        <pc:spChg chg="mod">
          <ac:chgData name="Marion Amler" userId="b9014e00-97cb-4ca5-ac53-0474a850cf03" providerId="ADAL" clId="{3BA87AED-8201-4BE4-BF82-03BBD82EF693}" dt="2023-03-30T16:30:30.595" v="308"/>
          <ac:spMkLst>
            <pc:docMk/>
            <pc:sldMk cId="2795923895" sldId="275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32:13.706" v="366" actId="113"/>
          <ac:spMkLst>
            <pc:docMk/>
            <pc:sldMk cId="2795923895" sldId="275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34.987" v="668"/>
          <ac:spMkLst>
            <pc:docMk/>
            <pc:sldMk cId="2795923895" sldId="275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32:18.856" v="367" actId="1076"/>
          <ac:spMkLst>
            <pc:docMk/>
            <pc:sldMk cId="2795923895" sldId="275"/>
            <ac:spMk id="10" creationId="{D626AD2F-F2F8-5A9E-4111-860C22CEF657}"/>
          </ac:spMkLst>
        </pc:spChg>
        <pc:spChg chg="add mod">
          <ac:chgData name="Marion Amler" userId="b9014e00-97cb-4ca5-ac53-0474a850cf03" providerId="ADAL" clId="{3BA87AED-8201-4BE4-BF82-03BBD82EF693}" dt="2023-03-30T16:31:49.936" v="326" actId="255"/>
          <ac:spMkLst>
            <pc:docMk/>
            <pc:sldMk cId="2795923895" sldId="275"/>
            <ac:spMk id="11" creationId="{4E6374C6-3577-807D-E29F-699982A9BAC2}"/>
          </ac:spMkLst>
        </pc:spChg>
        <pc:spChg chg="add mod">
          <ac:chgData name="Marion Amler" userId="b9014e00-97cb-4ca5-ac53-0474a850cf03" providerId="ADAL" clId="{3BA87AED-8201-4BE4-BF82-03BBD82EF693}" dt="2023-03-30T16:32:37.076" v="372" actId="1076"/>
          <ac:spMkLst>
            <pc:docMk/>
            <pc:sldMk cId="2795923895" sldId="275"/>
            <ac:spMk id="12" creationId="{676F5A26-CE88-9CA8-FDEE-A1EEC965CEB2}"/>
          </ac:spMkLst>
        </pc:spChg>
        <pc:spChg chg="add mod">
          <ac:chgData name="Marion Amler" userId="b9014e00-97cb-4ca5-ac53-0474a850cf03" providerId="ADAL" clId="{3BA87AED-8201-4BE4-BF82-03BBD82EF693}" dt="2023-03-30T16:33:00.889" v="378" actId="1076"/>
          <ac:spMkLst>
            <pc:docMk/>
            <pc:sldMk cId="2795923895" sldId="275"/>
            <ac:spMk id="13" creationId="{E3BD3468-B47E-D727-256E-2232E023EAE3}"/>
          </ac:spMkLst>
        </pc:spChg>
        <pc:picChg chg="add mod">
          <ac:chgData name="Marion Amler" userId="b9014e00-97cb-4ca5-ac53-0474a850cf03" providerId="ADAL" clId="{3BA87AED-8201-4BE4-BF82-03BBD82EF693}" dt="2023-03-30T16:31:33.990" v="322" actId="1076"/>
          <ac:picMkLst>
            <pc:docMk/>
            <pc:sldMk cId="2795923895" sldId="275"/>
            <ac:picMk id="7" creationId="{D545E3DA-B4E8-3E87-1897-92EEBD5A01CC}"/>
          </ac:picMkLst>
        </pc:picChg>
        <pc:picChg chg="add del mod">
          <ac:chgData name="Marion Amler" userId="b9014e00-97cb-4ca5-ac53-0474a850cf03" providerId="ADAL" clId="{3BA87AED-8201-4BE4-BF82-03BBD82EF693}" dt="2023-03-30T16:30:59.926" v="315" actId="478"/>
          <ac:picMkLst>
            <pc:docMk/>
            <pc:sldMk cId="2795923895" sldId="275"/>
            <ac:picMk id="8" creationId="{F3F657B1-CE69-361E-C2F8-5182CDE4AED5}"/>
          </ac:picMkLst>
        </pc:picChg>
        <pc:picChg chg="add mod">
          <ac:chgData name="Marion Amler" userId="b9014e00-97cb-4ca5-ac53-0474a850cf03" providerId="ADAL" clId="{3BA87AED-8201-4BE4-BF82-03BBD82EF693}" dt="2023-03-30T16:32:21.925" v="368" actId="1076"/>
          <ac:picMkLst>
            <pc:docMk/>
            <pc:sldMk cId="2795923895" sldId="275"/>
            <ac:picMk id="9" creationId="{B5D2337B-56F2-0F1C-E6B8-9D9C543DF0D7}"/>
          </ac:picMkLst>
        </pc:picChg>
      </pc:sldChg>
      <pc:sldChg chg="addSp delSp modSp add mod">
        <pc:chgData name="Marion Amler" userId="b9014e00-97cb-4ca5-ac53-0474a850cf03" providerId="ADAL" clId="{3BA87AED-8201-4BE4-BF82-03BBD82EF693}" dt="2023-03-30T16:48:38.457" v="669"/>
        <pc:sldMkLst>
          <pc:docMk/>
          <pc:sldMk cId="2793292800" sldId="276"/>
        </pc:sldMkLst>
        <pc:spChg chg="mod">
          <ac:chgData name="Marion Amler" userId="b9014e00-97cb-4ca5-ac53-0474a850cf03" providerId="ADAL" clId="{3BA87AED-8201-4BE4-BF82-03BBD82EF693}" dt="2023-03-30T16:28:10.257" v="195"/>
          <ac:spMkLst>
            <pc:docMk/>
            <pc:sldMk cId="2793292800" sldId="276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28:57.600" v="204" actId="255"/>
          <ac:spMkLst>
            <pc:docMk/>
            <pc:sldMk cId="2793292800" sldId="276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38.457" v="669"/>
          <ac:spMkLst>
            <pc:docMk/>
            <pc:sldMk cId="2793292800" sldId="276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30:18.793" v="307" actId="14100"/>
          <ac:spMkLst>
            <pc:docMk/>
            <pc:sldMk cId="2793292800" sldId="276"/>
            <ac:spMk id="8" creationId="{5D4FEA1E-FF03-EDA3-EC8A-5FCFD9385A1F}"/>
          </ac:spMkLst>
        </pc:spChg>
        <pc:picChg chg="add del mod">
          <ac:chgData name="Marion Amler" userId="b9014e00-97cb-4ca5-ac53-0474a850cf03" providerId="ADAL" clId="{3BA87AED-8201-4BE4-BF82-03BBD82EF693}" dt="2023-03-30T16:29:10.273" v="208"/>
          <ac:picMkLst>
            <pc:docMk/>
            <pc:sldMk cId="2793292800" sldId="276"/>
            <ac:picMk id="7" creationId="{A667F252-9D8C-A831-0DB6-E2B96FED4394}"/>
          </ac:picMkLst>
        </pc:picChg>
      </pc:sldChg>
      <pc:sldChg chg="addSp delSp modSp add mod ord">
        <pc:chgData name="Marion Amler" userId="b9014e00-97cb-4ca5-ac53-0474a850cf03" providerId="ADAL" clId="{3BA87AED-8201-4BE4-BF82-03BBD82EF693}" dt="2023-03-30T16:47:13.187" v="621" actId="1076"/>
        <pc:sldMkLst>
          <pc:docMk/>
          <pc:sldMk cId="2676670171" sldId="277"/>
        </pc:sldMkLst>
        <pc:spChg chg="mod">
          <ac:chgData name="Marion Amler" userId="b9014e00-97cb-4ca5-ac53-0474a850cf03" providerId="ADAL" clId="{3BA87AED-8201-4BE4-BF82-03BBD82EF693}" dt="2023-03-30T16:46:08.502" v="591"/>
          <ac:spMkLst>
            <pc:docMk/>
            <pc:sldMk cId="2676670171" sldId="277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46:52.892" v="617" actId="113"/>
          <ac:spMkLst>
            <pc:docMk/>
            <pc:sldMk cId="2676670171" sldId="277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6:11.722" v="602" actId="20577"/>
          <ac:spMkLst>
            <pc:docMk/>
            <pc:sldMk cId="2676670171" sldId="277"/>
            <ac:spMk id="4" creationId="{D1EAD0F3-BD78-A4FB-E3C8-2F2021C37C9E}"/>
          </ac:spMkLst>
        </pc:spChg>
        <pc:spChg chg="add del">
          <ac:chgData name="Marion Amler" userId="b9014e00-97cb-4ca5-ac53-0474a850cf03" providerId="ADAL" clId="{3BA87AED-8201-4BE4-BF82-03BBD82EF693}" dt="2023-03-30T16:47:04.792" v="619" actId="22"/>
          <ac:spMkLst>
            <pc:docMk/>
            <pc:sldMk cId="2676670171" sldId="277"/>
            <ac:spMk id="8" creationId="{15A59645-5A9E-BA4C-B814-40457DA85188}"/>
          </ac:spMkLst>
        </pc:spChg>
        <pc:spChg chg="add mod">
          <ac:chgData name="Marion Amler" userId="b9014e00-97cb-4ca5-ac53-0474a850cf03" providerId="ADAL" clId="{3BA87AED-8201-4BE4-BF82-03BBD82EF693}" dt="2023-03-30T16:47:13.187" v="621" actId="1076"/>
          <ac:spMkLst>
            <pc:docMk/>
            <pc:sldMk cId="2676670171" sldId="277"/>
            <ac:spMk id="9" creationId="{D4E08E06-CEE9-AD74-6458-5B25444B89B1}"/>
          </ac:spMkLst>
        </pc:spChg>
      </pc:sldChg>
      <pc:sldChg chg="addSp delSp modSp add mod">
        <pc:chgData name="Marion Amler" userId="b9014e00-97cb-4ca5-ac53-0474a850cf03" providerId="ADAL" clId="{3BA87AED-8201-4BE4-BF82-03BBD82EF693}" dt="2023-03-30T16:48:25.197" v="666"/>
        <pc:sldMkLst>
          <pc:docMk/>
          <pc:sldMk cId="1764598467" sldId="278"/>
        </pc:sldMkLst>
        <pc:spChg chg="mod">
          <ac:chgData name="Marion Amler" userId="b9014e00-97cb-4ca5-ac53-0474a850cf03" providerId="ADAL" clId="{3BA87AED-8201-4BE4-BF82-03BBD82EF693}" dt="2023-03-30T16:35:04.796" v="399"/>
          <ac:spMkLst>
            <pc:docMk/>
            <pc:sldMk cId="1764598467" sldId="278"/>
            <ac:spMk id="2" creationId="{C5FC9F9D-C62D-9CFA-2575-4136AA909630}"/>
          </ac:spMkLst>
        </pc:spChg>
        <pc:spChg chg="mod">
          <ac:chgData name="Marion Amler" userId="b9014e00-97cb-4ca5-ac53-0474a850cf03" providerId="ADAL" clId="{3BA87AED-8201-4BE4-BF82-03BBD82EF693}" dt="2023-03-30T16:36:19.162" v="413" actId="1076"/>
          <ac:spMkLst>
            <pc:docMk/>
            <pc:sldMk cId="1764598467" sldId="278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25.197" v="666"/>
          <ac:spMkLst>
            <pc:docMk/>
            <pc:sldMk cId="1764598467" sldId="278"/>
            <ac:spMk id="4" creationId="{D1EAD0F3-BD78-A4FB-E3C8-2F2021C37C9E}"/>
          </ac:spMkLst>
        </pc:spChg>
        <pc:spChg chg="add mod">
          <ac:chgData name="Marion Amler" userId="b9014e00-97cb-4ca5-ac53-0474a850cf03" providerId="ADAL" clId="{3BA87AED-8201-4BE4-BF82-03BBD82EF693}" dt="2023-03-30T16:35:28.616" v="405" actId="207"/>
          <ac:spMkLst>
            <pc:docMk/>
            <pc:sldMk cId="1764598467" sldId="278"/>
            <ac:spMk id="8" creationId="{002A470C-8265-22AB-FC94-C635F3A747EA}"/>
          </ac:spMkLst>
        </pc:spChg>
        <pc:spChg chg="add del mod">
          <ac:chgData name="Marion Amler" userId="b9014e00-97cb-4ca5-ac53-0474a850cf03" providerId="ADAL" clId="{3BA87AED-8201-4BE4-BF82-03BBD82EF693}" dt="2023-03-30T16:36:13.177" v="412"/>
          <ac:spMkLst>
            <pc:docMk/>
            <pc:sldMk cId="1764598467" sldId="278"/>
            <ac:spMk id="9" creationId="{AD3734EF-FCF6-26BF-A47A-E9306C4EB07A}"/>
          </ac:spMkLst>
        </pc:spChg>
        <pc:picChg chg="add mod">
          <ac:chgData name="Marion Amler" userId="b9014e00-97cb-4ca5-ac53-0474a850cf03" providerId="ADAL" clId="{3BA87AED-8201-4BE4-BF82-03BBD82EF693}" dt="2023-03-30T16:36:26.257" v="415" actId="14100"/>
          <ac:picMkLst>
            <pc:docMk/>
            <pc:sldMk cId="1764598467" sldId="278"/>
            <ac:picMk id="7" creationId="{13A5243A-0D52-6D76-80AA-60BFE8754128}"/>
          </ac:picMkLst>
        </pc:picChg>
      </pc:sldChg>
      <pc:sldChg chg="addSp modSp new mod modAnim">
        <pc:chgData name="Marion Amler" userId="b9014e00-97cb-4ca5-ac53-0474a850cf03" providerId="ADAL" clId="{3BA87AED-8201-4BE4-BF82-03BBD82EF693}" dt="2023-03-30T16:48:21.937" v="665"/>
        <pc:sldMkLst>
          <pc:docMk/>
          <pc:sldMk cId="1469231452" sldId="279"/>
        </pc:sldMkLst>
        <pc:spChg chg="mod">
          <ac:chgData name="Marion Amler" userId="b9014e00-97cb-4ca5-ac53-0474a850cf03" providerId="ADAL" clId="{3BA87AED-8201-4BE4-BF82-03BBD82EF693}" dt="2023-03-30T16:37:16.987" v="426" actId="27636"/>
          <ac:spMkLst>
            <pc:docMk/>
            <pc:sldMk cId="1469231452" sldId="279"/>
            <ac:spMk id="2" creationId="{BDD8488B-8DF4-1F75-E6D5-A6586465A2FC}"/>
          </ac:spMkLst>
        </pc:spChg>
        <pc:spChg chg="mod">
          <ac:chgData name="Marion Amler" userId="b9014e00-97cb-4ca5-ac53-0474a850cf03" providerId="ADAL" clId="{3BA87AED-8201-4BE4-BF82-03BBD82EF693}" dt="2023-03-30T16:38:39.172" v="455" actId="20577"/>
          <ac:spMkLst>
            <pc:docMk/>
            <pc:sldMk cId="1469231452" sldId="279"/>
            <ac:spMk id="3" creationId="{ECBC9270-3581-31BC-7289-B5BBD85F5036}"/>
          </ac:spMkLst>
        </pc:spChg>
        <pc:spChg chg="mod">
          <ac:chgData name="Marion Amler" userId="b9014e00-97cb-4ca5-ac53-0474a850cf03" providerId="ADAL" clId="{3BA87AED-8201-4BE4-BF82-03BBD82EF693}" dt="2023-03-30T16:38:40.707" v="457" actId="20577"/>
          <ac:spMkLst>
            <pc:docMk/>
            <pc:sldMk cId="1469231452" sldId="279"/>
            <ac:spMk id="4" creationId="{019F1527-54D7-ED0F-FF38-B6947F59736A}"/>
          </ac:spMkLst>
        </pc:spChg>
        <pc:spChg chg="mod">
          <ac:chgData name="Marion Amler" userId="b9014e00-97cb-4ca5-ac53-0474a850cf03" providerId="ADAL" clId="{3BA87AED-8201-4BE4-BF82-03BBD82EF693}" dt="2023-03-30T16:48:21.937" v="665"/>
          <ac:spMkLst>
            <pc:docMk/>
            <pc:sldMk cId="1469231452" sldId="279"/>
            <ac:spMk id="5" creationId="{2BAD710D-DBE7-0555-C0B1-10FD98E010FD}"/>
          </ac:spMkLst>
        </pc:spChg>
        <pc:spChg chg="add mod">
          <ac:chgData name="Marion Amler" userId="b9014e00-97cb-4ca5-ac53-0474a850cf03" providerId="ADAL" clId="{3BA87AED-8201-4BE4-BF82-03BBD82EF693}" dt="2023-03-30T16:38:57.342" v="462" actId="207"/>
          <ac:spMkLst>
            <pc:docMk/>
            <pc:sldMk cId="1469231452" sldId="279"/>
            <ac:spMk id="8" creationId="{3D62E46D-869F-FB5F-98E4-3B043C50DE12}"/>
          </ac:spMkLst>
        </pc:spChg>
        <pc:spChg chg="add mod">
          <ac:chgData name="Marion Amler" userId="b9014e00-97cb-4ca5-ac53-0474a850cf03" providerId="ADAL" clId="{3BA87AED-8201-4BE4-BF82-03BBD82EF693}" dt="2023-03-30T16:42:40.309" v="527" actId="207"/>
          <ac:spMkLst>
            <pc:docMk/>
            <pc:sldMk cId="1469231452" sldId="279"/>
            <ac:spMk id="9" creationId="{716CFD69-7BEC-DD16-556B-FB35B8D03DB2}"/>
          </ac:spMkLst>
        </pc:spChg>
        <pc:spChg chg="add mod">
          <ac:chgData name="Marion Amler" userId="b9014e00-97cb-4ca5-ac53-0474a850cf03" providerId="ADAL" clId="{3BA87AED-8201-4BE4-BF82-03BBD82EF693}" dt="2023-03-30T16:39:33.489" v="470" actId="14100"/>
          <ac:spMkLst>
            <pc:docMk/>
            <pc:sldMk cId="1469231452" sldId="279"/>
            <ac:spMk id="10" creationId="{2EA11D71-4707-E0F6-77B3-581525F8C986}"/>
          </ac:spMkLst>
        </pc:spChg>
        <pc:spChg chg="add mod">
          <ac:chgData name="Marion Amler" userId="b9014e00-97cb-4ca5-ac53-0474a850cf03" providerId="ADAL" clId="{3BA87AED-8201-4BE4-BF82-03BBD82EF693}" dt="2023-03-30T16:39:26.122" v="468" actId="1076"/>
          <ac:spMkLst>
            <pc:docMk/>
            <pc:sldMk cId="1469231452" sldId="279"/>
            <ac:spMk id="11" creationId="{E6F0DD47-8974-EDE4-B121-B3A829C7C05D}"/>
          </ac:spMkLst>
        </pc:spChg>
      </pc:sldChg>
      <pc:sldChg chg="addSp delSp modSp new mod modAnim">
        <pc:chgData name="Marion Amler" userId="b9014e00-97cb-4ca5-ac53-0474a850cf03" providerId="ADAL" clId="{3BA87AED-8201-4BE4-BF82-03BBD82EF693}" dt="2023-03-30T16:48:17.890" v="664"/>
        <pc:sldMkLst>
          <pc:docMk/>
          <pc:sldMk cId="2417796144" sldId="280"/>
        </pc:sldMkLst>
        <pc:spChg chg="mod">
          <ac:chgData name="Marion Amler" userId="b9014e00-97cb-4ca5-ac53-0474a850cf03" providerId="ADAL" clId="{3BA87AED-8201-4BE4-BF82-03BBD82EF693}" dt="2023-03-30T16:39:51.892" v="473" actId="27636"/>
          <ac:spMkLst>
            <pc:docMk/>
            <pc:sldMk cId="2417796144" sldId="280"/>
            <ac:spMk id="2" creationId="{1A4D8DAE-1AAE-8593-D05C-541F1FCADBDE}"/>
          </ac:spMkLst>
        </pc:spChg>
        <pc:spChg chg="add del mod">
          <ac:chgData name="Marion Amler" userId="b9014e00-97cb-4ca5-ac53-0474a850cf03" providerId="ADAL" clId="{3BA87AED-8201-4BE4-BF82-03BBD82EF693}" dt="2023-03-30T16:40:44.997" v="495" actId="20577"/>
          <ac:spMkLst>
            <pc:docMk/>
            <pc:sldMk cId="2417796144" sldId="280"/>
            <ac:spMk id="3" creationId="{7FF06F9F-4249-6A50-40F2-11F6C43155A0}"/>
          </ac:spMkLst>
        </pc:spChg>
        <pc:spChg chg="mod">
          <ac:chgData name="Marion Amler" userId="b9014e00-97cb-4ca5-ac53-0474a850cf03" providerId="ADAL" clId="{3BA87AED-8201-4BE4-BF82-03BBD82EF693}" dt="2023-03-30T16:40:38.547" v="490" actId="20577"/>
          <ac:spMkLst>
            <pc:docMk/>
            <pc:sldMk cId="2417796144" sldId="280"/>
            <ac:spMk id="4" creationId="{383C72E3-93E3-C51F-BA81-4331153BC46C}"/>
          </ac:spMkLst>
        </pc:spChg>
        <pc:spChg chg="mod">
          <ac:chgData name="Marion Amler" userId="b9014e00-97cb-4ca5-ac53-0474a850cf03" providerId="ADAL" clId="{3BA87AED-8201-4BE4-BF82-03BBD82EF693}" dt="2023-03-30T16:48:17.890" v="664"/>
          <ac:spMkLst>
            <pc:docMk/>
            <pc:sldMk cId="2417796144" sldId="280"/>
            <ac:spMk id="5" creationId="{5C2270AE-C2B6-4723-C82A-CDA7203B096D}"/>
          </ac:spMkLst>
        </pc:spChg>
        <pc:spChg chg="add del mod">
          <ac:chgData name="Marion Amler" userId="b9014e00-97cb-4ca5-ac53-0474a850cf03" providerId="ADAL" clId="{3BA87AED-8201-4BE4-BF82-03BBD82EF693}" dt="2023-03-30T16:39:59.649" v="475"/>
          <ac:spMkLst>
            <pc:docMk/>
            <pc:sldMk cId="2417796144" sldId="280"/>
            <ac:spMk id="8" creationId="{47AAF8BB-329C-2398-EA52-4F87ED3F92E2}"/>
          </ac:spMkLst>
        </pc:spChg>
        <pc:spChg chg="add mod">
          <ac:chgData name="Marion Amler" userId="b9014e00-97cb-4ca5-ac53-0474a850cf03" providerId="ADAL" clId="{3BA87AED-8201-4BE4-BF82-03BBD82EF693}" dt="2023-03-30T16:42:28.503" v="525" actId="1076"/>
          <ac:spMkLst>
            <pc:docMk/>
            <pc:sldMk cId="2417796144" sldId="280"/>
            <ac:spMk id="9" creationId="{63CEEDB9-E1F2-8226-F8A7-B5430023A718}"/>
          </ac:spMkLst>
        </pc:spChg>
        <pc:spChg chg="add mod">
          <ac:chgData name="Marion Amler" userId="b9014e00-97cb-4ca5-ac53-0474a850cf03" providerId="ADAL" clId="{3BA87AED-8201-4BE4-BF82-03BBD82EF693}" dt="2023-03-30T16:42:32.507" v="526" actId="1076"/>
          <ac:spMkLst>
            <pc:docMk/>
            <pc:sldMk cId="2417796144" sldId="280"/>
            <ac:spMk id="10" creationId="{55A2A640-B8FF-3CDC-0BEE-764BA0987BCB}"/>
          </ac:spMkLst>
        </pc:spChg>
      </pc:sldChg>
      <pc:sldChg chg="addSp modSp new mod modAnim">
        <pc:chgData name="Marion Amler" userId="b9014e00-97cb-4ca5-ac53-0474a850cf03" providerId="ADAL" clId="{3BA87AED-8201-4BE4-BF82-03BBD82EF693}" dt="2023-03-30T16:48:06.410" v="654" actId="20577"/>
        <pc:sldMkLst>
          <pc:docMk/>
          <pc:sldMk cId="2617021775" sldId="281"/>
        </pc:sldMkLst>
        <pc:spChg chg="mod">
          <ac:chgData name="Marion Amler" userId="b9014e00-97cb-4ca5-ac53-0474a850cf03" providerId="ADAL" clId="{3BA87AED-8201-4BE4-BF82-03BBD82EF693}" dt="2023-03-30T16:41:39.517" v="502" actId="27636"/>
          <ac:spMkLst>
            <pc:docMk/>
            <pc:sldMk cId="2617021775" sldId="281"/>
            <ac:spMk id="2" creationId="{C80C04A4-D3B7-066F-14F3-CAF96D2E055A}"/>
          </ac:spMkLst>
        </pc:spChg>
        <pc:spChg chg="mod">
          <ac:chgData name="Marion Amler" userId="b9014e00-97cb-4ca5-ac53-0474a850cf03" providerId="ADAL" clId="{3BA87AED-8201-4BE4-BF82-03BBD82EF693}" dt="2023-03-30T16:42:02.587" v="513" actId="20577"/>
          <ac:spMkLst>
            <pc:docMk/>
            <pc:sldMk cId="2617021775" sldId="281"/>
            <ac:spMk id="3" creationId="{6FB35070-8D8C-E2BC-A35D-D92BB73833C2}"/>
          </ac:spMkLst>
        </pc:spChg>
        <pc:spChg chg="mod">
          <ac:chgData name="Marion Amler" userId="b9014e00-97cb-4ca5-ac53-0474a850cf03" providerId="ADAL" clId="{3BA87AED-8201-4BE4-BF82-03BBD82EF693}" dt="2023-03-30T16:42:19.852" v="523" actId="20577"/>
          <ac:spMkLst>
            <pc:docMk/>
            <pc:sldMk cId="2617021775" sldId="281"/>
            <ac:spMk id="4" creationId="{B629D5FE-86AE-A410-635C-83495EA6F161}"/>
          </ac:spMkLst>
        </pc:spChg>
        <pc:spChg chg="mod">
          <ac:chgData name="Marion Amler" userId="b9014e00-97cb-4ca5-ac53-0474a850cf03" providerId="ADAL" clId="{3BA87AED-8201-4BE4-BF82-03BBD82EF693}" dt="2023-03-30T16:48:06.410" v="654" actId="20577"/>
          <ac:spMkLst>
            <pc:docMk/>
            <pc:sldMk cId="2617021775" sldId="281"/>
            <ac:spMk id="5" creationId="{C3437B21-3568-EF82-2D80-7B1B861991BF}"/>
          </ac:spMkLst>
        </pc:spChg>
        <pc:spChg chg="add mod">
          <ac:chgData name="Marion Amler" userId="b9014e00-97cb-4ca5-ac53-0474a850cf03" providerId="ADAL" clId="{3BA87AED-8201-4BE4-BF82-03BBD82EF693}" dt="2023-03-30T16:42:05.697" v="514" actId="1076"/>
          <ac:spMkLst>
            <pc:docMk/>
            <pc:sldMk cId="2617021775" sldId="281"/>
            <ac:spMk id="8" creationId="{CA1DF9E6-0353-3E16-A5D1-0C31394A5225}"/>
          </ac:spMkLst>
        </pc:spChg>
        <pc:spChg chg="add mod">
          <ac:chgData name="Marion Amler" userId="b9014e00-97cb-4ca5-ac53-0474a850cf03" providerId="ADAL" clId="{3BA87AED-8201-4BE4-BF82-03BBD82EF693}" dt="2023-03-30T16:42:23.167" v="524" actId="1076"/>
          <ac:spMkLst>
            <pc:docMk/>
            <pc:sldMk cId="2617021775" sldId="281"/>
            <ac:spMk id="9" creationId="{EA4D63F1-B8CB-05EF-4639-9EB494E9445D}"/>
          </ac:spMkLst>
        </pc:spChg>
      </pc:sldChg>
      <pc:sldChg chg="modSp add mod">
        <pc:chgData name="Marion Amler" userId="b9014e00-97cb-4ca5-ac53-0474a850cf03" providerId="ADAL" clId="{3BA87AED-8201-4BE4-BF82-03BBD82EF693}" dt="2023-03-30T16:48:00.647" v="645" actId="20577"/>
        <pc:sldMkLst>
          <pc:docMk/>
          <pc:sldMk cId="182973852" sldId="282"/>
        </pc:sldMkLst>
        <pc:spChg chg="mod">
          <ac:chgData name="Marion Amler" userId="b9014e00-97cb-4ca5-ac53-0474a850cf03" providerId="ADAL" clId="{3BA87AED-8201-4BE4-BF82-03BBD82EF693}" dt="2023-03-30T16:45:44.237" v="589" actId="20577"/>
          <ac:spMkLst>
            <pc:docMk/>
            <pc:sldMk cId="182973852" sldId="282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8:00.647" v="645" actId="20577"/>
          <ac:spMkLst>
            <pc:docMk/>
            <pc:sldMk cId="182973852" sldId="282"/>
            <ac:spMk id="4" creationId="{D1EAD0F3-BD78-A4FB-E3C8-2F2021C37C9E}"/>
          </ac:spMkLst>
        </pc:spChg>
      </pc:sldChg>
      <pc:sldChg chg="delSp modSp add mod">
        <pc:chgData name="Marion Amler" userId="b9014e00-97cb-4ca5-ac53-0474a850cf03" providerId="ADAL" clId="{3BA87AED-8201-4BE4-BF82-03BBD82EF693}" dt="2023-03-30T16:47:51.430" v="636" actId="20577"/>
        <pc:sldMkLst>
          <pc:docMk/>
          <pc:sldMk cId="829974450" sldId="283"/>
        </pc:sldMkLst>
        <pc:spChg chg="mod">
          <ac:chgData name="Marion Amler" userId="b9014e00-97cb-4ca5-ac53-0474a850cf03" providerId="ADAL" clId="{3BA87AED-8201-4BE4-BF82-03BBD82EF693}" dt="2023-03-30T16:47:47.527" v="627" actId="1076"/>
          <ac:spMkLst>
            <pc:docMk/>
            <pc:sldMk cId="829974450" sldId="283"/>
            <ac:spMk id="2" creationId="{C5FC9F9D-C62D-9CFA-2575-4136AA909630}"/>
          </ac:spMkLst>
        </pc:spChg>
        <pc:spChg chg="del">
          <ac:chgData name="Marion Amler" userId="b9014e00-97cb-4ca5-ac53-0474a850cf03" providerId="ADAL" clId="{3BA87AED-8201-4BE4-BF82-03BBD82EF693}" dt="2023-03-30T16:47:39.675" v="624" actId="478"/>
          <ac:spMkLst>
            <pc:docMk/>
            <pc:sldMk cId="829974450" sldId="283"/>
            <ac:spMk id="3" creationId="{6967C2A9-4142-5090-0535-167F6CCEFDC8}"/>
          </ac:spMkLst>
        </pc:spChg>
        <pc:spChg chg="mod">
          <ac:chgData name="Marion Amler" userId="b9014e00-97cb-4ca5-ac53-0474a850cf03" providerId="ADAL" clId="{3BA87AED-8201-4BE4-BF82-03BBD82EF693}" dt="2023-03-30T16:47:51.430" v="636" actId="20577"/>
          <ac:spMkLst>
            <pc:docMk/>
            <pc:sldMk cId="829974450" sldId="283"/>
            <ac:spMk id="4" creationId="{D1EAD0F3-BD78-A4FB-E3C8-2F2021C37C9E}"/>
          </ac:spMkLst>
        </pc:spChg>
      </pc:sldChg>
      <pc:sldMasterChg chg="addSp delSp modSp mod">
        <pc:chgData name="Marion Amler" userId="b9014e00-97cb-4ca5-ac53-0474a850cf03" providerId="ADAL" clId="{3BA87AED-8201-4BE4-BF82-03BBD82EF693}" dt="2023-03-30T16:50:03.657" v="694" actId="14100"/>
        <pc:sldMasterMkLst>
          <pc:docMk/>
          <pc:sldMasterMk cId="4014314298" sldId="2147483972"/>
        </pc:sldMasterMkLst>
        <pc:picChg chg="del">
          <ac:chgData name="Marion Amler" userId="b9014e00-97cb-4ca5-ac53-0474a850cf03" providerId="ADAL" clId="{3BA87AED-8201-4BE4-BF82-03BBD82EF693}" dt="2023-03-30T16:49:15.057" v="680" actId="478"/>
          <ac:picMkLst>
            <pc:docMk/>
            <pc:sldMasterMk cId="4014314298" sldId="2147483972"/>
            <ac:picMk id="5" creationId="{EA5637E9-B5B2-9D75-9F7A-CD5B9D631F9C}"/>
          </ac:picMkLst>
        </pc:picChg>
        <pc:picChg chg="add mod modCrop">
          <ac:chgData name="Marion Amler" userId="b9014e00-97cb-4ca5-ac53-0474a850cf03" providerId="ADAL" clId="{3BA87AED-8201-4BE4-BF82-03BBD82EF693}" dt="2023-03-30T16:50:03.657" v="694" actId="14100"/>
          <ac:picMkLst>
            <pc:docMk/>
            <pc:sldMasterMk cId="4014314298" sldId="2147483972"/>
            <ac:picMk id="6" creationId="{878253EF-A8F6-4322-8022-AEF6946DBE1F}"/>
          </ac:picMkLst>
        </pc:pic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 sz="1200" dirty="0"/>
              <a:t>Welche Herausforderungen auf Seiten der Unternehmen ergeben sich bei der Ansprache von Unternehmen in Bezug auf BGM-Themen?</a:t>
            </a:r>
          </a:p>
        </c:rich>
      </c:tx>
      <c:layout>
        <c:manualLayout>
          <c:xMode val="edge"/>
          <c:yMode val="edge"/>
          <c:x val="0.13539566929133859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C-44B3-BEBD-04EE9EA70D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BC-44B3-BEBD-04EE9EA70D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BC-44B3-BEBD-04EE9EA70D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BC-44B3-BEBD-04EE9EA70D5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BC-44B3-BEBD-04EE9EA70D5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BC-44B3-BEBD-04EE9EA70D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16'!$A$4:$A$9</c:f>
              <c:strCache>
                <c:ptCount val="6"/>
                <c:pt idx="0">
                  <c:v>Operatives Tagesgeschäft lässt keinen Raum für bzw. verdrängt BGM</c:v>
                </c:pt>
                <c:pt idx="1">
                  <c:v>Zu wenig Zeit für BGM</c:v>
                </c:pt>
                <c:pt idx="2">
                  <c:v>Andere Themen sind wichtiger</c:v>
                </c:pt>
                <c:pt idx="3">
                  <c:v>Zu wenig Know-How von BGM</c:v>
                </c:pt>
                <c:pt idx="4">
                  <c:v>Notwendigkeit bzw. Bedarf eines BGM wird nicht gesehen</c:v>
                </c:pt>
                <c:pt idx="5">
                  <c:v>Zu wenig Budget für BGM</c:v>
                </c:pt>
              </c:strCache>
            </c:strRef>
          </c:cat>
          <c:val>
            <c:numRef>
              <c:f>'Question 16'!$B$4:$B$9</c:f>
              <c:numCache>
                <c:formatCode>0.00%</c:formatCode>
                <c:ptCount val="6"/>
                <c:pt idx="0">
                  <c:v>0.8387</c:v>
                </c:pt>
                <c:pt idx="1">
                  <c:v>0.7419</c:v>
                </c:pt>
                <c:pt idx="2">
                  <c:v>0.7097</c:v>
                </c:pt>
                <c:pt idx="3">
                  <c:v>0.5484</c:v>
                </c:pt>
                <c:pt idx="4">
                  <c:v>0.5484</c:v>
                </c:pt>
                <c:pt idx="5">
                  <c:v>0.4839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BC-44B3-BEBD-04EE9EA70D5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680568272"/>
        <c:axId val="-542440368"/>
      </c:barChart>
      <c:catAx>
        <c:axId val="-68056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542440368"/>
        <c:crosses val="autoZero"/>
        <c:auto val="1"/>
        <c:lblAlgn val="ctr"/>
        <c:lblOffset val="100"/>
        <c:noMultiLvlLbl val="0"/>
      </c:catAx>
      <c:valAx>
        <c:axId val="-54244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Antworthäufigkeit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-6805682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E44AF-B782-9C4E-8D9C-6043F7129F6F}" type="datetimeFigureOut">
              <a:rPr lang="de-DE" smtClean="0"/>
              <a:pPr/>
              <a:t>30.03.2023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7EC62-6AA6-264D-885D-6C6F76ACC88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05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  <a:latin typeface="+mn-lt"/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79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6257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Dax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6257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21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16162"/>
            <a:ext cx="3931919" cy="373909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54879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54879" y="2316162"/>
            <a:ext cx="3931919" cy="373909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54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02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6916"/>
            <a:ext cx="5715000" cy="4758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792080"/>
            <a:ext cx="8229599" cy="504836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96916"/>
            <a:ext cx="2139696" cy="47583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72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296916"/>
            <a:ext cx="5828189" cy="4758339"/>
          </a:xfrm>
          <a:solidFill>
            <a:schemeClr val="bg2"/>
          </a:solidFill>
          <a:ln w="762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auf Platzhalter ziehen oder durch Klicken auf Symbol hinzufügen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792080"/>
            <a:ext cx="8229599" cy="504836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96916"/>
            <a:ext cx="2139696" cy="47583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2954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799" y="2709163"/>
            <a:ext cx="8000999" cy="79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02A6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9442" y="1251414"/>
            <a:ext cx="4846637" cy="278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Datum einfügen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502633"/>
            <a:ext cx="9144000" cy="11985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>
            <a:noAutofit/>
          </a:bodyPr>
          <a:lstStyle>
            <a:lvl1pPr marL="684000">
              <a:defRPr sz="3200" b="0" cap="all" baseline="0">
                <a:ln>
                  <a:noFill/>
                </a:ln>
                <a:solidFill>
                  <a:schemeClr val="bg2"/>
                </a:solidFill>
                <a:latin typeface="+mn-lt"/>
                <a:cs typeface="Frutiger 57 Condensed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337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799" y="2709163"/>
            <a:ext cx="8000999" cy="7969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02A6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7" name="Textplatzhalt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9442" y="1251414"/>
            <a:ext cx="4846637" cy="27804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Datum einfügen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1502633"/>
            <a:ext cx="9144000" cy="119852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684000">
              <a:defRPr sz="3200" b="0" cap="all" baseline="0">
                <a:solidFill>
                  <a:schemeClr val="bg2"/>
                </a:solidFill>
                <a:latin typeface="+mn-lt"/>
                <a:cs typeface="Frutiger 57 Condensed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3908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3908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6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94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6257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lang="en-US" sz="2000" b="0" kern="1200" dirty="0" smtClean="0">
                <a:solidFill>
                  <a:schemeClr val="tx2"/>
                </a:solidFill>
                <a:latin typeface="Dax-Regular"/>
                <a:ea typeface="+mn-ea"/>
                <a:cs typeface="Dax-Regular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6257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69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16162"/>
            <a:ext cx="3931919" cy="373909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754879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54879" y="2316162"/>
            <a:ext cx="3931919" cy="373909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16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  <a:latin typeface="+mn-lt"/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2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797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96916"/>
            <a:ext cx="5715000" cy="4758338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792080"/>
            <a:ext cx="8229599" cy="504836"/>
          </a:xfrm>
        </p:spPr>
        <p:txBody>
          <a:bodyPr anchor="t">
            <a:noAutofit/>
          </a:bodyPr>
          <a:lstStyle>
            <a:lvl1pPr algn="l">
              <a:defRPr sz="2400" b="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96916"/>
            <a:ext cx="2139696" cy="47583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  <a:latin typeface="+mn-lt"/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74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296916"/>
            <a:ext cx="5828189" cy="4758339"/>
          </a:xfrm>
          <a:solidFill>
            <a:schemeClr val="bg2"/>
          </a:solidFill>
          <a:ln w="76200">
            <a:noFill/>
            <a:miter lim="800000"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792080"/>
            <a:ext cx="8229599" cy="504836"/>
          </a:xfr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96916"/>
            <a:ext cx="2139696" cy="475833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7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4780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6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100">
                <a:latin typeface="+mn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  <a:latin typeface="+mn-lt"/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039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3908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3908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4770"/>
            <a:ext cx="3933825" cy="304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202A61"/>
                </a:solidFill>
                <a:latin typeface="+mn-lt"/>
              </a:defRPr>
            </a:lvl1pPr>
          </a:lstStyle>
          <a:p>
            <a:r>
              <a:rPr lang="de-DE" dirty="0"/>
              <a:t>01 Titel des Kapitels/Abschnitts</a:t>
            </a:r>
          </a:p>
        </p:txBody>
      </p:sp>
      <p:sp>
        <p:nvSpPr>
          <p:cNvPr id="15" name="Textplatzhalt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391025" y="44770"/>
            <a:ext cx="3605213" cy="304480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latin typeface="+mn-lt"/>
              </a:defRPr>
            </a:lvl1pPr>
          </a:lstStyle>
          <a:p>
            <a:pPr lvl="0"/>
            <a:r>
              <a:rPr lang="de-DE" dirty="0"/>
              <a:t>Folientitel</a:t>
            </a:r>
          </a:p>
        </p:txBody>
      </p:sp>
      <p:sp>
        <p:nvSpPr>
          <p:cNvPr id="16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7996238" y="92074"/>
            <a:ext cx="690562" cy="206375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S.</a:t>
            </a:r>
            <a:fld id="{E2529CB5-0236-F84D-A7CD-583B545EE698}" type="slidenum">
              <a:rPr lang="de-DE" smtClean="0"/>
              <a:pPr lv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49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57200" y="297338"/>
            <a:ext cx="822959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57200" y="91621"/>
            <a:ext cx="822959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2" descr="DNBGF-Standardlogo-CMYK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49272"/>
            <a:ext cx="859179" cy="550656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457200" y="6064564"/>
            <a:ext cx="822959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878253EF-A8F6-4322-8022-AEF6946DBE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4"/>
          <a:stretch/>
        </p:blipFill>
        <p:spPr>
          <a:xfrm>
            <a:off x="3764132" y="6098651"/>
            <a:ext cx="4922668" cy="5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n-lt"/>
          <a:ea typeface="+mj-ea"/>
          <a:cs typeface="Frutiger 57 Condense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Dax-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Dax-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Dax-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Dax-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Dax-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50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57200" y="297338"/>
            <a:ext cx="822959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57200" y="91621"/>
            <a:ext cx="822959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Bild 12" descr="DNBGF-Standardlogo-CMYK.pdf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56" y="6050454"/>
            <a:ext cx="1260000" cy="807546"/>
          </a:xfrm>
          <a:prstGeom prst="rect">
            <a:avLst/>
          </a:prstGeom>
        </p:spPr>
      </p:pic>
      <p:cxnSp>
        <p:nvCxnSpPr>
          <p:cNvPr id="14" name="Gerade Verbindung 13"/>
          <p:cNvCxnSpPr/>
          <p:nvPr/>
        </p:nvCxnSpPr>
        <p:spPr>
          <a:xfrm>
            <a:off x="457200" y="6064564"/>
            <a:ext cx="8229599" cy="0"/>
          </a:xfrm>
          <a:prstGeom prst="line">
            <a:avLst/>
          </a:prstGeom>
          <a:ln w="635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0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n-lt"/>
          <a:ea typeface="+mj-ea"/>
          <a:cs typeface="Frutiger 57 Condense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lgerian" pitchFamily="8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lgerian" pitchFamily="82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lgerian" pitchFamily="82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lgerian" pitchFamily="82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Algerian" pitchFamily="82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DNBGF-Standardlogo-CMYK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" y="4704438"/>
            <a:ext cx="2160000" cy="1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2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Frutiger 57 Condensed"/>
          <a:ea typeface="+mj-ea"/>
          <a:cs typeface="Frutiger 57 Condense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Dax-Regular"/>
          <a:ea typeface="+mn-ea"/>
          <a:cs typeface="Dax-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Dax-Regular"/>
          <a:ea typeface="+mn-ea"/>
          <a:cs typeface="Dax-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Dax-Regular"/>
          <a:ea typeface="+mn-ea"/>
          <a:cs typeface="Dax-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Dax-Regular"/>
          <a:ea typeface="+mn-ea"/>
          <a:cs typeface="Dax-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Dax-Regular"/>
          <a:ea typeface="+mn-ea"/>
          <a:cs typeface="Dax-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DNBGF-erweitertes-Logo-CMYK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8" y="4695494"/>
            <a:ext cx="2182056" cy="16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Frutiger 57 Condensed"/>
          <a:ea typeface="+mj-ea"/>
          <a:cs typeface="Frutiger 57 Condensed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Dax-Regular"/>
          <a:ea typeface="+mn-ea"/>
          <a:cs typeface="Dax-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Dax-Regular"/>
          <a:ea typeface="+mn-ea"/>
          <a:cs typeface="Dax-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Dax-Regular"/>
          <a:ea typeface="+mn-ea"/>
          <a:cs typeface="Dax-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Dax-Regular"/>
          <a:ea typeface="+mn-ea"/>
          <a:cs typeface="Dax-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Dax-Regular"/>
          <a:ea typeface="+mn-ea"/>
          <a:cs typeface="Dax-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gf-koordinierungsstelle.de/" TargetMode="External"/><Relationship Id="rId2" Type="http://schemas.openxmlformats.org/officeDocument/2006/relationships/hyperlink" Target="https://www.der-gesundheitsplan.d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inqa.de/DE/wissen/gesundheit/betriebliches-gesundheitsmanagement/gesundheitsmanagement-fuer-kmu.html;jsessionid=7C49268DA0D7CD20B13EC0898E242CEC.delivery2-master" TargetMode="External"/><Relationship Id="rId4" Type="http://schemas.openxmlformats.org/officeDocument/2006/relationships/hyperlink" Target="https://www.iga-info.d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ga.info/" TargetMode="External"/><Relationship Id="rId2" Type="http://schemas.openxmlformats.org/officeDocument/2006/relationships/hyperlink" Target="https://www.offensive-mittelstand.de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deutsche-rentenversicherung.de/DRV/DE/Experten/Arbeitgeber-und-Steuerberater/Firmenservice/firmenservice_node.html" TargetMode="External"/><Relationship Id="rId4" Type="http://schemas.openxmlformats.org/officeDocument/2006/relationships/hyperlink" Target="https://www.gda-psyche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89442" y="3506144"/>
            <a:ext cx="8000999" cy="796981"/>
          </a:xfrm>
        </p:spPr>
        <p:txBody>
          <a:bodyPr/>
          <a:lstStyle/>
          <a:p>
            <a:r>
              <a:rPr lang="de-DE" dirty="0"/>
              <a:t>Autoren: Dr. Holger Wellmann, Detlef Kuhn (ZAGG Zentrum für angewandte Gesundheitsförderung und Gesundheitswissenschaften GmbH)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18. Dezember 2014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0" y="1265166"/>
            <a:ext cx="9144000" cy="2163834"/>
          </a:xfrm>
        </p:spPr>
        <p:txBody>
          <a:bodyPr/>
          <a:lstStyle/>
          <a:p>
            <a:r>
              <a:rPr lang="de-DE" dirty="0"/>
              <a:t>Betriebliches Gesundheitsmanagement (BGM) – </a:t>
            </a:r>
            <a:br>
              <a:rPr lang="de-DE" dirty="0"/>
            </a:br>
            <a:r>
              <a:rPr lang="de-DE" dirty="0"/>
              <a:t>ein lohnendes Engagement für Wirtschaftsförderungen</a:t>
            </a:r>
          </a:p>
        </p:txBody>
      </p:sp>
    </p:spTree>
    <p:extLst>
      <p:ext uri="{BB962C8B-B14F-4D97-AF65-F5344CB8AC3E}">
        <p14:creationId xmlns:p14="http://schemas.microsoft.com/office/powerpoint/2010/main" val="2259662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 I – BGM konkret erleben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/>
              <a:t>Gesundheitsgerechte Führung</a:t>
            </a:r>
          </a:p>
          <a:p>
            <a:endParaRPr lang="de-DE" dirty="0"/>
          </a:p>
          <a:p>
            <a:r>
              <a:rPr lang="de-DE" b="1" dirty="0"/>
              <a:t>Etablierung einer Führungskultur im Unternehmen, z. B.: </a:t>
            </a:r>
          </a:p>
          <a:p>
            <a:pPr lvl="1"/>
            <a:r>
              <a:rPr lang="de-DE" dirty="0"/>
              <a:t>Gestaltung von Rahmenbedingungen</a:t>
            </a:r>
          </a:p>
          <a:p>
            <a:pPr lvl="1"/>
            <a:r>
              <a:rPr lang="de-DE" dirty="0"/>
              <a:t>Befähigung zur gesundheitsgerechten Gestaltung von Arbeit</a:t>
            </a:r>
          </a:p>
          <a:p>
            <a:pPr lvl="1"/>
            <a:r>
              <a:rPr lang="de-DE" dirty="0"/>
              <a:t>Beteiligung von </a:t>
            </a:r>
            <a:r>
              <a:rPr lang="de-DE" dirty="0" err="1"/>
              <a:t>Mitarbeiter:innen</a:t>
            </a:r>
            <a:r>
              <a:rPr lang="de-DE" dirty="0"/>
              <a:t> und Kommunikation im Team</a:t>
            </a:r>
          </a:p>
          <a:p>
            <a:endParaRPr lang="de-DE" dirty="0"/>
          </a:p>
          <a:p>
            <a:r>
              <a:rPr lang="de-DE" b="1" dirty="0"/>
              <a:t>Kompetenz „Gesundheit“ ausbauen, z. B.:</a:t>
            </a:r>
          </a:p>
          <a:p>
            <a:pPr lvl="1"/>
            <a:r>
              <a:rPr lang="de-DE" dirty="0"/>
              <a:t>Sensibilisierung der Führungskräfte (FK) für Zusammenhänge zwischen ihrem Verhalten und dem Wohlbefinden der Gesundheit der </a:t>
            </a:r>
            <a:r>
              <a:rPr lang="de-DE" dirty="0" err="1"/>
              <a:t>Mitarbeiter:innen</a:t>
            </a:r>
            <a:endParaRPr lang="de-DE" dirty="0"/>
          </a:p>
          <a:p>
            <a:pPr lvl="1"/>
            <a:r>
              <a:rPr lang="de-DE" dirty="0"/>
              <a:t>Förderung der Selbstreflexions- und Introspektionsfähigkeit bei FK</a:t>
            </a:r>
          </a:p>
          <a:p>
            <a:endParaRPr lang="de-DE" dirty="0"/>
          </a:p>
          <a:p>
            <a:r>
              <a:rPr lang="de-DE" b="1" dirty="0"/>
              <a:t>persönliches Gesundheitsverhalten und Vorbildfunktion, z. B.: </a:t>
            </a:r>
          </a:p>
          <a:p>
            <a:pPr lvl="1"/>
            <a:r>
              <a:rPr lang="de-DE" dirty="0"/>
              <a:t>Stärkung gesundheitsfördernder Ressourcen bei den FK</a:t>
            </a:r>
          </a:p>
          <a:p>
            <a:pPr lvl="1"/>
            <a:r>
              <a:rPr lang="de-DE" dirty="0"/>
              <a:t>gesundheitsgerechtes Bewegungs-, Ernährungs-, Stressbewältigungsverhalten</a:t>
            </a:r>
          </a:p>
          <a:p>
            <a:pPr lvl="1"/>
            <a:r>
              <a:rPr lang="de-DE" dirty="0"/>
              <a:t>ausgeglichene Lebensführung unter Berücksichtigung von Arbeit und Privatleben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09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 I – BGM konkret erleben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Gesundheitszirkel</a:t>
            </a:r>
            <a:endParaRPr lang="de-DE" dirty="0"/>
          </a:p>
          <a:p>
            <a:r>
              <a:rPr lang="de-DE" sz="1600" dirty="0"/>
              <a:t>Innerbetrieblicher Arbeitskreis/Problemlösegruppe (www.der-gesundheitsplan.de) </a:t>
            </a:r>
          </a:p>
          <a:p>
            <a:r>
              <a:rPr lang="de-DE" sz="1600" dirty="0"/>
              <a:t>Professionelle Moderation (in der Regel extern, z. B. Krankenkassen)</a:t>
            </a:r>
          </a:p>
          <a:p>
            <a:r>
              <a:rPr lang="de-DE" sz="1600" dirty="0"/>
              <a:t>Es werden alle gesundheitlichen Aspekte im Zusammenhang mit der Arbeit – insbesondere psychosoziale Belastungen – bearbeitet</a:t>
            </a:r>
          </a:p>
          <a:p>
            <a:r>
              <a:rPr lang="de-DE" sz="1600" dirty="0"/>
              <a:t>Ggf. Rückgriff auf weitere Datenquellen (z. B. schriftliche Befragungen)</a:t>
            </a:r>
          </a:p>
          <a:p>
            <a:r>
              <a:rPr lang="de-DE" sz="1600" dirty="0"/>
              <a:t>Im Mittelpunkt steht jedoch das </a:t>
            </a:r>
            <a:r>
              <a:rPr lang="de-DE" sz="1600" dirty="0" err="1"/>
              <a:t>Expert:innenwissen</a:t>
            </a:r>
            <a:r>
              <a:rPr lang="de-DE" sz="1600" dirty="0"/>
              <a:t> der Beschäftigten</a:t>
            </a:r>
          </a:p>
          <a:p>
            <a:r>
              <a:rPr lang="de-DE" sz="1600" dirty="0"/>
              <a:t>Gesundheitliche Belastungen werden:</a:t>
            </a:r>
          </a:p>
          <a:p>
            <a:pPr lvl="1"/>
            <a:r>
              <a:rPr lang="de-DE" dirty="0"/>
              <a:t>Zusammengetragen</a:t>
            </a:r>
          </a:p>
          <a:p>
            <a:pPr lvl="1"/>
            <a:r>
              <a:rPr lang="de-DE" dirty="0"/>
              <a:t>Analysiert</a:t>
            </a:r>
          </a:p>
          <a:p>
            <a:pPr lvl="1"/>
            <a:r>
              <a:rPr lang="de-DE" dirty="0"/>
              <a:t>und anschließend Ideen und Lösungen entwickelt</a:t>
            </a:r>
          </a:p>
          <a:p>
            <a:r>
              <a:rPr lang="de-DE" sz="1600" dirty="0"/>
              <a:t>Ergebnisse werden direkt umgesetzt oder an den Steuerungskreis (das Lenkungsgremium des Projektes) herangetragen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4FEA1E-FF03-EDA3-EC8A-5FCFD9385A1F}"/>
              </a:ext>
            </a:extLst>
          </p:cNvPr>
          <p:cNvSpPr txBox="1"/>
          <p:nvPr/>
        </p:nvSpPr>
        <p:spPr>
          <a:xfrm>
            <a:off x="546755" y="5542961"/>
            <a:ext cx="7626284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/>
              <a:t>Innerbetriebliche Arbeitskreise arbeiten dem Steuerkreis (oberstes Gremium) Themen zu!</a:t>
            </a:r>
          </a:p>
        </p:txBody>
      </p:sp>
    </p:spTree>
    <p:extLst>
      <p:ext uri="{BB962C8B-B14F-4D97-AF65-F5344CB8AC3E}">
        <p14:creationId xmlns:p14="http://schemas.microsoft.com/office/powerpoint/2010/main" val="279329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 I – BGM konkret erleben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de-DE" b="1" dirty="0"/>
              <a:t>Junge Beschäftigte in der Ausbildung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545E3DA-B4E8-3E87-1897-92EEBD5A0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969318"/>
            <a:ext cx="4058058" cy="36597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5D2337B-56F2-0F1C-E6B8-9D9C543DF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2" y="2806349"/>
            <a:ext cx="3898776" cy="267654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626AD2F-F2F8-5A9E-4111-860C22CEF657}"/>
              </a:ext>
            </a:extLst>
          </p:cNvPr>
          <p:cNvSpPr txBox="1"/>
          <p:nvPr/>
        </p:nvSpPr>
        <p:spPr>
          <a:xfrm>
            <a:off x="457200" y="5559091"/>
            <a:ext cx="3924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</a:rPr>
              <a:t>Quelle: </a:t>
            </a:r>
            <a:r>
              <a:rPr lang="de-DE" sz="900" dirty="0" err="1">
                <a:latin typeface="+mj-lt"/>
              </a:rPr>
              <a:t>iga.Wegweiser</a:t>
            </a:r>
            <a:r>
              <a:rPr lang="de-DE" sz="900" dirty="0">
                <a:latin typeface="+mj-lt"/>
              </a:rPr>
              <a:t>, S. 6 (1. Auflage Oktober 2018) in Anlehnung an </a:t>
            </a:r>
            <a:r>
              <a:rPr lang="de-DE" sz="900" dirty="0" err="1">
                <a:latin typeface="+mj-lt"/>
              </a:rPr>
              <a:t>Schulenberg</a:t>
            </a:r>
            <a:r>
              <a:rPr lang="de-DE" sz="900" dirty="0">
                <a:latin typeface="+mj-lt"/>
              </a:rPr>
              <a:t> &amp; Schoon, 2012</a:t>
            </a:r>
            <a:endParaRPr lang="de-DE" sz="9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E6374C6-3577-807D-E29F-699982A9BAC2}"/>
              </a:ext>
            </a:extLst>
          </p:cNvPr>
          <p:cNvSpPr txBox="1"/>
          <p:nvPr/>
        </p:nvSpPr>
        <p:spPr>
          <a:xfrm>
            <a:off x="4638557" y="5559091"/>
            <a:ext cx="39249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900" dirty="0"/>
              <a:t>Quelle: </a:t>
            </a:r>
            <a:r>
              <a:rPr lang="de-DE" sz="900" dirty="0" err="1"/>
              <a:t>iga.Wegweiser</a:t>
            </a:r>
            <a:r>
              <a:rPr lang="de-DE" sz="900" dirty="0"/>
              <a:t>, S. 47 (1. Auflage Oktober 2018)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76F5A26-CE88-9CA8-FDEE-A1EEC965CEB2}"/>
              </a:ext>
            </a:extLst>
          </p:cNvPr>
          <p:cNvSpPr txBox="1"/>
          <p:nvPr/>
        </p:nvSpPr>
        <p:spPr>
          <a:xfrm>
            <a:off x="4705114" y="1562941"/>
            <a:ext cx="392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1" u="sng" dirty="0"/>
              <a:t>Passendes BGF-Angebot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BD3468-B47E-D727-256E-2232E023EAE3}"/>
              </a:ext>
            </a:extLst>
          </p:cNvPr>
          <p:cNvSpPr txBox="1"/>
          <p:nvPr/>
        </p:nvSpPr>
        <p:spPr>
          <a:xfrm>
            <a:off x="457200" y="2407319"/>
            <a:ext cx="2695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u="sng" dirty="0"/>
              <a:t>Herausforderungen „Big </a:t>
            </a:r>
            <a:r>
              <a:rPr lang="de-DE" sz="1200" b="1" u="sng" dirty="0" err="1"/>
              <a:t>Five</a:t>
            </a:r>
            <a:r>
              <a:rPr lang="de-DE" sz="1200" b="1" u="sng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9592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 II – Akteure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Übersicht wichtiger externer </a:t>
            </a:r>
            <a:r>
              <a:rPr lang="de-DE" b="1" dirty="0" err="1"/>
              <a:t>BGM-Akteur:innen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Oval 14">
            <a:extLst>
              <a:ext uri="{FF2B5EF4-FFF2-40B4-BE49-F238E27FC236}">
                <a16:creationId xmlns:a16="http://schemas.microsoft.com/office/drawing/2014/main" id="{46AE5CB5-0E50-A88F-B8E0-C212A1F80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223" y="3075615"/>
            <a:ext cx="2850639" cy="1901229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sz="2000" b="1" dirty="0">
                <a:effectLst/>
              </a:rPr>
              <a:t>Betriebliches </a:t>
            </a:r>
          </a:p>
          <a:p>
            <a:pPr algn="ctr"/>
            <a:r>
              <a:rPr lang="de-DE" sz="2000" b="1" dirty="0">
                <a:effectLst/>
              </a:rPr>
              <a:t>Gesundheitsmanagement</a:t>
            </a:r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2B3CAF22-4F3E-AFF1-49E2-EFBB56004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854" y="2199316"/>
            <a:ext cx="1968500" cy="9064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effectLst/>
              </a:rPr>
              <a:t>Integrationsamt</a:t>
            </a:r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D1F8CC6F-4279-2187-BCB8-0F46099B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030" y="5072554"/>
            <a:ext cx="1897062" cy="9779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BGM-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</a:rPr>
              <a:t>Dienstleister:innen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0CE624D1-1797-610F-7BD1-8A5C0051A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910" y="4052771"/>
            <a:ext cx="1944687" cy="9366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/>
              <a:t>Unfall-</a:t>
            </a:r>
          </a:p>
          <a:p>
            <a:pPr algn="ctr"/>
            <a:r>
              <a:rPr lang="de-DE" b="1" dirty="0"/>
              <a:t>Versicherungs-</a:t>
            </a:r>
          </a:p>
          <a:p>
            <a:pPr algn="ctr"/>
            <a:r>
              <a:rPr lang="de-DE" b="1" dirty="0"/>
              <a:t>träger</a:t>
            </a:r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37BED46D-0CE7-56F2-658D-31EAA1A5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972" y="5060696"/>
            <a:ext cx="1944687" cy="977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/>
              <a:t>Staatlicher</a:t>
            </a:r>
          </a:p>
          <a:p>
            <a:pPr algn="ctr"/>
            <a:r>
              <a:rPr lang="de-DE" b="1" dirty="0"/>
              <a:t>Arbeitsschutz</a:t>
            </a:r>
          </a:p>
        </p:txBody>
      </p:sp>
      <p:sp>
        <p:nvSpPr>
          <p:cNvPr id="12" name="Oval 20">
            <a:extLst>
              <a:ext uri="{FF2B5EF4-FFF2-40B4-BE49-F238E27FC236}">
                <a16:creationId xmlns:a16="http://schemas.microsoft.com/office/drawing/2014/main" id="{A70394FE-14DD-7C77-44DA-3EFACF079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5576" y="2773991"/>
            <a:ext cx="1962150" cy="965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Krankenkassen</a:t>
            </a:r>
          </a:p>
        </p:txBody>
      </p:sp>
      <p:sp>
        <p:nvSpPr>
          <p:cNvPr id="13" name="Oval 23">
            <a:extLst>
              <a:ext uri="{FF2B5EF4-FFF2-40B4-BE49-F238E27FC236}">
                <a16:creationId xmlns:a16="http://schemas.microsoft.com/office/drawing/2014/main" id="{4A83AD06-9185-91CA-B3B9-4A3AB4E9C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991" y="1998908"/>
            <a:ext cx="1962150" cy="9652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/>
              <a:t>Renten-</a:t>
            </a:r>
          </a:p>
          <a:p>
            <a:pPr algn="ctr"/>
            <a:r>
              <a:rPr lang="de-DE" b="1" dirty="0"/>
              <a:t>Versicherungs-</a:t>
            </a:r>
          </a:p>
          <a:p>
            <a:pPr algn="ctr"/>
            <a:r>
              <a:rPr lang="de-DE" b="1" dirty="0"/>
              <a:t>träger</a:t>
            </a:r>
          </a:p>
        </p:txBody>
      </p:sp>
      <p:sp>
        <p:nvSpPr>
          <p:cNvPr id="14" name="Oval 25">
            <a:extLst>
              <a:ext uri="{FF2B5EF4-FFF2-40B4-BE49-F238E27FC236}">
                <a16:creationId xmlns:a16="http://schemas.microsoft.com/office/drawing/2014/main" id="{D425FCDD-2123-D3D9-FC21-8A140352F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088" y="4286333"/>
            <a:ext cx="1943100" cy="97844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effectLst/>
              </a:rPr>
              <a:t>Wirtschafts-</a:t>
            </a:r>
          </a:p>
          <a:p>
            <a:pPr algn="ctr"/>
            <a:r>
              <a:rPr lang="de-DE" b="1" dirty="0" err="1"/>
              <a:t>förderung</a:t>
            </a:r>
            <a:endParaRPr lang="de-DE" b="1" dirty="0">
              <a:effectLst/>
            </a:endParaRPr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2BDD9DA7-9E4A-F4E0-F7F0-D092E5398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1104" y="3256591"/>
            <a:ext cx="1968500" cy="906463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Integrations-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fachdienst</a:t>
            </a:r>
          </a:p>
        </p:txBody>
      </p:sp>
    </p:spTree>
    <p:extLst>
      <p:ext uri="{BB962C8B-B14F-4D97-AF65-F5344CB8AC3E}">
        <p14:creationId xmlns:p14="http://schemas.microsoft.com/office/powerpoint/2010/main" val="2253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 II – Akteure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969"/>
            <a:ext cx="8229600" cy="4450254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 Betriebliche Gesundheitsförderung nach § 20b SGB V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A5243A-0D52-6D76-80AA-60BFE875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458" y="1654446"/>
            <a:ext cx="6556342" cy="4321225"/>
          </a:xfrm>
          <a:prstGeom prst="rect">
            <a:avLst/>
          </a:prstGeom>
        </p:spPr>
      </p:pic>
      <p:sp>
        <p:nvSpPr>
          <p:cNvPr id="8" name="Oval 20">
            <a:extLst>
              <a:ext uri="{FF2B5EF4-FFF2-40B4-BE49-F238E27FC236}">
                <a16:creationId xmlns:a16="http://schemas.microsoft.com/office/drawing/2014/main" id="{002A470C-8265-22AB-FC94-C635F3A747E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98537" y="2946400"/>
            <a:ext cx="1962150" cy="9652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Krankenkassen</a:t>
            </a:r>
          </a:p>
        </p:txBody>
      </p:sp>
    </p:spTree>
    <p:extLst>
      <p:ext uri="{BB962C8B-B14F-4D97-AF65-F5344CB8AC3E}">
        <p14:creationId xmlns:p14="http://schemas.microsoft.com/office/powerpoint/2010/main" val="176459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8488B-8DF4-1F75-E6D5-A6586465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Vertiefen II – </a:t>
            </a:r>
            <a:r>
              <a:rPr lang="de-DE" dirty="0" err="1"/>
              <a:t>Akteur:innen</a:t>
            </a:r>
            <a:r>
              <a:rPr lang="de-DE" dirty="0"/>
              <a:t>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BC9270-3581-31BC-7289-B5BBD85F50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mit allen geeigneten Mitteln Arbeitsunfälle und Berufs-krankheiten sowie arbeitsbedingte Gesundheitsgefahren verhüten</a:t>
            </a:r>
          </a:p>
          <a:p>
            <a:r>
              <a:rPr lang="de-DE" dirty="0"/>
              <a:t>Gesundheit und Leistungs-fähigkeit der Versicherten mit allen geeigneten Mitteln wiederherstellen</a:t>
            </a:r>
          </a:p>
          <a:p>
            <a:r>
              <a:rPr lang="de-DE" dirty="0"/>
              <a:t>Entschädigung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9F1527-54D7-ED0F-FF38-B6947F5973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Information und Beratung der Betriebe zu allen Themen des Arbeitsschutzes</a:t>
            </a:r>
          </a:p>
          <a:p>
            <a:r>
              <a:rPr lang="de-DE" dirty="0"/>
              <a:t>Überwachung und Kontrolle der Umsetzung der Arbeitsschutz-gesetze und -verordnungen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AD710D-DBE7-0555-C0B1-10FD98E010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59F9ED3-00A8-F26A-9CC3-376F13FED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685335-3DE4-B1A8-F744-8B6874B3E7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3D62E46D-869F-FB5F-98E4-3B043C50D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156" y="1673352"/>
            <a:ext cx="1944687" cy="9366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effectLst/>
              </a:rPr>
              <a:t>Unfall-</a:t>
            </a:r>
          </a:p>
          <a:p>
            <a:pPr algn="ctr"/>
            <a:r>
              <a:rPr lang="de-DE" b="1" dirty="0"/>
              <a:t>Versicherungs-</a:t>
            </a:r>
          </a:p>
          <a:p>
            <a:pPr algn="ctr"/>
            <a:r>
              <a:rPr lang="de-DE" b="1" dirty="0">
                <a:effectLst/>
              </a:rPr>
              <a:t>träger</a:t>
            </a: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716CFD69-7BEC-DD16-556B-FB35B8D03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156" y="1652714"/>
            <a:ext cx="1944687" cy="9779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Staatlicher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Arbeitsschutz</a:t>
            </a:r>
            <a:endParaRPr lang="de-DE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2EA11D71-4707-E0F6-77B3-581525F8C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123" y="5394748"/>
            <a:ext cx="7067035" cy="570221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Gemeinsame Deutsche Arbeitsschutzstrategie (GDA)</a:t>
            </a:r>
          </a:p>
        </p:txBody>
      </p:sp>
      <p:sp>
        <p:nvSpPr>
          <p:cNvPr id="11" name="Geschweifte Klammer links 10">
            <a:extLst>
              <a:ext uri="{FF2B5EF4-FFF2-40B4-BE49-F238E27FC236}">
                <a16:creationId xmlns:a16="http://schemas.microsoft.com/office/drawing/2014/main" id="{E6F0DD47-8974-EDE4-B121-B3A829C7C05D}"/>
              </a:ext>
            </a:extLst>
          </p:cNvPr>
          <p:cNvSpPr/>
          <p:nvPr/>
        </p:nvSpPr>
        <p:spPr>
          <a:xfrm rot="16200000">
            <a:off x="4388798" y="741714"/>
            <a:ext cx="366403" cy="864096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2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4D8DAE-1AAE-8593-D05C-541F1FCAD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Vertiefen II – </a:t>
            </a:r>
            <a:r>
              <a:rPr lang="de-DE" dirty="0" err="1"/>
              <a:t>Akteur:innen</a:t>
            </a:r>
            <a:r>
              <a:rPr lang="de-DE" dirty="0"/>
              <a:t>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F06F9F-4249-6A50-40F2-11F6C43155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Präventionsleistungen für Versicherte mit ersten gesundheitlichen Beeinträchtigungen</a:t>
            </a:r>
          </a:p>
          <a:p>
            <a:r>
              <a:rPr lang="de-DE" dirty="0"/>
              <a:t>Leistungen zur medizinischen Rehabilitation, z. B. stufenweise Wiedereingliederung</a:t>
            </a:r>
          </a:p>
          <a:p>
            <a:r>
              <a:rPr lang="de-DE" dirty="0"/>
              <a:t>Leistungen zur Teilhabe am Arbeitsleben, z. B. Eingliederungszuschüsse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3C72E3-93E3-C51F-BA81-4331153BC46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Beratungsstellen in Trägerschaft von Kommunen oder Wohlfahrts-verbänden</a:t>
            </a:r>
          </a:p>
          <a:p>
            <a:r>
              <a:rPr lang="de-DE" dirty="0"/>
              <a:t>privatwirtschaftliche </a:t>
            </a:r>
            <a:r>
              <a:rPr lang="de-DE" dirty="0" err="1"/>
              <a:t>Anbieter:innen</a:t>
            </a:r>
            <a:r>
              <a:rPr lang="de-DE" dirty="0"/>
              <a:t> für Themen der betrieblichen Gesundheit mit dem Ziel der Stärkung, Erhaltung und Wieder-herstellung der Gesundheit und Leistungsfähigkeit</a:t>
            </a:r>
          </a:p>
          <a:p>
            <a:r>
              <a:rPr lang="de-DE" dirty="0"/>
              <a:t>Zentrale Prüfstelle Prävention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2270AE-C2B6-4723-C82A-CDA7203B0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319F3C8-F3EC-EC10-1985-6FE3E9A1A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EF346B9-BC4B-579D-67DC-E12800AE20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Oval 18">
            <a:extLst>
              <a:ext uri="{FF2B5EF4-FFF2-40B4-BE49-F238E27FC236}">
                <a16:creationId xmlns:a16="http://schemas.microsoft.com/office/drawing/2014/main" id="{63CEEDB9-E1F2-8226-F8A7-B5430023A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412" y="1658950"/>
            <a:ext cx="1944687" cy="93662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Renten-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Versicherungs-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träger</a:t>
            </a:r>
          </a:p>
        </p:txBody>
      </p:sp>
      <p:sp>
        <p:nvSpPr>
          <p:cNvPr id="10" name="Oval 19">
            <a:extLst>
              <a:ext uri="{FF2B5EF4-FFF2-40B4-BE49-F238E27FC236}">
                <a16:creationId xmlns:a16="http://schemas.microsoft.com/office/drawing/2014/main" id="{55A2A640-B8FF-3CDC-0BEE-764BA0987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856" y="1617675"/>
            <a:ext cx="1944687" cy="9779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effectLst/>
              </a:rPr>
              <a:t>BGM</a:t>
            </a:r>
          </a:p>
          <a:p>
            <a:pPr algn="ctr"/>
            <a:r>
              <a:rPr lang="de-DE" b="1" dirty="0"/>
              <a:t>Dienstleister</a:t>
            </a:r>
            <a:endParaRPr lang="de-DE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77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0C04A4-D3B7-066F-14F3-CAF96D2E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Vertiefen II – </a:t>
            </a:r>
            <a:r>
              <a:rPr lang="de-DE" dirty="0" err="1"/>
              <a:t>Akteur:innen</a:t>
            </a:r>
            <a:r>
              <a:rPr lang="de-DE" dirty="0"/>
              <a:t>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B35070-8D8C-E2BC-A35D-D92BB73833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Förderung der Teilhabe schwerbehinderter Menschen am Arbeitsleben</a:t>
            </a:r>
          </a:p>
          <a:p>
            <a:r>
              <a:rPr lang="de-DE" dirty="0"/>
              <a:t>Beratung und Unterstützung – je nach individuellem Bedarf können persönliche, technische oder finanzielle Hilfe erbracht werden</a:t>
            </a:r>
          </a:p>
          <a:p>
            <a:r>
              <a:rPr lang="de-DE" dirty="0"/>
              <a:t>Prävention und Kündigungsschutz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29D5FE-86AE-A410-635C-83495EA6F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707830"/>
            <a:ext cx="4038600" cy="4390846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Beteiligung bei der Aufnahme, Ausübung und Sicherung einer möglichst dauerhaften </a:t>
            </a:r>
            <a:r>
              <a:rPr lang="de-DE" dirty="0" err="1"/>
              <a:t>Beschäf-tigung</a:t>
            </a:r>
            <a:r>
              <a:rPr lang="de-DE" dirty="0"/>
              <a:t> von schwerbehinderten Menschen</a:t>
            </a:r>
          </a:p>
          <a:p>
            <a:r>
              <a:rPr lang="de-DE" dirty="0"/>
              <a:t>schwerbehinderte Menschen beraten, unterstützen und auf geeignete Arbeitsplätze vermitteln</a:t>
            </a:r>
          </a:p>
          <a:p>
            <a:r>
              <a:rPr lang="de-DE" dirty="0" err="1"/>
              <a:t>Arbeitgeber:innen</a:t>
            </a:r>
            <a:r>
              <a:rPr lang="de-DE" dirty="0"/>
              <a:t> informieren, beraten und ihnen Hilfe leisten</a:t>
            </a:r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437B21-3568-EF82-2D80-7B1B861991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6780804-74C0-5127-5CDB-367DC981A7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AB43A72-687A-58D2-9813-642DC2F58B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Oval 18">
            <a:extLst>
              <a:ext uri="{FF2B5EF4-FFF2-40B4-BE49-F238E27FC236}">
                <a16:creationId xmlns:a16="http://schemas.microsoft.com/office/drawing/2014/main" id="{CA1DF9E6-0353-3E16-A5D1-0C31394A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768" y="1524000"/>
            <a:ext cx="1944687" cy="9366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 err="1">
                <a:effectLst/>
              </a:rPr>
              <a:t>Intergrationsamt</a:t>
            </a:r>
            <a:endParaRPr lang="de-DE" b="1" dirty="0">
              <a:effectLst/>
            </a:endParaRPr>
          </a:p>
        </p:txBody>
      </p:sp>
      <p:sp>
        <p:nvSpPr>
          <p:cNvPr id="9" name="Oval 19">
            <a:extLst>
              <a:ext uri="{FF2B5EF4-FFF2-40B4-BE49-F238E27FC236}">
                <a16:creationId xmlns:a16="http://schemas.microsoft.com/office/drawing/2014/main" id="{EA4D63F1-B8CB-05EF-4639-9EB494E94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856" y="1482725"/>
            <a:ext cx="1944687" cy="9779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effectLst/>
              </a:rPr>
              <a:t>Integrations-</a:t>
            </a:r>
          </a:p>
          <a:p>
            <a:pPr algn="ctr"/>
            <a:r>
              <a:rPr lang="de-DE" b="1" dirty="0" err="1">
                <a:solidFill>
                  <a:schemeClr val="bg1"/>
                </a:solidFill>
                <a:effectLst/>
              </a:rPr>
              <a:t>fachdienst</a:t>
            </a:r>
            <a:endParaRPr lang="de-DE" b="1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70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Vertiefen II – </a:t>
            </a:r>
            <a:r>
              <a:rPr lang="de-DE" dirty="0" err="1"/>
              <a:t>Akteur:innen</a:t>
            </a:r>
            <a:r>
              <a:rPr lang="de-DE" dirty="0"/>
              <a:t>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1900" b="1" dirty="0"/>
              <a:t>Nützliches aus dem World Wide Web (I)</a:t>
            </a:r>
          </a:p>
          <a:p>
            <a:endParaRPr lang="de-DE" dirty="0"/>
          </a:p>
          <a:p>
            <a:r>
              <a:rPr lang="de-DE" dirty="0">
                <a:hlinkClick r:id="rId2"/>
              </a:rPr>
              <a:t>https://www.der-gesundheitsplan.de/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BGM-Unterstützung sowie Aufbau und Professionalisierung regionaler und lokaler 	überbetrieblicher Gesundheitsnetzwerke speziell für KKU und KMU</a:t>
            </a:r>
          </a:p>
          <a:p>
            <a:r>
              <a:rPr lang="de-DE" dirty="0">
                <a:hlinkClick r:id="rId3"/>
              </a:rPr>
              <a:t>https://bgf-koordinierungsstelle.de/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Gemeinschaftsangebot der gesetzlichen Krankenkassen zur Unterstützung und 	Begleitung insbesondere von KMU mit kostenloser Erstberatung beim Aufbau von 	BGF</a:t>
            </a:r>
          </a:p>
          <a:p>
            <a:r>
              <a:rPr lang="de-DE" dirty="0">
                <a:hlinkClick r:id="rId4"/>
              </a:rPr>
              <a:t>https://www.iga-info.de/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	Gesundheit im Arbeitsleben zu fördern ist das Ziel der Initiative Gesundheit und 	Arbeit (</a:t>
            </a:r>
            <a:r>
              <a:rPr lang="de-DE" dirty="0" err="1"/>
              <a:t>iga</a:t>
            </a:r>
            <a:r>
              <a:rPr lang="de-DE" dirty="0"/>
              <a:t>) – viele wichtige BGM- und BGF-Themen auch für KMU werden 	aufbereitet</a:t>
            </a:r>
          </a:p>
          <a:p>
            <a:r>
              <a:rPr lang="de-DE" dirty="0">
                <a:hlinkClick r:id="rId5"/>
              </a:rPr>
              <a:t>https://inqa.de/DE/wissen/gesundheit/betriebliches-gesundheitsmanagement/gesundheitsmanagement-fuer-kmu.html;jsessionid=7C49268DA0D7CD20B13EC0898E242CEC.delivery2-master</a:t>
            </a:r>
            <a:r>
              <a:rPr lang="de-DE" dirty="0"/>
              <a:t>  </a:t>
            </a:r>
          </a:p>
          <a:p>
            <a:pPr marL="0" indent="0">
              <a:buNone/>
            </a:pPr>
            <a:r>
              <a:rPr lang="de-DE" dirty="0"/>
              <a:t>	BGM-Unterstützung durch die Idee der Betriebsnachbarschaften speziell für KMU 	im Rahmen der Initiative Neue Qualität der Arbeit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197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Vertiefen II – </a:t>
            </a:r>
            <a:r>
              <a:rPr lang="de-DE" dirty="0" err="1"/>
              <a:t>Akteur:innen</a:t>
            </a:r>
            <a:r>
              <a:rPr lang="de-DE" dirty="0"/>
              <a:t> und ihre BGM-Leistungen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1900" b="1" dirty="0"/>
              <a:t>Nützliches aus dem World Wide Web (II)</a:t>
            </a:r>
          </a:p>
          <a:p>
            <a:endParaRPr lang="de-DE" dirty="0"/>
          </a:p>
          <a:p>
            <a:r>
              <a:rPr lang="de-DE" sz="1600" dirty="0">
                <a:hlinkClick r:id="rId2"/>
              </a:rPr>
              <a:t>https://www.offensive-mittelstand.de/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/>
              <a:t>	umfassende Sammlung von Praxisvereinbarungen der Offensive 	Mittelstand für KMU, u. a. zu den Themen Gesundheit und Arbeitsschutz</a:t>
            </a:r>
          </a:p>
          <a:p>
            <a:r>
              <a:rPr lang="de-DE" sz="1600" dirty="0">
                <a:hlinkClick r:id="rId3"/>
              </a:rPr>
              <a:t>https://www.psyga.info/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/>
              <a:t>	Portal für psychische Gesundheit am Arbeitsplatz mit Handlungshilfen und 	Instrumenten für Führungskräfte, Beschäftigte und Fachkräfte des BGM, sowie 	speziellen Angebote für KKU und KMU</a:t>
            </a:r>
          </a:p>
          <a:p>
            <a:r>
              <a:rPr lang="de-DE" sz="1600" dirty="0">
                <a:hlinkClick r:id="rId4"/>
              </a:rPr>
              <a:t>https://www.gda-psyche.de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/>
              <a:t>	Por­tal zur Unterstützung bei der Verminderung von psy­chi­schen Be­las­tun­gen bei 	der Ar­beit mit vielen In­for­ma­ti­onen durch die Gemeinsame Deutsche 	Arbeitsschutzstrategie (GDA)</a:t>
            </a:r>
          </a:p>
          <a:p>
            <a:r>
              <a:rPr lang="de-DE" sz="1600" dirty="0">
                <a:hlinkClick r:id="rId5"/>
              </a:rPr>
              <a:t>https://www.deutsche-rentenversicherung.de/DRV/DE/Experten/Arbeitgeber-und-Steuerberater/Firmenservice/firmenservice_node.html</a:t>
            </a:r>
            <a:r>
              <a:rPr lang="de-DE" sz="1600" dirty="0"/>
              <a:t> </a:t>
            </a:r>
          </a:p>
          <a:p>
            <a:pPr marL="0" indent="0">
              <a:buNone/>
            </a:pPr>
            <a:r>
              <a:rPr lang="de-DE" sz="1600" dirty="0"/>
              <a:t>	Firmenservice der Deutschen Rentenversicherung, u. a. zu 	Gesundheitsthemen</a:t>
            </a:r>
          </a:p>
          <a:p>
            <a:r>
              <a:rPr lang="de-DE" sz="1600" b="1" dirty="0"/>
              <a:t>Hier könnte Ihre Web-Adresse stehen.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7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2012C60-E712-C30B-FF90-4483424BB6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de-DE" sz="2000" dirty="0"/>
              <a:t>																	Folie</a:t>
            </a:r>
          </a:p>
          <a:p>
            <a:pPr>
              <a:lnSpc>
                <a:spcPct val="80000"/>
              </a:lnSpc>
              <a:buNone/>
            </a:pPr>
            <a:endParaRPr lang="de-DE" sz="1050" dirty="0"/>
          </a:p>
          <a:p>
            <a:pPr>
              <a:lnSpc>
                <a:spcPct val="80000"/>
              </a:lnSpc>
              <a:buNone/>
            </a:pPr>
            <a:r>
              <a:rPr lang="de-DE" sz="2000" b="1" dirty="0"/>
              <a:t>Abholen</a:t>
            </a:r>
            <a:r>
              <a:rPr lang="de-DE" sz="2000" dirty="0"/>
              <a:t> – was hat BGM mit mir zu tun?				3</a:t>
            </a:r>
            <a:endParaRPr lang="de-DE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de-DE" sz="2000" dirty="0"/>
          </a:p>
          <a:p>
            <a:pPr>
              <a:lnSpc>
                <a:spcPct val="80000"/>
              </a:lnSpc>
              <a:buNone/>
            </a:pPr>
            <a:r>
              <a:rPr lang="de-DE" sz="2000" b="1" dirty="0"/>
              <a:t>Einsteigen</a:t>
            </a:r>
            <a:r>
              <a:rPr lang="de-DE" sz="2000" dirty="0"/>
              <a:t> – wozu BGM… und wie?				4</a:t>
            </a:r>
          </a:p>
          <a:p>
            <a:pPr>
              <a:lnSpc>
                <a:spcPct val="80000"/>
              </a:lnSpc>
              <a:buNone/>
            </a:pPr>
            <a:endParaRPr lang="de-DE" sz="2000" dirty="0"/>
          </a:p>
          <a:p>
            <a:pPr>
              <a:lnSpc>
                <a:spcPct val="80000"/>
              </a:lnSpc>
              <a:buNone/>
            </a:pPr>
            <a:r>
              <a:rPr lang="de-DE" sz="2000" b="1" dirty="0"/>
              <a:t>Orientieren</a:t>
            </a:r>
            <a:r>
              <a:rPr lang="de-DE" sz="2000" dirty="0"/>
              <a:t> – welche Handlungsfelder gibt es?			7</a:t>
            </a:r>
          </a:p>
          <a:p>
            <a:pPr>
              <a:lnSpc>
                <a:spcPct val="80000"/>
              </a:lnSpc>
              <a:buNone/>
            </a:pPr>
            <a:endParaRPr lang="de-DE" sz="2000" dirty="0"/>
          </a:p>
          <a:p>
            <a:pPr>
              <a:lnSpc>
                <a:spcPct val="80000"/>
              </a:lnSpc>
              <a:buNone/>
            </a:pPr>
            <a:r>
              <a:rPr lang="de-DE" sz="2000" b="1" dirty="0"/>
              <a:t>Vertiefen I</a:t>
            </a:r>
            <a:r>
              <a:rPr lang="de-DE" sz="2000" dirty="0"/>
              <a:t> – BGM konkret erleben				9</a:t>
            </a:r>
          </a:p>
          <a:p>
            <a:pPr>
              <a:lnSpc>
                <a:spcPct val="80000"/>
              </a:lnSpc>
              <a:buNone/>
            </a:pPr>
            <a:endParaRPr lang="de-DE" sz="2000" dirty="0"/>
          </a:p>
          <a:p>
            <a:pPr>
              <a:lnSpc>
                <a:spcPct val="80000"/>
              </a:lnSpc>
              <a:buNone/>
            </a:pPr>
            <a:r>
              <a:rPr lang="de-DE" sz="2000" b="1" dirty="0"/>
              <a:t>Vertiefen II</a:t>
            </a:r>
            <a:r>
              <a:rPr lang="de-DE" sz="2000" dirty="0"/>
              <a:t> – </a:t>
            </a:r>
            <a:r>
              <a:rPr lang="de-DE" sz="2000" dirty="0" err="1"/>
              <a:t>Akteur:innen</a:t>
            </a:r>
            <a:r>
              <a:rPr lang="de-DE" sz="2000" dirty="0"/>
              <a:t> und ihre BGM-Leistungen		13</a:t>
            </a:r>
          </a:p>
          <a:p>
            <a:pPr>
              <a:lnSpc>
                <a:spcPct val="80000"/>
              </a:lnSpc>
              <a:buNone/>
            </a:pPr>
            <a:endParaRPr lang="de-DE" sz="2000" dirty="0"/>
          </a:p>
          <a:p>
            <a:pPr>
              <a:lnSpc>
                <a:spcPct val="80000"/>
              </a:lnSpc>
              <a:buNone/>
            </a:pPr>
            <a:r>
              <a:rPr lang="de-DE" sz="2000" b="1" dirty="0"/>
              <a:t>Dranbleiben</a:t>
            </a:r>
            <a:r>
              <a:rPr lang="de-DE" sz="2000" dirty="0"/>
              <a:t> – was können wir als Wirtschaftsförderung tun?	20</a:t>
            </a:r>
          </a:p>
        </p:txBody>
      </p:sp>
    </p:spTree>
    <p:extLst>
      <p:ext uri="{BB962C8B-B14F-4D97-AF65-F5344CB8AC3E}">
        <p14:creationId xmlns:p14="http://schemas.microsoft.com/office/powerpoint/2010/main" val="18184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Dranbleiben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/>
              <a:t>Was können wir als Wirtschaftsförderung tun?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a)  </a:t>
            </a:r>
            <a:r>
              <a:rPr lang="de-DE" dirty="0"/>
              <a:t>Welche unserer Netzwerkaktivitäten können wir für BGM-Themen sinnvoll nutzen – oder braucht es hierfür neue Netzwerke?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b)  </a:t>
            </a:r>
            <a:r>
              <a:rPr lang="de-DE" dirty="0"/>
              <a:t>Auf welche unserer Ziele zahlt die BGM-Thematik ein – wieso sollten wir uns also mit BGM auseinandersetzen?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c)  </a:t>
            </a:r>
            <a:r>
              <a:rPr lang="de-DE" dirty="0"/>
              <a:t>Welche Zugangswege zu den Unternehmen können wir für die Kommunikation von BGM-Themen nutzen?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d)  </a:t>
            </a:r>
            <a:r>
              <a:rPr lang="de-DE" dirty="0"/>
              <a:t>Was können wir im Rahmen des BGM konkret leisten – in BGM-Netzwerken oder auch direkt für Unternehmen?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chemeClr val="accent1"/>
                </a:solidFill>
              </a:rPr>
              <a:t>e)  </a:t>
            </a:r>
            <a:r>
              <a:rPr lang="de-DE" dirty="0"/>
              <a:t>Was brauchen wir noch, um aktiv werden zu können?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Dranbleiben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D4E08E06-CEE9-AD74-6458-5B25444B89B1}"/>
              </a:ext>
            </a:extLst>
          </p:cNvPr>
          <p:cNvSpPr>
            <a:spLocks noChangeArrowheads="1"/>
          </p:cNvSpPr>
          <p:nvPr/>
        </p:nvSpPr>
        <p:spPr bwMode="auto">
          <a:xfrm rot="1430406">
            <a:off x="6404091" y="884346"/>
            <a:ext cx="1943100" cy="97844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DE" b="1" dirty="0">
                <a:effectLst/>
                <a:latin typeface="+mj-lt"/>
              </a:rPr>
              <a:t>Wirtschafts-</a:t>
            </a:r>
          </a:p>
          <a:p>
            <a:pPr algn="ctr"/>
            <a:r>
              <a:rPr lang="de-DE" b="1" dirty="0" err="1">
                <a:latin typeface="+mj-lt"/>
              </a:rPr>
              <a:t>förderung</a:t>
            </a:r>
            <a:endParaRPr lang="de-DE" b="1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670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85" y="2636363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Herzlichen Dank </a:t>
            </a:r>
            <a:br>
              <a:rPr lang="de-DE" dirty="0"/>
            </a:br>
            <a:r>
              <a:rPr lang="de-DE" dirty="0"/>
              <a:t>für Ihre Aufmerksamkeit!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9974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8064D2-08BD-853A-0CB9-A82E9D5A9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Abholen – was hat BGM mit mir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D51B2-3FB3-FE0F-7ADF-2B22CBD16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tut </a:t>
            </a:r>
            <a:r>
              <a:rPr lang="de-DE" dirty="0" err="1"/>
              <a:t>Ihr:e</a:t>
            </a:r>
            <a:r>
              <a:rPr lang="de-DE" dirty="0"/>
              <a:t> </a:t>
            </a:r>
            <a:r>
              <a:rPr lang="de-DE" dirty="0" err="1"/>
              <a:t>Arbeitgeber:in</a:t>
            </a:r>
            <a:r>
              <a:rPr lang="de-DE" dirty="0"/>
              <a:t> für Ihre Gesundheit?</a:t>
            </a:r>
          </a:p>
          <a:p>
            <a:endParaRPr lang="de-DE" dirty="0"/>
          </a:p>
          <a:p>
            <a:r>
              <a:rPr lang="de-DE" dirty="0"/>
              <a:t>Welche Situationen gab es in Ihrem Arbeitsleben, wo Sie solche Angebote dankend genutzt haben – oder dringend gebraucht hätten?</a:t>
            </a:r>
          </a:p>
          <a:p>
            <a:endParaRPr lang="de-DE" dirty="0"/>
          </a:p>
          <a:p>
            <a:r>
              <a:rPr lang="de-DE" dirty="0"/>
              <a:t>Was erleben Sie in den Unternehmen: </a:t>
            </a:r>
          </a:p>
          <a:p>
            <a:r>
              <a:rPr lang="de-DE" dirty="0"/>
              <a:t>Ist das Thema Gesundheit präsent?</a:t>
            </a:r>
          </a:p>
          <a:p>
            <a:r>
              <a:rPr lang="de-DE" dirty="0"/>
              <a:t>Gibt es hierfür „Kümmerer“?</a:t>
            </a:r>
          </a:p>
          <a:p>
            <a:r>
              <a:rPr lang="de-DE" dirty="0"/>
              <a:t>Oder „</a:t>
            </a:r>
            <a:r>
              <a:rPr lang="de-DE" dirty="0" err="1"/>
              <a:t>Anschubser</a:t>
            </a:r>
            <a:r>
              <a:rPr lang="de-DE" dirty="0"/>
              <a:t>“?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E9A853-3E93-EF23-7BA6-AC9881776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Abholen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4D1DF-EE95-8E09-9A4D-0609309DD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74985B3-10C4-1507-F37F-8AC8578DD4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225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Einsteigen – </a:t>
            </a:r>
            <a:r>
              <a:rPr lang="de-DE" u="sng" dirty="0"/>
              <a:t>wozu BGM</a:t>
            </a:r>
            <a:r>
              <a:rPr lang="de-DE" dirty="0"/>
              <a:t>… und wie?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Betriebliches Gesundheitsmanagement (BGM)…</a:t>
            </a:r>
          </a:p>
          <a:p>
            <a:pPr lvl="1"/>
            <a:r>
              <a:rPr lang="de-DE" dirty="0"/>
              <a:t>… hält Belegschaften gesund</a:t>
            </a:r>
          </a:p>
          <a:p>
            <a:pPr lvl="1"/>
            <a:r>
              <a:rPr lang="de-DE" dirty="0"/>
              <a:t>… hilft dabei, den Herausforderungen der Arbeitswelt aktiv zu begegnen</a:t>
            </a:r>
          </a:p>
          <a:p>
            <a:pPr lvl="1"/>
            <a:r>
              <a:rPr lang="de-DE" dirty="0"/>
              <a:t>... sorgt für fitte Betriebe</a:t>
            </a:r>
          </a:p>
          <a:p>
            <a:endParaRPr lang="de-DE" dirty="0"/>
          </a:p>
          <a:p>
            <a:r>
              <a:rPr lang="de-DE" dirty="0"/>
              <a:t>Die wichtigsten Argumente für ein BGM</a:t>
            </a:r>
          </a:p>
          <a:p>
            <a:pPr marL="617220" lvl="1" indent="-342900">
              <a:buFont typeface="+mj-lt"/>
              <a:buAutoNum type="arabicPeriod"/>
            </a:pPr>
            <a:r>
              <a:rPr lang="de-DE" dirty="0"/>
              <a:t>höhere Produktivität und Qualität der Arbeit</a:t>
            </a:r>
          </a:p>
          <a:p>
            <a:pPr marL="617220" lvl="1" indent="-342900">
              <a:buFont typeface="+mj-lt"/>
              <a:buAutoNum type="arabicPeriod"/>
            </a:pPr>
            <a:r>
              <a:rPr lang="de-DE" dirty="0"/>
              <a:t>stärkere Wettbewerbsfähigkeit und besseres Unternehmensimage</a:t>
            </a:r>
          </a:p>
          <a:p>
            <a:pPr marL="617220" lvl="1" indent="-342900">
              <a:buFont typeface="+mj-lt"/>
              <a:buAutoNum type="arabicPeriod"/>
            </a:pPr>
            <a:r>
              <a:rPr lang="de-DE" dirty="0"/>
              <a:t>geringere Krankenstände und weniger Fluktuation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de-DE" dirty="0"/>
              <a:t>besseres Betriebsklima und mehr kollegialer Zusammenhalt</a:t>
            </a:r>
          </a:p>
          <a:p>
            <a:pPr marL="617220" lvl="1" indent="-342900">
              <a:buFont typeface="+mj-lt"/>
              <a:buAutoNum type="arabicPeriod"/>
            </a:pPr>
            <a:r>
              <a:rPr lang="de-DE" dirty="0"/>
              <a:t>größere </a:t>
            </a:r>
            <a:r>
              <a:rPr lang="de-DE" dirty="0" err="1"/>
              <a:t>Mitarbeitendenzufriedenheit</a:t>
            </a:r>
            <a:r>
              <a:rPr lang="de-DE" dirty="0"/>
              <a:t> und Motivation</a:t>
            </a:r>
          </a:p>
          <a:p>
            <a:pPr marL="617220" lvl="1" indent="-342900">
              <a:buFont typeface="+mj-lt"/>
              <a:buAutoNum type="arabicPeriod"/>
            </a:pPr>
            <a:r>
              <a:rPr lang="de-DE" dirty="0"/>
              <a:t>höhere Attraktivität für potenzielle </a:t>
            </a:r>
            <a:r>
              <a:rPr lang="de-DE" dirty="0" err="1"/>
              <a:t>Bewerber:innen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Einsteigen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56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Einsteigen – wozu BGM… und wie?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BGM beinhaltet…</a:t>
            </a:r>
          </a:p>
          <a:p>
            <a:endParaRPr lang="de-DE" dirty="0"/>
          </a:p>
          <a:p>
            <a:r>
              <a:rPr lang="de-DE" dirty="0"/>
              <a:t>die Verankerung von Gesundheit als betriebliches Ziel und ist Querschnittsaufgabe in allen Leitungsfunktionen mit Hilfe von Managementstrategien</a:t>
            </a:r>
          </a:p>
          <a:p>
            <a:endParaRPr lang="de-DE" dirty="0"/>
          </a:p>
          <a:p>
            <a:r>
              <a:rPr lang="de-DE" dirty="0"/>
              <a:t>die Abstimmung und Koordinierung der für die Gesundheit der Beschäftigten zuständigen inner- und außerbetrieblichen Dienste und </a:t>
            </a:r>
            <a:r>
              <a:rPr lang="de-DE" dirty="0" err="1"/>
              <a:t>Akteur:innen</a:t>
            </a:r>
            <a:endParaRPr lang="de-DE" dirty="0"/>
          </a:p>
          <a:p>
            <a:endParaRPr lang="de-DE" dirty="0"/>
          </a:p>
          <a:p>
            <a:r>
              <a:rPr lang="de-DE" dirty="0"/>
              <a:t>die systematische Gestaltung von gesundheitsförderlichen innerbetrieblichen Strukturen und Prozessen einschließlich der Befähigung zu gesundheitsbewusstem Verhalten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Einsteigen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26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Einsteigen – wozu BGM… und wie?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Einsteigen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1FF09F2-71C5-7EFD-094D-A25C127B22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 weit, so gut – aber wo liegen die Hürden in der Praxis?</a:t>
            </a:r>
          </a:p>
          <a:p>
            <a:pPr marL="0" indent="0">
              <a:buNone/>
            </a:pPr>
            <a:endParaRPr lang="de-DE" sz="2000" dirty="0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DC95975-CEB3-3C5A-013F-E3E7388E87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74479"/>
              </p:ext>
            </p:extLst>
          </p:nvPr>
        </p:nvGraphicFramePr>
        <p:xfrm>
          <a:off x="953233" y="1932920"/>
          <a:ext cx="7043005" cy="378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58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Orientieren – welche Handlungsfelder gibt es?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Orientieren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F49ABF7-6A9B-3F4F-C660-D7A291901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-102"/>
          <a:stretch/>
        </p:blipFill>
        <p:spPr>
          <a:xfrm>
            <a:off x="1103381" y="1325906"/>
            <a:ext cx="6767555" cy="4449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5D14B1A-5F56-F690-FA49-9A7213055D3A}"/>
              </a:ext>
            </a:extLst>
          </p:cNvPr>
          <p:cNvSpPr/>
          <p:nvPr/>
        </p:nvSpPr>
        <p:spPr>
          <a:xfrm>
            <a:off x="2555776" y="2470667"/>
            <a:ext cx="2232248" cy="216024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F603A83-122F-5380-C7DF-BF044F8DB81E}"/>
              </a:ext>
            </a:extLst>
          </p:cNvPr>
          <p:cNvSpPr/>
          <p:nvPr/>
        </p:nvSpPr>
        <p:spPr>
          <a:xfrm>
            <a:off x="4178187" y="5772086"/>
            <a:ext cx="4508613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100" dirty="0"/>
              <a:t>Quelle: Leitfaden Prävention, S. 100 (Fassung vom 01. Oktober 2018)</a:t>
            </a:r>
          </a:p>
        </p:txBody>
      </p:sp>
    </p:spTree>
    <p:extLst>
      <p:ext uri="{BB962C8B-B14F-4D97-AF65-F5344CB8AC3E}">
        <p14:creationId xmlns:p14="http://schemas.microsoft.com/office/powerpoint/2010/main" val="408233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Orientieren – welche Handlungsfelder gibt es?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BGF-Prozess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Orientieren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88C796-A9B4-FB19-6E79-91339C46C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19" y="1266353"/>
            <a:ext cx="6378801" cy="478410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9CBC272B-99F3-9260-5EF4-FD13F84E2779}"/>
              </a:ext>
            </a:extLst>
          </p:cNvPr>
          <p:cNvSpPr/>
          <p:nvPr/>
        </p:nvSpPr>
        <p:spPr>
          <a:xfrm rot="5400000">
            <a:off x="6701671" y="4070889"/>
            <a:ext cx="3728298" cy="2308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900" dirty="0"/>
              <a:t>Quelle: Leitfaden Prävention, S. 95 (Fassung vom 01. Oktober 2018)</a:t>
            </a:r>
          </a:p>
        </p:txBody>
      </p:sp>
    </p:spTree>
    <p:extLst>
      <p:ext uri="{BB962C8B-B14F-4D97-AF65-F5344CB8AC3E}">
        <p14:creationId xmlns:p14="http://schemas.microsoft.com/office/powerpoint/2010/main" val="45205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C9F9D-C62D-9CFA-2575-4136AA9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Vertiefen I – BGM konkret erleben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67C2A9-4142-5090-0535-167F6CCEF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BGM-Steuerungskreis</a:t>
            </a:r>
            <a:endParaRPr lang="de-DE" dirty="0"/>
          </a:p>
          <a:p>
            <a:r>
              <a:rPr lang="de-DE" dirty="0"/>
              <a:t>Strategische Ausrichtung: welche Ziele werden mit dem BGM verfolg?</a:t>
            </a:r>
          </a:p>
          <a:p>
            <a:r>
              <a:rPr lang="de-DE" dirty="0"/>
              <a:t>Festlegung von Strukturen und Prozessen: Welche Ziele werden mit dem BGM verfolgt?</a:t>
            </a:r>
          </a:p>
          <a:p>
            <a:r>
              <a:rPr lang="de-DE" dirty="0"/>
              <a:t>Integration des BGM in die Unternehmensorganisation: Implementierung der </a:t>
            </a:r>
            <a:r>
              <a:rPr lang="de-DE" dirty="0" err="1"/>
              <a:t>Gesunheitsthematik</a:t>
            </a:r>
            <a:r>
              <a:rPr lang="de-DE" dirty="0"/>
              <a:t> in betriebliche Abläufe</a:t>
            </a:r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EAD0F3-BD78-A4FB-E3C8-2F2021C37C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Vertiefen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D3F582-2A34-BD82-2BDC-5D18CD46F3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DE83C0E-A1D3-0843-22C2-983E6FEEA2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DB2C4BC-CBD2-04F7-072C-ABA34C1539C5}"/>
              </a:ext>
            </a:extLst>
          </p:cNvPr>
          <p:cNvSpPr/>
          <p:nvPr/>
        </p:nvSpPr>
        <p:spPr>
          <a:xfrm>
            <a:off x="3701466" y="3589422"/>
            <a:ext cx="2133600" cy="476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Betriebsleitung</a:t>
            </a: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2CD5877-0CFC-F45B-EE3D-91FAEA7ABD7F}"/>
              </a:ext>
            </a:extLst>
          </p:cNvPr>
          <p:cNvSpPr/>
          <p:nvPr/>
        </p:nvSpPr>
        <p:spPr>
          <a:xfrm>
            <a:off x="6005722" y="4229836"/>
            <a:ext cx="2133600" cy="476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rgbClr val="000000"/>
                </a:solidFill>
              </a:rPr>
              <a:t>FaSi</a:t>
            </a:r>
            <a:endParaRPr lang="de-DE" sz="140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463265D-76DF-33EF-2DD8-0856098E5086}"/>
              </a:ext>
            </a:extLst>
          </p:cNvPr>
          <p:cNvSpPr/>
          <p:nvPr/>
        </p:nvSpPr>
        <p:spPr>
          <a:xfrm>
            <a:off x="6005722" y="4921844"/>
            <a:ext cx="21336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bg1"/>
                </a:solidFill>
              </a:rPr>
              <a:t>Betriebsärzt:in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FB9DCBE-7711-FF4E-0B89-8FB0A1A729CC}"/>
              </a:ext>
            </a:extLst>
          </p:cNvPr>
          <p:cNvSpPr/>
          <p:nvPr/>
        </p:nvSpPr>
        <p:spPr>
          <a:xfrm>
            <a:off x="1469218" y="4199822"/>
            <a:ext cx="2133600" cy="476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Betriebsrat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931149D-FC66-A52D-40DD-7E0D6A9AB8DA}"/>
              </a:ext>
            </a:extLst>
          </p:cNvPr>
          <p:cNvSpPr/>
          <p:nvPr/>
        </p:nvSpPr>
        <p:spPr>
          <a:xfrm>
            <a:off x="1469218" y="4876349"/>
            <a:ext cx="2133600" cy="476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rgbClr val="000000"/>
                </a:solidFill>
              </a:rPr>
              <a:t>Führungskräfte</a:t>
            </a:r>
            <a:endParaRPr lang="de-DE" sz="1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5C6B814-20BB-65A4-C118-972857B742F9}"/>
              </a:ext>
            </a:extLst>
          </p:cNvPr>
          <p:cNvSpPr/>
          <p:nvPr/>
        </p:nvSpPr>
        <p:spPr>
          <a:xfrm>
            <a:off x="3734563" y="4158597"/>
            <a:ext cx="2040765" cy="12292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+mj-lt"/>
              </a:rPr>
              <a:t>regelmäßiger</a:t>
            </a:r>
          </a:p>
          <a:p>
            <a:pPr algn="ctr"/>
            <a:r>
              <a:rPr lang="de-DE" sz="1400" b="1" dirty="0">
                <a:solidFill>
                  <a:schemeClr val="bg1"/>
                </a:solidFill>
                <a:latin typeface="+mj-lt"/>
              </a:rPr>
              <a:t>Austausch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A393B19-4D17-5AF7-8C8F-56EC9DFD7134}"/>
              </a:ext>
            </a:extLst>
          </p:cNvPr>
          <p:cNvSpPr/>
          <p:nvPr/>
        </p:nvSpPr>
        <p:spPr>
          <a:xfrm>
            <a:off x="1779934" y="5511012"/>
            <a:ext cx="5976664" cy="3574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i="1" dirty="0">
                <a:solidFill>
                  <a:srgbClr val="000000"/>
                </a:solidFill>
              </a:rPr>
              <a:t>nach Bedarf angepasst an Unternehmensgröße/ -bedingungen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47291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NBGF-PPT-Vorlage">
  <a:themeElements>
    <a:clrScheme name="Benutzerdefiniert 2">
      <a:dk1>
        <a:srgbClr val="313231"/>
      </a:dk1>
      <a:lt1>
        <a:srgbClr val="FFFFFF"/>
      </a:lt1>
      <a:dk2>
        <a:srgbClr val="202A61"/>
      </a:dk2>
      <a:lt2>
        <a:srgbClr val="F3F2DC"/>
      </a:lt2>
      <a:accent1>
        <a:srgbClr val="E98E38"/>
      </a:accent1>
      <a:accent2>
        <a:srgbClr val="B53221"/>
      </a:accent2>
      <a:accent3>
        <a:srgbClr val="EFA868"/>
      </a:accent3>
      <a:accent4>
        <a:srgbClr val="F8CF96"/>
      </a:accent4>
      <a:accent5>
        <a:srgbClr val="315190"/>
      </a:accent5>
      <a:accent6>
        <a:srgbClr val="517DB1"/>
      </a:accent6>
      <a:hlink>
        <a:srgbClr val="B73625"/>
      </a:hlink>
      <a:folHlink>
        <a:srgbClr val="B532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BGF-PPT-Vorlage_icons_arial_2022" id="{E038A152-767F-4943-9BDB-F5FAEBAF1059}" vid="{29A4F529-3BC2-4891-A34F-92DFA98D4F16}"/>
    </a:ext>
  </a:extLst>
</a:theme>
</file>

<file path=ppt/theme/theme2.xml><?xml version="1.0" encoding="utf-8"?>
<a:theme xmlns:a="http://schemas.openxmlformats.org/drawingml/2006/main" name="1_DNBGF Inhalte">
  <a:themeElements>
    <a:clrScheme name="Benutzerdefiniert 2">
      <a:dk1>
        <a:srgbClr val="313231"/>
      </a:dk1>
      <a:lt1>
        <a:srgbClr val="FFFFFF"/>
      </a:lt1>
      <a:dk2>
        <a:srgbClr val="202A61"/>
      </a:dk2>
      <a:lt2>
        <a:srgbClr val="F3F2DC"/>
      </a:lt2>
      <a:accent1>
        <a:srgbClr val="E98E38"/>
      </a:accent1>
      <a:accent2>
        <a:srgbClr val="B53221"/>
      </a:accent2>
      <a:accent3>
        <a:srgbClr val="EFA868"/>
      </a:accent3>
      <a:accent4>
        <a:srgbClr val="F8CF96"/>
      </a:accent4>
      <a:accent5>
        <a:srgbClr val="315190"/>
      </a:accent5>
      <a:accent6>
        <a:srgbClr val="517DB1"/>
      </a:accent6>
      <a:hlink>
        <a:srgbClr val="B73625"/>
      </a:hlink>
      <a:folHlink>
        <a:srgbClr val="B532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BGF-PPT-Vorlage_icons_arial_2022" id="{E038A152-767F-4943-9BDB-F5FAEBAF1059}" vid="{EA342E22-0E0B-414E-A278-CA31FA03C5E6}"/>
    </a:ext>
  </a:extLst>
</a:theme>
</file>

<file path=ppt/theme/theme3.xml><?xml version="1.0" encoding="utf-8"?>
<a:theme xmlns:a="http://schemas.openxmlformats.org/drawingml/2006/main" name="DNBGF Deckblatt Standard">
  <a:themeElements>
    <a:clrScheme name="Benutzerdefiniert 2">
      <a:dk1>
        <a:srgbClr val="313231"/>
      </a:dk1>
      <a:lt1>
        <a:srgbClr val="FFFFFF"/>
      </a:lt1>
      <a:dk2>
        <a:srgbClr val="202A61"/>
      </a:dk2>
      <a:lt2>
        <a:srgbClr val="F3F2DC"/>
      </a:lt2>
      <a:accent1>
        <a:srgbClr val="E98E38"/>
      </a:accent1>
      <a:accent2>
        <a:srgbClr val="B53221"/>
      </a:accent2>
      <a:accent3>
        <a:srgbClr val="EFA868"/>
      </a:accent3>
      <a:accent4>
        <a:srgbClr val="F8CF96"/>
      </a:accent4>
      <a:accent5>
        <a:srgbClr val="315190"/>
      </a:accent5>
      <a:accent6>
        <a:srgbClr val="517DB1"/>
      </a:accent6>
      <a:hlink>
        <a:srgbClr val="B73625"/>
      </a:hlink>
      <a:folHlink>
        <a:srgbClr val="B532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BGF-PPT-Vorlage_icons_arial_2022" id="{E038A152-767F-4943-9BDB-F5FAEBAF1059}" vid="{90BAE92F-DE27-4F40-B768-5C600F2099D4}"/>
    </a:ext>
  </a:extLst>
</a:theme>
</file>

<file path=ppt/theme/theme4.xml><?xml version="1.0" encoding="utf-8"?>
<a:theme xmlns:a="http://schemas.openxmlformats.org/drawingml/2006/main" name="1_DNBGF Deckblatt Erweitert">
  <a:themeElements>
    <a:clrScheme name="Benutzerdefiniert 2">
      <a:dk1>
        <a:srgbClr val="313231"/>
      </a:dk1>
      <a:lt1>
        <a:srgbClr val="FFFFFF"/>
      </a:lt1>
      <a:dk2>
        <a:srgbClr val="202A61"/>
      </a:dk2>
      <a:lt2>
        <a:srgbClr val="F3F2DC"/>
      </a:lt2>
      <a:accent1>
        <a:srgbClr val="E98E38"/>
      </a:accent1>
      <a:accent2>
        <a:srgbClr val="B53221"/>
      </a:accent2>
      <a:accent3>
        <a:srgbClr val="EFA868"/>
      </a:accent3>
      <a:accent4>
        <a:srgbClr val="F8CF96"/>
      </a:accent4>
      <a:accent5>
        <a:srgbClr val="315190"/>
      </a:accent5>
      <a:accent6>
        <a:srgbClr val="517DB1"/>
      </a:accent6>
      <a:hlink>
        <a:srgbClr val="B73625"/>
      </a:hlink>
      <a:folHlink>
        <a:srgbClr val="B5322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NBGF-PPT-Vorlage_icons_arial_2022" id="{E038A152-767F-4943-9BDB-F5FAEBAF1059}" vid="{CB4AEFD3-EB50-423D-B349-D763AC2AA44B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AAC6542DC5C54FB958327692324DCE" ma:contentTypeVersion="15" ma:contentTypeDescription="Ein neues Dokument erstellen." ma:contentTypeScope="" ma:versionID="714367a41c0647dd9397011a3bec18b9">
  <xsd:schema xmlns:xsd="http://www.w3.org/2001/XMLSchema" xmlns:xs="http://www.w3.org/2001/XMLSchema" xmlns:p="http://schemas.microsoft.com/office/2006/metadata/properties" xmlns:ns2="41177d98-7789-4a29-8bc9-33bb0705e01e" xmlns:ns3="68641965-d2a3-4714-a853-c13a48a0eacd" targetNamespace="http://schemas.microsoft.com/office/2006/metadata/properties" ma:root="true" ma:fieldsID="847cb8ee7bce43500cc5694ca5d68135" ns2:_="" ns3:_="">
    <xsd:import namespace="41177d98-7789-4a29-8bc9-33bb0705e01e"/>
    <xsd:import namespace="68641965-d2a3-4714-a853-c13a48a0ea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77d98-7789-4a29-8bc9-33bb0705e0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0a5b5fa-94bb-4059-bcba-7d85f34d6424}" ma:internalName="TaxCatchAll" ma:showField="CatchAllData" ma:web="41177d98-7789-4a29-8bc9-33bb0705e0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41965-d2a3-4714-a853-c13a48a0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82b891f-508d-4666-a795-9871de6429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641965-d2a3-4714-a853-c13a48a0eacd">
      <Terms xmlns="http://schemas.microsoft.com/office/infopath/2007/PartnerControls"/>
    </lcf76f155ced4ddcb4097134ff3c332f>
    <TaxCatchAll xmlns="41177d98-7789-4a29-8bc9-33bb0705e01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E2518D-8764-47B8-8E9A-6C44A07197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177d98-7789-4a29-8bc9-33bb0705e01e"/>
    <ds:schemaRef ds:uri="68641965-d2a3-4714-a853-c13a48a0e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30D7FD-C0C3-4359-B067-2BC2816E3FED}">
  <ds:schemaRefs>
    <ds:schemaRef ds:uri="68641965-d2a3-4714-a853-c13a48a0eacd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41177d98-7789-4a29-8bc9-33bb0705e01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D5F2A1-5BD3-4018-A830-3B9206BEC8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DNBGF-PPT-Vorlage_icons_arial_2022</Template>
  <TotalTime>0</TotalTime>
  <Words>1469</Words>
  <Application>Microsoft Office PowerPoint</Application>
  <PresentationFormat>Bildschirmpräsentation (4:3)</PresentationFormat>
  <Paragraphs>237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Arial</vt:lpstr>
      <vt:lpstr>Calibri</vt:lpstr>
      <vt:lpstr>Dax-Regular</vt:lpstr>
      <vt:lpstr>Frutiger 57 Condensed</vt:lpstr>
      <vt:lpstr>DNBGF-PPT-Vorlage</vt:lpstr>
      <vt:lpstr>1_DNBGF Inhalte</vt:lpstr>
      <vt:lpstr>DNBGF Deckblatt Standard</vt:lpstr>
      <vt:lpstr>1_DNBGF Deckblatt Erweitert</vt:lpstr>
      <vt:lpstr>Betriebliches Gesundheitsmanagement (BGM) –  ein lohnendes Engagement für Wirtschaftsförderungen</vt:lpstr>
      <vt:lpstr>Inhalt</vt:lpstr>
      <vt:lpstr>Abholen – was hat BGM mit mir zu tun?</vt:lpstr>
      <vt:lpstr>Einsteigen – wozu BGM… und wie?</vt:lpstr>
      <vt:lpstr>Einsteigen – wozu BGM… und wie?</vt:lpstr>
      <vt:lpstr>Einsteigen – wozu BGM… und wie?</vt:lpstr>
      <vt:lpstr>Orientieren – welche Handlungsfelder gibt es?</vt:lpstr>
      <vt:lpstr>Orientieren – welche Handlungsfelder gibt es?</vt:lpstr>
      <vt:lpstr>Vertiefen I – BGM konkret erleben</vt:lpstr>
      <vt:lpstr>Vertiefen I – BGM konkret erleben</vt:lpstr>
      <vt:lpstr>Vertiefen I – BGM konkret erleben</vt:lpstr>
      <vt:lpstr>Vertiefen I – BGM konkret erleben</vt:lpstr>
      <vt:lpstr>Vertiefen II – Akteure und ihre BGM-Leistungen</vt:lpstr>
      <vt:lpstr>Vertiefen II – Akteure und ihre BGM-Leistungen</vt:lpstr>
      <vt:lpstr>Vertiefen II – Akteur:innen und ihre BGM-Leistungen</vt:lpstr>
      <vt:lpstr>Vertiefen II – Akteur:innen und ihre BGM-Leistungen</vt:lpstr>
      <vt:lpstr>Vertiefen II – Akteur:innen und ihre BGM-Leistungen</vt:lpstr>
      <vt:lpstr>Vertiefen II – Akteur:innen und ihre BGM-Leistungen</vt:lpstr>
      <vt:lpstr>Vertiefen II – Akteur:innen und ihre BGM-Leistungen</vt:lpstr>
      <vt:lpstr>Dranbleiben</vt:lpstr>
      <vt:lpstr>Herzlichen Dank  für Ihre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Publikationstitel</dc:title>
  <dc:creator>Marion Amler</dc:creator>
  <cp:lastModifiedBy>Marion Amler</cp:lastModifiedBy>
  <cp:revision>3</cp:revision>
  <cp:lastPrinted>2014-12-22T11:27:08Z</cp:lastPrinted>
  <dcterms:created xsi:type="dcterms:W3CDTF">2023-01-25T12:05:37Z</dcterms:created>
  <dcterms:modified xsi:type="dcterms:W3CDTF">2023-03-30T16:50:06Z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0x0101008FAAC6542DC5C54FB958327692324DCE</vt:lpwstr>
  </property>
  <property fmtid="{D5CDD505-2E9C-101B-9397-08002B2CF9AE}" pid="3" name="MediaServiceImageTags">
    <vt:lpwstr/>
  </property>
</Properties>
</file>