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293" r:id="rId5"/>
    <p:sldId id="294" r:id="rId6"/>
    <p:sldId id="295" r:id="rId7"/>
    <p:sldId id="299" r:id="rId8"/>
    <p:sldId id="272" r:id="rId9"/>
    <p:sldId id="267" r:id="rId10"/>
    <p:sldId id="275" r:id="rId11"/>
    <p:sldId id="277" r:id="rId12"/>
    <p:sldId id="276" r:id="rId13"/>
    <p:sldId id="298" r:id="rId14"/>
    <p:sldId id="282" r:id="rId15"/>
    <p:sldId id="283" r:id="rId16"/>
    <p:sldId id="284" r:id="rId17"/>
    <p:sldId id="289" r:id="rId18"/>
    <p:sldId id="270" r:id="rId19"/>
    <p:sldId id="259" r:id="rId20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7E8"/>
    <a:srgbClr val="A600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E9422A-C242-4614-AF22-C3EF9E03DE43}" v="2" dt="2022-03-17T17:05:07.4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1" autoAdjust="0"/>
    <p:restoredTop sz="66628" autoAdjust="0"/>
  </p:normalViewPr>
  <p:slideViewPr>
    <p:cSldViewPr snapToGrid="0" snapToObjects="1">
      <p:cViewPr varScale="1">
        <p:scale>
          <a:sx n="102" d="100"/>
          <a:sy n="102" d="100"/>
        </p:scale>
        <p:origin x="2262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-354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Jerratsch" userId="S::jerratsch@gesundheitbb.de::d832e056-d46a-4031-82eb-4190551edc80" providerId="AD" clId="Web-{4DE9422A-C242-4614-AF22-C3EF9E03DE43}"/>
    <pc:docChg chg="modSld">
      <pc:chgData name="Anne Jerratsch" userId="S::jerratsch@gesundheitbb.de::d832e056-d46a-4031-82eb-4190551edc80" providerId="AD" clId="Web-{4DE9422A-C242-4614-AF22-C3EF9E03DE43}" dt="2022-03-17T17:05:07.469" v="1" actId="1076"/>
      <pc:docMkLst>
        <pc:docMk/>
      </pc:docMkLst>
      <pc:sldChg chg="modSp">
        <pc:chgData name="Anne Jerratsch" userId="S::jerratsch@gesundheitbb.de::d832e056-d46a-4031-82eb-4190551edc80" providerId="AD" clId="Web-{4DE9422A-C242-4614-AF22-C3EF9E03DE43}" dt="2022-03-17T17:05:07.469" v="1" actId="1076"/>
        <pc:sldMkLst>
          <pc:docMk/>
          <pc:sldMk cId="2590690351" sldId="293"/>
        </pc:sldMkLst>
        <pc:spChg chg="mod">
          <ac:chgData name="Anne Jerratsch" userId="S::jerratsch@gesundheitbb.de::d832e056-d46a-4031-82eb-4190551edc80" providerId="AD" clId="Web-{4DE9422A-C242-4614-AF22-C3EF9E03DE43}" dt="2022-03-17T17:05:07.469" v="1" actId="1076"/>
          <ac:spMkLst>
            <pc:docMk/>
            <pc:sldMk cId="2590690351" sldId="293"/>
            <ac:spMk id="3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571809-0577-49F4-B225-CC84838B15BC}" type="doc">
      <dgm:prSet loTypeId="urn:microsoft.com/office/officeart/2005/8/layout/hList2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de-DE"/>
        </a:p>
      </dgm:t>
    </dgm:pt>
    <dgm:pt modelId="{CC245136-41B3-4F55-BAFB-68F4DDFEF2BE}">
      <dgm:prSet phldrT="[Text]"/>
      <dgm:spPr/>
      <dgm:t>
        <a:bodyPr/>
        <a:lstStyle/>
        <a:p>
          <a:r>
            <a:rPr lang="de-DE" dirty="0"/>
            <a:t>Chancen</a:t>
          </a:r>
        </a:p>
      </dgm:t>
    </dgm:pt>
    <dgm:pt modelId="{27B246D1-30F8-4BF8-9A24-CCB422047B68}" type="parTrans" cxnId="{A6170355-69A1-44F5-A552-1199F4D8BC39}">
      <dgm:prSet/>
      <dgm:spPr/>
      <dgm:t>
        <a:bodyPr/>
        <a:lstStyle/>
        <a:p>
          <a:endParaRPr lang="de-DE"/>
        </a:p>
      </dgm:t>
    </dgm:pt>
    <dgm:pt modelId="{B9BF1B69-E9A4-406D-A087-014838BFA39F}" type="sibTrans" cxnId="{A6170355-69A1-44F5-A552-1199F4D8BC39}">
      <dgm:prSet/>
      <dgm:spPr/>
      <dgm:t>
        <a:bodyPr/>
        <a:lstStyle/>
        <a:p>
          <a:endParaRPr lang="de-DE"/>
        </a:p>
      </dgm:t>
    </dgm:pt>
    <dgm:pt modelId="{752926CD-4AA0-4F22-AAE1-B412548B4ADE}">
      <dgm:prSet phldrT="[Text]"/>
      <dgm:spPr/>
      <dgm:t>
        <a:bodyPr/>
        <a:lstStyle/>
        <a:p>
          <a:r>
            <a:rPr lang="de-DE" dirty="0"/>
            <a:t>Sinkender </a:t>
          </a:r>
          <a:r>
            <a:rPr lang="de-DE" dirty="0" err="1"/>
            <a:t>Präsentismus</a:t>
          </a:r>
          <a:endParaRPr lang="de-DE" dirty="0"/>
        </a:p>
      </dgm:t>
    </dgm:pt>
    <dgm:pt modelId="{6591B26A-175E-4E3E-85F1-4438F2FC6DE0}" type="parTrans" cxnId="{2A37303D-1B9F-4EFC-A3ED-CD71230B6479}">
      <dgm:prSet/>
      <dgm:spPr/>
      <dgm:t>
        <a:bodyPr/>
        <a:lstStyle/>
        <a:p>
          <a:endParaRPr lang="de-DE"/>
        </a:p>
      </dgm:t>
    </dgm:pt>
    <dgm:pt modelId="{E0D9E75B-72F3-430B-913E-BAA13D48409C}" type="sibTrans" cxnId="{2A37303D-1B9F-4EFC-A3ED-CD71230B6479}">
      <dgm:prSet/>
      <dgm:spPr/>
      <dgm:t>
        <a:bodyPr/>
        <a:lstStyle/>
        <a:p>
          <a:endParaRPr lang="de-DE"/>
        </a:p>
      </dgm:t>
    </dgm:pt>
    <dgm:pt modelId="{94E9A5B5-33CA-4938-A6E1-21AA1F783CB7}">
      <dgm:prSet phldrT="[Text]"/>
      <dgm:spPr/>
      <dgm:t>
        <a:bodyPr/>
        <a:lstStyle/>
        <a:p>
          <a:r>
            <a:rPr lang="de-DE" dirty="0"/>
            <a:t>Risiken</a:t>
          </a:r>
        </a:p>
      </dgm:t>
    </dgm:pt>
    <dgm:pt modelId="{2E16716C-A685-496B-B991-C7BDBEC4535B}" type="parTrans" cxnId="{67C67EF1-0104-4374-9AEE-85472DD7E267}">
      <dgm:prSet/>
      <dgm:spPr/>
      <dgm:t>
        <a:bodyPr/>
        <a:lstStyle/>
        <a:p>
          <a:endParaRPr lang="de-DE"/>
        </a:p>
      </dgm:t>
    </dgm:pt>
    <dgm:pt modelId="{F42E8A9C-E1CD-4F81-8CD7-4E53BFED504B}" type="sibTrans" cxnId="{67C67EF1-0104-4374-9AEE-85472DD7E267}">
      <dgm:prSet/>
      <dgm:spPr/>
      <dgm:t>
        <a:bodyPr/>
        <a:lstStyle/>
        <a:p>
          <a:endParaRPr lang="de-DE"/>
        </a:p>
      </dgm:t>
    </dgm:pt>
    <dgm:pt modelId="{AACF0578-795F-454B-8996-7B9BAFF56423}">
      <dgm:prSet phldrT="[Text]"/>
      <dgm:spPr/>
      <dgm:t>
        <a:bodyPr/>
        <a:lstStyle/>
        <a:p>
          <a:r>
            <a:rPr lang="de-DE" dirty="0"/>
            <a:t>Beeinträchtigt Beziehungs-qualität</a:t>
          </a:r>
        </a:p>
      </dgm:t>
    </dgm:pt>
    <dgm:pt modelId="{43CA7B65-39BE-4B8C-A15D-4656C3353444}" type="parTrans" cxnId="{A7E3654B-7C59-4771-A6CE-9AE8CFFE8DCE}">
      <dgm:prSet/>
      <dgm:spPr/>
      <dgm:t>
        <a:bodyPr/>
        <a:lstStyle/>
        <a:p>
          <a:endParaRPr lang="de-DE"/>
        </a:p>
      </dgm:t>
    </dgm:pt>
    <dgm:pt modelId="{162149F6-0DFD-43F4-A88B-36869639B32A}" type="sibTrans" cxnId="{A7E3654B-7C59-4771-A6CE-9AE8CFFE8DCE}">
      <dgm:prSet/>
      <dgm:spPr/>
      <dgm:t>
        <a:bodyPr/>
        <a:lstStyle/>
        <a:p>
          <a:endParaRPr lang="de-DE"/>
        </a:p>
      </dgm:t>
    </dgm:pt>
    <dgm:pt modelId="{9C7DEEAF-9656-4A0E-9EC1-6726B0536B0E}">
      <dgm:prSet phldrT="[Text]"/>
      <dgm:spPr/>
      <dgm:t>
        <a:bodyPr/>
        <a:lstStyle/>
        <a:p>
          <a:r>
            <a:rPr lang="de-DE" dirty="0"/>
            <a:t>Umsetzung</a:t>
          </a:r>
        </a:p>
      </dgm:t>
    </dgm:pt>
    <dgm:pt modelId="{A79C2740-001F-454C-9491-39A663AB3187}" type="parTrans" cxnId="{996BD82B-E6DA-4C90-A0DC-272B58E6AC38}">
      <dgm:prSet/>
      <dgm:spPr/>
      <dgm:t>
        <a:bodyPr/>
        <a:lstStyle/>
        <a:p>
          <a:endParaRPr lang="de-DE"/>
        </a:p>
      </dgm:t>
    </dgm:pt>
    <dgm:pt modelId="{013640F7-4551-41DA-907E-9953A9ACE158}" type="sibTrans" cxnId="{996BD82B-E6DA-4C90-A0DC-272B58E6AC38}">
      <dgm:prSet/>
      <dgm:spPr/>
      <dgm:t>
        <a:bodyPr/>
        <a:lstStyle/>
        <a:p>
          <a:endParaRPr lang="de-DE"/>
        </a:p>
      </dgm:t>
    </dgm:pt>
    <dgm:pt modelId="{9E053C79-DE0F-4097-AF96-9A7DD1F9C953}">
      <dgm:prSet phldrT="[Text]"/>
      <dgm:spPr/>
      <dgm:t>
        <a:bodyPr/>
        <a:lstStyle/>
        <a:p>
          <a:r>
            <a:rPr lang="de-DE" dirty="0"/>
            <a:t>Förderung von Gerechtigkeit, Transparenz, Augenhöhe, Autonomie</a:t>
          </a:r>
        </a:p>
      </dgm:t>
    </dgm:pt>
    <dgm:pt modelId="{194D3BD5-E540-472B-8573-1247D5AB8E2A}" type="parTrans" cxnId="{904DA456-9409-41C0-8079-93626308F256}">
      <dgm:prSet/>
      <dgm:spPr/>
      <dgm:t>
        <a:bodyPr/>
        <a:lstStyle/>
        <a:p>
          <a:endParaRPr lang="de-DE"/>
        </a:p>
      </dgm:t>
    </dgm:pt>
    <dgm:pt modelId="{B9501EE1-C15B-48DE-8050-6972E4303C53}" type="sibTrans" cxnId="{904DA456-9409-41C0-8079-93626308F256}">
      <dgm:prSet/>
      <dgm:spPr/>
      <dgm:t>
        <a:bodyPr/>
        <a:lstStyle/>
        <a:p>
          <a:endParaRPr lang="de-DE"/>
        </a:p>
      </dgm:t>
    </dgm:pt>
    <dgm:pt modelId="{24961B85-B487-429C-98C5-A603D17DA54E}">
      <dgm:prSet phldrT="[Text]"/>
      <dgm:spPr/>
      <dgm:t>
        <a:bodyPr/>
        <a:lstStyle/>
        <a:p>
          <a:r>
            <a:rPr lang="de-DE" dirty="0"/>
            <a:t>Leistung</a:t>
          </a:r>
        </a:p>
      </dgm:t>
    </dgm:pt>
    <dgm:pt modelId="{046EC907-0EB3-4650-9979-4F837E8EE545}" type="parTrans" cxnId="{F2D7293E-567F-4633-A362-396BBF3412EA}">
      <dgm:prSet/>
      <dgm:spPr/>
      <dgm:t>
        <a:bodyPr/>
        <a:lstStyle/>
        <a:p>
          <a:endParaRPr lang="de-DE"/>
        </a:p>
      </dgm:t>
    </dgm:pt>
    <dgm:pt modelId="{339560ED-5AE5-4083-840D-EC257935BEDC}" type="sibTrans" cxnId="{F2D7293E-567F-4633-A362-396BBF3412EA}">
      <dgm:prSet/>
      <dgm:spPr/>
      <dgm:t>
        <a:bodyPr/>
        <a:lstStyle/>
        <a:p>
          <a:endParaRPr lang="de-DE"/>
        </a:p>
      </dgm:t>
    </dgm:pt>
    <dgm:pt modelId="{48E3F928-4BC3-4B00-A412-BB993B0CA9AD}">
      <dgm:prSet phldrT="[Text]"/>
      <dgm:spPr/>
      <dgm:t>
        <a:bodyPr/>
        <a:lstStyle/>
        <a:p>
          <a:r>
            <a:rPr lang="de-DE" dirty="0"/>
            <a:t>Kreativität</a:t>
          </a:r>
        </a:p>
      </dgm:t>
    </dgm:pt>
    <dgm:pt modelId="{196F0516-3C33-4737-AE37-A946A644272E}" type="parTrans" cxnId="{0D45725F-97C2-4703-8D34-52B3A6F30828}">
      <dgm:prSet/>
      <dgm:spPr/>
      <dgm:t>
        <a:bodyPr/>
        <a:lstStyle/>
        <a:p>
          <a:endParaRPr lang="de-DE"/>
        </a:p>
      </dgm:t>
    </dgm:pt>
    <dgm:pt modelId="{868AA647-B632-4395-8302-19218CCDF39C}" type="sibTrans" cxnId="{0D45725F-97C2-4703-8D34-52B3A6F30828}">
      <dgm:prSet/>
      <dgm:spPr/>
      <dgm:t>
        <a:bodyPr/>
        <a:lstStyle/>
        <a:p>
          <a:endParaRPr lang="de-DE"/>
        </a:p>
      </dgm:t>
    </dgm:pt>
    <dgm:pt modelId="{CAD3125C-77CF-49A5-9654-8FCA752D3207}">
      <dgm:prSet phldrT="[Text]"/>
      <dgm:spPr/>
      <dgm:t>
        <a:bodyPr/>
        <a:lstStyle/>
        <a:p>
          <a:r>
            <a:rPr lang="de-DE" dirty="0"/>
            <a:t>Wissens-</a:t>
          </a:r>
          <a:r>
            <a:rPr lang="de-DE" dirty="0" err="1"/>
            <a:t>austausch</a:t>
          </a:r>
          <a:endParaRPr lang="de-DE" dirty="0"/>
        </a:p>
      </dgm:t>
    </dgm:pt>
    <dgm:pt modelId="{EB2DB7C5-0A23-4C53-8AC2-00A506431BAA}" type="parTrans" cxnId="{CA9A4C93-A3B4-46BF-BB5A-E97FDEACAC73}">
      <dgm:prSet/>
      <dgm:spPr/>
      <dgm:t>
        <a:bodyPr/>
        <a:lstStyle/>
        <a:p>
          <a:endParaRPr lang="de-DE"/>
        </a:p>
      </dgm:t>
    </dgm:pt>
    <dgm:pt modelId="{EEAA13BD-BE5C-43AD-8F7A-FBCB602B8D86}" type="sibTrans" cxnId="{CA9A4C93-A3B4-46BF-BB5A-E97FDEACAC73}">
      <dgm:prSet/>
      <dgm:spPr/>
      <dgm:t>
        <a:bodyPr/>
        <a:lstStyle/>
        <a:p>
          <a:endParaRPr lang="de-DE"/>
        </a:p>
      </dgm:t>
    </dgm:pt>
    <dgm:pt modelId="{C1080747-7BFA-4D76-8DDD-E22923BDA0B6}">
      <dgm:prSet phldrT="[Text]"/>
      <dgm:spPr/>
      <dgm:t>
        <a:bodyPr/>
        <a:lstStyle/>
        <a:p>
          <a:endParaRPr lang="de-DE" dirty="0"/>
        </a:p>
      </dgm:t>
    </dgm:pt>
    <dgm:pt modelId="{637BC98A-FD09-4B98-BA4F-BF99D6ABF8B4}" type="parTrans" cxnId="{08FF3394-30B5-49F8-97DF-603BDB4F2631}">
      <dgm:prSet/>
      <dgm:spPr/>
      <dgm:t>
        <a:bodyPr/>
        <a:lstStyle/>
        <a:p>
          <a:endParaRPr lang="de-DE"/>
        </a:p>
      </dgm:t>
    </dgm:pt>
    <dgm:pt modelId="{C8F4D7D9-DFDC-401F-AECE-6AB0CBC276C4}" type="sibTrans" cxnId="{08FF3394-30B5-49F8-97DF-603BDB4F2631}">
      <dgm:prSet/>
      <dgm:spPr/>
      <dgm:t>
        <a:bodyPr/>
        <a:lstStyle/>
        <a:p>
          <a:endParaRPr lang="de-DE"/>
        </a:p>
      </dgm:t>
    </dgm:pt>
    <dgm:pt modelId="{BAAC37CE-D39F-4CDD-A7B9-68C868BB4E12}">
      <dgm:prSet phldrT="[Text]"/>
      <dgm:spPr/>
      <dgm:t>
        <a:bodyPr/>
        <a:lstStyle/>
        <a:p>
          <a:r>
            <a:rPr lang="de-DE" dirty="0"/>
            <a:t>Wohlbefinden</a:t>
          </a:r>
        </a:p>
      </dgm:t>
    </dgm:pt>
    <dgm:pt modelId="{BEA78575-B23D-4453-B883-1508B459FC21}" type="parTrans" cxnId="{73574FEA-C886-4988-B259-F1DB03090752}">
      <dgm:prSet/>
      <dgm:spPr/>
      <dgm:t>
        <a:bodyPr/>
        <a:lstStyle/>
        <a:p>
          <a:endParaRPr lang="de-DE"/>
        </a:p>
      </dgm:t>
    </dgm:pt>
    <dgm:pt modelId="{F3815315-F4E3-42A1-997D-F5AE2447A568}" type="sibTrans" cxnId="{73574FEA-C886-4988-B259-F1DB03090752}">
      <dgm:prSet/>
      <dgm:spPr/>
      <dgm:t>
        <a:bodyPr/>
        <a:lstStyle/>
        <a:p>
          <a:endParaRPr lang="de-DE"/>
        </a:p>
      </dgm:t>
    </dgm:pt>
    <dgm:pt modelId="{8F3CDB6C-AF83-46A9-833F-F37A10F01DB4}">
      <dgm:prSet phldrT="[Text]"/>
      <dgm:spPr/>
      <dgm:t>
        <a:bodyPr/>
        <a:lstStyle/>
        <a:p>
          <a:r>
            <a:rPr lang="de-DE" dirty="0"/>
            <a:t>Identifikation</a:t>
          </a:r>
        </a:p>
      </dgm:t>
    </dgm:pt>
    <dgm:pt modelId="{E3C12E37-71FE-4351-9F25-90E2A1A60E44}" type="parTrans" cxnId="{98C2B421-535B-4FEC-9C46-CC1D755C4B4B}">
      <dgm:prSet/>
      <dgm:spPr/>
      <dgm:t>
        <a:bodyPr/>
        <a:lstStyle/>
        <a:p>
          <a:endParaRPr lang="de-DE"/>
        </a:p>
      </dgm:t>
    </dgm:pt>
    <dgm:pt modelId="{31ADB9A0-8C01-4610-806A-636ECC52C49E}" type="sibTrans" cxnId="{98C2B421-535B-4FEC-9C46-CC1D755C4B4B}">
      <dgm:prSet/>
      <dgm:spPr/>
      <dgm:t>
        <a:bodyPr/>
        <a:lstStyle/>
        <a:p>
          <a:endParaRPr lang="de-DE"/>
        </a:p>
      </dgm:t>
    </dgm:pt>
    <dgm:pt modelId="{286B6B50-2423-45D0-A1F2-F1A54A16016C}">
      <dgm:prSet phldrT="[Text]"/>
      <dgm:spPr/>
      <dgm:t>
        <a:bodyPr/>
        <a:lstStyle/>
        <a:p>
          <a:r>
            <a:rPr lang="de-DE" dirty="0"/>
            <a:t>Ungelöste Konflikte</a:t>
          </a:r>
        </a:p>
      </dgm:t>
    </dgm:pt>
    <dgm:pt modelId="{A1C3C6B8-EFA9-44F7-99D7-4C036F307C2A}" type="parTrans" cxnId="{0C9AACA6-BD58-4E00-984E-2F20F32BBF38}">
      <dgm:prSet/>
      <dgm:spPr/>
      <dgm:t>
        <a:bodyPr/>
        <a:lstStyle/>
        <a:p>
          <a:endParaRPr lang="de-DE"/>
        </a:p>
      </dgm:t>
    </dgm:pt>
    <dgm:pt modelId="{C1DA2B82-ECBF-42B9-A614-260CA19C2AAF}" type="sibTrans" cxnId="{0C9AACA6-BD58-4E00-984E-2F20F32BBF38}">
      <dgm:prSet/>
      <dgm:spPr/>
      <dgm:t>
        <a:bodyPr/>
        <a:lstStyle/>
        <a:p>
          <a:endParaRPr lang="de-DE"/>
        </a:p>
      </dgm:t>
    </dgm:pt>
    <dgm:pt modelId="{C1CCAF09-93D5-45D7-BD6C-58A43CF9456D}">
      <dgm:prSet phldrT="[Text]"/>
      <dgm:spPr/>
      <dgm:t>
        <a:bodyPr/>
        <a:lstStyle/>
        <a:p>
          <a:r>
            <a:rPr lang="de-DE" dirty="0"/>
            <a:t>Neue Rolle der Führungskraft</a:t>
          </a:r>
        </a:p>
      </dgm:t>
    </dgm:pt>
    <dgm:pt modelId="{665F6839-EB0E-44CD-B5EE-6C4FD63C72ED}" type="parTrans" cxnId="{A3FD22CE-DCF0-44D1-A01D-CB6C2A2D93E3}">
      <dgm:prSet/>
      <dgm:spPr/>
      <dgm:t>
        <a:bodyPr/>
        <a:lstStyle/>
        <a:p>
          <a:endParaRPr lang="de-DE"/>
        </a:p>
      </dgm:t>
    </dgm:pt>
    <dgm:pt modelId="{12D72236-8491-4E59-9FA8-EF99412065F9}" type="sibTrans" cxnId="{A3FD22CE-DCF0-44D1-A01D-CB6C2A2D93E3}">
      <dgm:prSet/>
      <dgm:spPr/>
      <dgm:t>
        <a:bodyPr/>
        <a:lstStyle/>
        <a:p>
          <a:endParaRPr lang="de-DE"/>
        </a:p>
      </dgm:t>
    </dgm:pt>
    <dgm:pt modelId="{BD6127A9-645B-4C9F-B915-D931E0E66B92}">
      <dgm:prSet phldrT="[Text]"/>
      <dgm:spPr/>
      <dgm:t>
        <a:bodyPr/>
        <a:lstStyle/>
        <a:p>
          <a:r>
            <a:rPr lang="de-DE" dirty="0"/>
            <a:t>Orientierungs-losigkeit</a:t>
          </a:r>
        </a:p>
      </dgm:t>
    </dgm:pt>
    <dgm:pt modelId="{681D15ED-0B11-4A0C-8EF6-8BCF638D8A57}" type="parTrans" cxnId="{AD99FC41-CEE2-4047-B36D-7F7BA36AA736}">
      <dgm:prSet/>
      <dgm:spPr/>
      <dgm:t>
        <a:bodyPr/>
        <a:lstStyle/>
        <a:p>
          <a:endParaRPr lang="de-DE"/>
        </a:p>
      </dgm:t>
    </dgm:pt>
    <dgm:pt modelId="{40CBA29E-7D7A-4B36-8CA4-7B054961D68F}" type="sibTrans" cxnId="{AD99FC41-CEE2-4047-B36D-7F7BA36AA736}">
      <dgm:prSet/>
      <dgm:spPr/>
      <dgm:t>
        <a:bodyPr/>
        <a:lstStyle/>
        <a:p>
          <a:endParaRPr lang="de-DE"/>
        </a:p>
      </dgm:t>
    </dgm:pt>
    <dgm:pt modelId="{0D6B10BC-D351-4DEB-B460-2ADEC91E56D8}">
      <dgm:prSet phldrT="[Text]"/>
      <dgm:spPr/>
      <dgm:t>
        <a:bodyPr/>
        <a:lstStyle/>
        <a:p>
          <a:r>
            <a:rPr lang="de-DE" dirty="0"/>
            <a:t>Selbstüberlassung</a:t>
          </a:r>
        </a:p>
      </dgm:t>
    </dgm:pt>
    <dgm:pt modelId="{11F8C668-2956-4F15-B8FC-3E2BAA35D433}" type="parTrans" cxnId="{8124AB16-D88E-4382-8600-F73B9D4BFBC8}">
      <dgm:prSet/>
      <dgm:spPr/>
      <dgm:t>
        <a:bodyPr/>
        <a:lstStyle/>
        <a:p>
          <a:endParaRPr lang="de-DE"/>
        </a:p>
      </dgm:t>
    </dgm:pt>
    <dgm:pt modelId="{0C4FBB16-0A93-4850-9FC8-C16D8F784F5D}" type="sibTrans" cxnId="{8124AB16-D88E-4382-8600-F73B9D4BFBC8}">
      <dgm:prSet/>
      <dgm:spPr/>
      <dgm:t>
        <a:bodyPr/>
        <a:lstStyle/>
        <a:p>
          <a:endParaRPr lang="de-DE"/>
        </a:p>
      </dgm:t>
    </dgm:pt>
    <dgm:pt modelId="{EEB02B2A-F6B7-4D2D-A2DF-61B1AF96B286}">
      <dgm:prSet phldrT="[Text]"/>
      <dgm:spPr/>
      <dgm:t>
        <a:bodyPr/>
        <a:lstStyle/>
        <a:p>
          <a:r>
            <a:rPr lang="de-DE" dirty="0"/>
            <a:t>Begleitung</a:t>
          </a:r>
        </a:p>
      </dgm:t>
    </dgm:pt>
    <dgm:pt modelId="{1C5D077F-9E35-4B00-A23E-988CA797EA87}" type="parTrans" cxnId="{C063B9F7-6C73-49B6-9079-10BE6D029C9A}">
      <dgm:prSet/>
      <dgm:spPr/>
      <dgm:t>
        <a:bodyPr/>
        <a:lstStyle/>
        <a:p>
          <a:endParaRPr lang="de-DE"/>
        </a:p>
      </dgm:t>
    </dgm:pt>
    <dgm:pt modelId="{1B555D56-DF03-4214-BFC5-008C88C09AC5}" type="sibTrans" cxnId="{C063B9F7-6C73-49B6-9079-10BE6D029C9A}">
      <dgm:prSet/>
      <dgm:spPr/>
      <dgm:t>
        <a:bodyPr/>
        <a:lstStyle/>
        <a:p>
          <a:endParaRPr lang="de-DE"/>
        </a:p>
      </dgm:t>
    </dgm:pt>
    <dgm:pt modelId="{B51707AE-6040-41D9-BB82-DDC7C32BFA37}" type="pres">
      <dgm:prSet presAssocID="{AC571809-0577-49F4-B225-CC84838B15BC}" presName="linearFlow" presStyleCnt="0">
        <dgm:presLayoutVars>
          <dgm:dir/>
          <dgm:animLvl val="lvl"/>
          <dgm:resizeHandles/>
        </dgm:presLayoutVars>
      </dgm:prSet>
      <dgm:spPr/>
    </dgm:pt>
    <dgm:pt modelId="{74E6924E-6F9D-40C7-B5F2-1D7A9A81A485}" type="pres">
      <dgm:prSet presAssocID="{CC245136-41B3-4F55-BAFB-68F4DDFEF2BE}" presName="compositeNode" presStyleCnt="0">
        <dgm:presLayoutVars>
          <dgm:bulletEnabled val="1"/>
        </dgm:presLayoutVars>
      </dgm:prSet>
      <dgm:spPr/>
    </dgm:pt>
    <dgm:pt modelId="{FF093682-F41E-473B-9FF9-C6E98FA6338A}" type="pres">
      <dgm:prSet presAssocID="{CC245136-41B3-4F55-BAFB-68F4DDFEF2BE}" presName="image" presStyleLbl="fgImgPlace1" presStyleIdx="0" presStyleCnt="3" custLinFactX="-85353" custLinFactNeighborX="-100000" custLinFactNeighborY="4261"/>
      <dgm:spPr/>
    </dgm:pt>
    <dgm:pt modelId="{60F08240-5A27-441C-B8AD-9E5DCF695428}" type="pres">
      <dgm:prSet presAssocID="{CC245136-41B3-4F55-BAFB-68F4DDFEF2BE}" presName="childNode" presStyleLbl="node1" presStyleIdx="0" presStyleCnt="3">
        <dgm:presLayoutVars>
          <dgm:bulletEnabled val="1"/>
        </dgm:presLayoutVars>
      </dgm:prSet>
      <dgm:spPr/>
    </dgm:pt>
    <dgm:pt modelId="{99801955-6ABF-44D9-B1F7-523F540813CD}" type="pres">
      <dgm:prSet presAssocID="{CC245136-41B3-4F55-BAFB-68F4DDFEF2BE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20A67BFD-EEEB-4609-ADFD-C7FC545FB7EB}" type="pres">
      <dgm:prSet presAssocID="{B9BF1B69-E9A4-406D-A087-014838BFA39F}" presName="sibTrans" presStyleCnt="0"/>
      <dgm:spPr/>
    </dgm:pt>
    <dgm:pt modelId="{4D3018A5-73DE-4EB0-B25A-4985F6149AD9}" type="pres">
      <dgm:prSet presAssocID="{94E9A5B5-33CA-4938-A6E1-21AA1F783CB7}" presName="compositeNode" presStyleCnt="0">
        <dgm:presLayoutVars>
          <dgm:bulletEnabled val="1"/>
        </dgm:presLayoutVars>
      </dgm:prSet>
      <dgm:spPr/>
    </dgm:pt>
    <dgm:pt modelId="{591D5CB4-D5FF-445F-8A83-5B3B744A0FAB}" type="pres">
      <dgm:prSet presAssocID="{94E9A5B5-33CA-4938-A6E1-21AA1F783CB7}" presName="image" presStyleLbl="fgImgPlace1" presStyleIdx="1" presStyleCnt="3"/>
      <dgm:spPr/>
    </dgm:pt>
    <dgm:pt modelId="{6C991493-3786-4249-925E-AC7CC78AC116}" type="pres">
      <dgm:prSet presAssocID="{94E9A5B5-33CA-4938-A6E1-21AA1F783CB7}" presName="childNode" presStyleLbl="node1" presStyleIdx="1" presStyleCnt="3">
        <dgm:presLayoutVars>
          <dgm:bulletEnabled val="1"/>
        </dgm:presLayoutVars>
      </dgm:prSet>
      <dgm:spPr/>
    </dgm:pt>
    <dgm:pt modelId="{6C54B3E5-6E45-4B19-A5C1-CEAB7E464F14}" type="pres">
      <dgm:prSet presAssocID="{94E9A5B5-33CA-4938-A6E1-21AA1F783CB7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D92969A7-3ECF-4DAD-86EB-1152593285E3}" type="pres">
      <dgm:prSet presAssocID="{F42E8A9C-E1CD-4F81-8CD7-4E53BFED504B}" presName="sibTrans" presStyleCnt="0"/>
      <dgm:spPr/>
    </dgm:pt>
    <dgm:pt modelId="{C78E38A8-E07D-4BDA-9A4A-B1CBD1B12FF4}" type="pres">
      <dgm:prSet presAssocID="{9C7DEEAF-9656-4A0E-9EC1-6726B0536B0E}" presName="compositeNode" presStyleCnt="0">
        <dgm:presLayoutVars>
          <dgm:bulletEnabled val="1"/>
        </dgm:presLayoutVars>
      </dgm:prSet>
      <dgm:spPr/>
    </dgm:pt>
    <dgm:pt modelId="{1A096048-49DD-4B33-9BD9-480CE7A5FC5F}" type="pres">
      <dgm:prSet presAssocID="{9C7DEEAF-9656-4A0E-9EC1-6726B0536B0E}" presName="image" presStyleLbl="fgImgPlace1" presStyleIdx="2" presStyleCnt="3"/>
      <dgm:spPr/>
    </dgm:pt>
    <dgm:pt modelId="{324C7D78-92B9-4A57-84D5-82FDC1F35487}" type="pres">
      <dgm:prSet presAssocID="{9C7DEEAF-9656-4A0E-9EC1-6726B0536B0E}" presName="childNode" presStyleLbl="node1" presStyleIdx="2" presStyleCnt="3">
        <dgm:presLayoutVars>
          <dgm:bulletEnabled val="1"/>
        </dgm:presLayoutVars>
      </dgm:prSet>
      <dgm:spPr/>
    </dgm:pt>
    <dgm:pt modelId="{3BAEAEAA-CDE6-4A04-90F1-9A2C8B85A44E}" type="pres">
      <dgm:prSet presAssocID="{9C7DEEAF-9656-4A0E-9EC1-6726B0536B0E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00A0E204-7AD9-45F8-91C6-FE92042D198D}" type="presOf" srcId="{752926CD-4AA0-4F22-AAE1-B412548B4ADE}" destId="{60F08240-5A27-441C-B8AD-9E5DCF695428}" srcOrd="0" destOrd="0" presId="urn:microsoft.com/office/officeart/2005/8/layout/hList2"/>
    <dgm:cxn modelId="{F12E080A-4176-42C7-BF6B-8B885922AF5A}" type="presOf" srcId="{AACF0578-795F-454B-8996-7B9BAFF56423}" destId="{6C991493-3786-4249-925E-AC7CC78AC116}" srcOrd="0" destOrd="1" presId="urn:microsoft.com/office/officeart/2005/8/layout/hList2"/>
    <dgm:cxn modelId="{4083080A-54E2-420A-982C-DF8FB4213CD0}" type="presOf" srcId="{EEB02B2A-F6B7-4D2D-A2DF-61B1AF96B286}" destId="{324C7D78-92B9-4A57-84D5-82FDC1F35487}" srcOrd="0" destOrd="2" presId="urn:microsoft.com/office/officeart/2005/8/layout/hList2"/>
    <dgm:cxn modelId="{8124AB16-D88E-4382-8600-F73B9D4BFBC8}" srcId="{94E9A5B5-33CA-4938-A6E1-21AA1F783CB7}" destId="{0D6B10BC-D351-4DEB-B460-2ADEC91E56D8}" srcOrd="0" destOrd="0" parTransId="{11F8C668-2956-4F15-B8FC-3E2BAA35D433}" sibTransId="{0C4FBB16-0A93-4850-9FC8-C16D8F784F5D}"/>
    <dgm:cxn modelId="{E98D2C20-D56F-49BF-A170-BACD1E073802}" type="presOf" srcId="{48E3F928-4BC3-4B00-A412-BB993B0CA9AD}" destId="{60F08240-5A27-441C-B8AD-9E5DCF695428}" srcOrd="0" destOrd="4" presId="urn:microsoft.com/office/officeart/2005/8/layout/hList2"/>
    <dgm:cxn modelId="{98C2B421-535B-4FEC-9C46-CC1D755C4B4B}" srcId="{CC245136-41B3-4F55-BAFB-68F4DDFEF2BE}" destId="{8F3CDB6C-AF83-46A9-833F-F37A10F01DB4}" srcOrd="1" destOrd="0" parTransId="{E3C12E37-71FE-4351-9F25-90E2A1A60E44}" sibTransId="{31ADB9A0-8C01-4610-806A-636ECC52C49E}"/>
    <dgm:cxn modelId="{C051992A-D4DD-4C3B-9D68-5191D7C61BCC}" type="presOf" srcId="{286B6B50-2423-45D0-A1F2-F1A54A16016C}" destId="{6C991493-3786-4249-925E-AC7CC78AC116}" srcOrd="0" destOrd="3" presId="urn:microsoft.com/office/officeart/2005/8/layout/hList2"/>
    <dgm:cxn modelId="{996BD82B-E6DA-4C90-A0DC-272B58E6AC38}" srcId="{AC571809-0577-49F4-B225-CC84838B15BC}" destId="{9C7DEEAF-9656-4A0E-9EC1-6726B0536B0E}" srcOrd="2" destOrd="0" parTransId="{A79C2740-001F-454C-9491-39A663AB3187}" sibTransId="{013640F7-4551-41DA-907E-9953A9ACE158}"/>
    <dgm:cxn modelId="{7C369C36-FC2D-4977-B4C3-12707F612ADA}" type="presOf" srcId="{C1CCAF09-93D5-45D7-BD6C-58A43CF9456D}" destId="{324C7D78-92B9-4A57-84D5-82FDC1F35487}" srcOrd="0" destOrd="0" presId="urn:microsoft.com/office/officeart/2005/8/layout/hList2"/>
    <dgm:cxn modelId="{2A37303D-1B9F-4EFC-A3ED-CD71230B6479}" srcId="{CC245136-41B3-4F55-BAFB-68F4DDFEF2BE}" destId="{752926CD-4AA0-4F22-AAE1-B412548B4ADE}" srcOrd="0" destOrd="0" parTransId="{6591B26A-175E-4E3E-85F1-4438F2FC6DE0}" sibTransId="{E0D9E75B-72F3-430B-913E-BAA13D48409C}"/>
    <dgm:cxn modelId="{F2D7293E-567F-4633-A362-396BBF3412EA}" srcId="{CC245136-41B3-4F55-BAFB-68F4DDFEF2BE}" destId="{24961B85-B487-429C-98C5-A603D17DA54E}" srcOrd="3" destOrd="0" parTransId="{046EC907-0EB3-4650-9979-4F837E8EE545}" sibTransId="{339560ED-5AE5-4083-840D-EC257935BEDC}"/>
    <dgm:cxn modelId="{05875F40-438B-4D10-AB02-13B8B3D8D360}" type="presOf" srcId="{BAAC37CE-D39F-4CDD-A7B9-68C868BB4E12}" destId="{60F08240-5A27-441C-B8AD-9E5DCF695428}" srcOrd="0" destOrd="2" presId="urn:microsoft.com/office/officeart/2005/8/layout/hList2"/>
    <dgm:cxn modelId="{0D45725F-97C2-4703-8D34-52B3A6F30828}" srcId="{CC245136-41B3-4F55-BAFB-68F4DDFEF2BE}" destId="{48E3F928-4BC3-4B00-A412-BB993B0CA9AD}" srcOrd="4" destOrd="0" parTransId="{196F0516-3C33-4737-AE37-A946A644272E}" sibTransId="{868AA647-B632-4395-8302-19218CCDF39C}"/>
    <dgm:cxn modelId="{3810B561-FE7A-4184-AB3D-8DA62C359C8B}" type="presOf" srcId="{24961B85-B487-429C-98C5-A603D17DA54E}" destId="{60F08240-5A27-441C-B8AD-9E5DCF695428}" srcOrd="0" destOrd="3" presId="urn:microsoft.com/office/officeart/2005/8/layout/hList2"/>
    <dgm:cxn modelId="{AD99FC41-CEE2-4047-B36D-7F7BA36AA736}" srcId="{94E9A5B5-33CA-4938-A6E1-21AA1F783CB7}" destId="{BD6127A9-645B-4C9F-B915-D931E0E66B92}" srcOrd="2" destOrd="0" parTransId="{681D15ED-0B11-4A0C-8EF6-8BCF638D8A57}" sibTransId="{40CBA29E-7D7A-4B36-8CA4-7B054961D68F}"/>
    <dgm:cxn modelId="{8E9B3946-2970-4D1F-A3B8-4547732F665E}" type="presOf" srcId="{C1080747-7BFA-4D76-8DDD-E22923BDA0B6}" destId="{60F08240-5A27-441C-B8AD-9E5DCF695428}" srcOrd="0" destOrd="6" presId="urn:microsoft.com/office/officeart/2005/8/layout/hList2"/>
    <dgm:cxn modelId="{A7E3654B-7C59-4771-A6CE-9AE8CFFE8DCE}" srcId="{94E9A5B5-33CA-4938-A6E1-21AA1F783CB7}" destId="{AACF0578-795F-454B-8996-7B9BAFF56423}" srcOrd="1" destOrd="0" parTransId="{43CA7B65-39BE-4B8C-A15D-4656C3353444}" sibTransId="{162149F6-0DFD-43F4-A88B-36869639B32A}"/>
    <dgm:cxn modelId="{0D7AB04E-A232-475E-B67D-04868483A1FC}" type="presOf" srcId="{9C7DEEAF-9656-4A0E-9EC1-6726B0536B0E}" destId="{3BAEAEAA-CDE6-4A04-90F1-9A2C8B85A44E}" srcOrd="0" destOrd="0" presId="urn:microsoft.com/office/officeart/2005/8/layout/hList2"/>
    <dgm:cxn modelId="{62199254-0963-4689-AD5D-739EF62E5C77}" type="presOf" srcId="{CAD3125C-77CF-49A5-9654-8FCA752D3207}" destId="{60F08240-5A27-441C-B8AD-9E5DCF695428}" srcOrd="0" destOrd="5" presId="urn:microsoft.com/office/officeart/2005/8/layout/hList2"/>
    <dgm:cxn modelId="{A6170355-69A1-44F5-A552-1199F4D8BC39}" srcId="{AC571809-0577-49F4-B225-CC84838B15BC}" destId="{CC245136-41B3-4F55-BAFB-68F4DDFEF2BE}" srcOrd="0" destOrd="0" parTransId="{27B246D1-30F8-4BF8-9A24-CCB422047B68}" sibTransId="{B9BF1B69-E9A4-406D-A087-014838BFA39F}"/>
    <dgm:cxn modelId="{904DA456-9409-41C0-8079-93626308F256}" srcId="{9C7DEEAF-9656-4A0E-9EC1-6726B0536B0E}" destId="{9E053C79-DE0F-4097-AF96-9A7DD1F9C953}" srcOrd="1" destOrd="0" parTransId="{194D3BD5-E540-472B-8573-1247D5AB8E2A}" sibTransId="{B9501EE1-C15B-48DE-8050-6972E4303C53}"/>
    <dgm:cxn modelId="{CA9A4C93-A3B4-46BF-BB5A-E97FDEACAC73}" srcId="{CC245136-41B3-4F55-BAFB-68F4DDFEF2BE}" destId="{CAD3125C-77CF-49A5-9654-8FCA752D3207}" srcOrd="5" destOrd="0" parTransId="{EB2DB7C5-0A23-4C53-8AC2-00A506431BAA}" sibTransId="{EEAA13BD-BE5C-43AD-8F7A-FBCB602B8D86}"/>
    <dgm:cxn modelId="{08FF3394-30B5-49F8-97DF-603BDB4F2631}" srcId="{CC245136-41B3-4F55-BAFB-68F4DDFEF2BE}" destId="{C1080747-7BFA-4D76-8DDD-E22923BDA0B6}" srcOrd="6" destOrd="0" parTransId="{637BC98A-FD09-4B98-BA4F-BF99D6ABF8B4}" sibTransId="{C8F4D7D9-DFDC-401F-AECE-6AB0CBC276C4}"/>
    <dgm:cxn modelId="{826B2698-7027-427D-9979-A55F0E03332F}" type="presOf" srcId="{BD6127A9-645B-4C9F-B915-D931E0E66B92}" destId="{6C991493-3786-4249-925E-AC7CC78AC116}" srcOrd="0" destOrd="2" presId="urn:microsoft.com/office/officeart/2005/8/layout/hList2"/>
    <dgm:cxn modelId="{0C9AACA6-BD58-4E00-984E-2F20F32BBF38}" srcId="{94E9A5B5-33CA-4938-A6E1-21AA1F783CB7}" destId="{286B6B50-2423-45D0-A1F2-F1A54A16016C}" srcOrd="3" destOrd="0" parTransId="{A1C3C6B8-EFA9-44F7-99D7-4C036F307C2A}" sibTransId="{C1DA2B82-ECBF-42B9-A614-260CA19C2AAF}"/>
    <dgm:cxn modelId="{F46AABA8-63A6-4C9D-89E3-84E4FD58E2A4}" type="presOf" srcId="{CC245136-41B3-4F55-BAFB-68F4DDFEF2BE}" destId="{99801955-6ABF-44D9-B1F7-523F540813CD}" srcOrd="0" destOrd="0" presId="urn:microsoft.com/office/officeart/2005/8/layout/hList2"/>
    <dgm:cxn modelId="{092999BF-45F4-41AC-81A1-ABDA729F4C19}" type="presOf" srcId="{AC571809-0577-49F4-B225-CC84838B15BC}" destId="{B51707AE-6040-41D9-BB82-DDC7C32BFA37}" srcOrd="0" destOrd="0" presId="urn:microsoft.com/office/officeart/2005/8/layout/hList2"/>
    <dgm:cxn modelId="{7D652CC9-BF30-4B2C-8D56-331ED9A53853}" type="presOf" srcId="{0D6B10BC-D351-4DEB-B460-2ADEC91E56D8}" destId="{6C991493-3786-4249-925E-AC7CC78AC116}" srcOrd="0" destOrd="0" presId="urn:microsoft.com/office/officeart/2005/8/layout/hList2"/>
    <dgm:cxn modelId="{A3FD22CE-DCF0-44D1-A01D-CB6C2A2D93E3}" srcId="{9C7DEEAF-9656-4A0E-9EC1-6726B0536B0E}" destId="{C1CCAF09-93D5-45D7-BD6C-58A43CF9456D}" srcOrd="0" destOrd="0" parTransId="{665F6839-EB0E-44CD-B5EE-6C4FD63C72ED}" sibTransId="{12D72236-8491-4E59-9FA8-EF99412065F9}"/>
    <dgm:cxn modelId="{C34E6BDE-B479-439D-A391-979697C91374}" type="presOf" srcId="{8F3CDB6C-AF83-46A9-833F-F37A10F01DB4}" destId="{60F08240-5A27-441C-B8AD-9E5DCF695428}" srcOrd="0" destOrd="1" presId="urn:microsoft.com/office/officeart/2005/8/layout/hList2"/>
    <dgm:cxn modelId="{73574FEA-C886-4988-B259-F1DB03090752}" srcId="{CC245136-41B3-4F55-BAFB-68F4DDFEF2BE}" destId="{BAAC37CE-D39F-4CDD-A7B9-68C868BB4E12}" srcOrd="2" destOrd="0" parTransId="{BEA78575-B23D-4453-B883-1508B459FC21}" sibTransId="{F3815315-F4E3-42A1-997D-F5AE2447A568}"/>
    <dgm:cxn modelId="{67C67EF1-0104-4374-9AEE-85472DD7E267}" srcId="{AC571809-0577-49F4-B225-CC84838B15BC}" destId="{94E9A5B5-33CA-4938-A6E1-21AA1F783CB7}" srcOrd="1" destOrd="0" parTransId="{2E16716C-A685-496B-B991-C7BDBEC4535B}" sibTransId="{F42E8A9C-E1CD-4F81-8CD7-4E53BFED504B}"/>
    <dgm:cxn modelId="{E6779FF3-4841-4F73-A3D5-782AF5737A76}" type="presOf" srcId="{9E053C79-DE0F-4097-AF96-9A7DD1F9C953}" destId="{324C7D78-92B9-4A57-84D5-82FDC1F35487}" srcOrd="0" destOrd="1" presId="urn:microsoft.com/office/officeart/2005/8/layout/hList2"/>
    <dgm:cxn modelId="{C063B9F7-6C73-49B6-9079-10BE6D029C9A}" srcId="{9C7DEEAF-9656-4A0E-9EC1-6726B0536B0E}" destId="{EEB02B2A-F6B7-4D2D-A2DF-61B1AF96B286}" srcOrd="2" destOrd="0" parTransId="{1C5D077F-9E35-4B00-A23E-988CA797EA87}" sibTransId="{1B555D56-DF03-4214-BFC5-008C88C09AC5}"/>
    <dgm:cxn modelId="{C16F53FE-165E-4D69-9CDF-F5FF55E960B7}" type="presOf" srcId="{94E9A5B5-33CA-4938-A6E1-21AA1F783CB7}" destId="{6C54B3E5-6E45-4B19-A5C1-CEAB7E464F14}" srcOrd="0" destOrd="0" presId="urn:microsoft.com/office/officeart/2005/8/layout/hList2"/>
    <dgm:cxn modelId="{6DC76F6C-F948-47DD-BA2D-6EBF73243640}" type="presParOf" srcId="{B51707AE-6040-41D9-BB82-DDC7C32BFA37}" destId="{74E6924E-6F9D-40C7-B5F2-1D7A9A81A485}" srcOrd="0" destOrd="0" presId="urn:microsoft.com/office/officeart/2005/8/layout/hList2"/>
    <dgm:cxn modelId="{A701FF96-8A0B-411A-B963-202A71AA1783}" type="presParOf" srcId="{74E6924E-6F9D-40C7-B5F2-1D7A9A81A485}" destId="{FF093682-F41E-473B-9FF9-C6E98FA6338A}" srcOrd="0" destOrd="0" presId="urn:microsoft.com/office/officeart/2005/8/layout/hList2"/>
    <dgm:cxn modelId="{8F7D16CF-6864-4249-9465-CC4C2922A5F3}" type="presParOf" srcId="{74E6924E-6F9D-40C7-B5F2-1D7A9A81A485}" destId="{60F08240-5A27-441C-B8AD-9E5DCF695428}" srcOrd="1" destOrd="0" presId="urn:microsoft.com/office/officeart/2005/8/layout/hList2"/>
    <dgm:cxn modelId="{2E229147-BD73-4BBC-80E7-1289B6A03AD1}" type="presParOf" srcId="{74E6924E-6F9D-40C7-B5F2-1D7A9A81A485}" destId="{99801955-6ABF-44D9-B1F7-523F540813CD}" srcOrd="2" destOrd="0" presId="urn:microsoft.com/office/officeart/2005/8/layout/hList2"/>
    <dgm:cxn modelId="{1EE1FDAA-365C-40DE-8F08-3842A9E150C9}" type="presParOf" srcId="{B51707AE-6040-41D9-BB82-DDC7C32BFA37}" destId="{20A67BFD-EEEB-4609-ADFD-C7FC545FB7EB}" srcOrd="1" destOrd="0" presId="urn:microsoft.com/office/officeart/2005/8/layout/hList2"/>
    <dgm:cxn modelId="{693CAC46-C556-4C71-B8BB-AD723A43D2B5}" type="presParOf" srcId="{B51707AE-6040-41D9-BB82-DDC7C32BFA37}" destId="{4D3018A5-73DE-4EB0-B25A-4985F6149AD9}" srcOrd="2" destOrd="0" presId="urn:microsoft.com/office/officeart/2005/8/layout/hList2"/>
    <dgm:cxn modelId="{310FE93A-984C-4972-94F0-1D822D45FD31}" type="presParOf" srcId="{4D3018A5-73DE-4EB0-B25A-4985F6149AD9}" destId="{591D5CB4-D5FF-445F-8A83-5B3B744A0FAB}" srcOrd="0" destOrd="0" presId="urn:microsoft.com/office/officeart/2005/8/layout/hList2"/>
    <dgm:cxn modelId="{7C756A7D-B8C8-4C5A-B274-96B13FDA9304}" type="presParOf" srcId="{4D3018A5-73DE-4EB0-B25A-4985F6149AD9}" destId="{6C991493-3786-4249-925E-AC7CC78AC116}" srcOrd="1" destOrd="0" presId="urn:microsoft.com/office/officeart/2005/8/layout/hList2"/>
    <dgm:cxn modelId="{CCC4848D-A583-416E-8A5A-73074F348148}" type="presParOf" srcId="{4D3018A5-73DE-4EB0-B25A-4985F6149AD9}" destId="{6C54B3E5-6E45-4B19-A5C1-CEAB7E464F14}" srcOrd="2" destOrd="0" presId="urn:microsoft.com/office/officeart/2005/8/layout/hList2"/>
    <dgm:cxn modelId="{E9B866BF-AC74-4BF7-90BF-9E26BAFA2BEB}" type="presParOf" srcId="{B51707AE-6040-41D9-BB82-DDC7C32BFA37}" destId="{D92969A7-3ECF-4DAD-86EB-1152593285E3}" srcOrd="3" destOrd="0" presId="urn:microsoft.com/office/officeart/2005/8/layout/hList2"/>
    <dgm:cxn modelId="{D655767B-803F-4B63-A713-57396F650B18}" type="presParOf" srcId="{B51707AE-6040-41D9-BB82-DDC7C32BFA37}" destId="{C78E38A8-E07D-4BDA-9A4A-B1CBD1B12FF4}" srcOrd="4" destOrd="0" presId="urn:microsoft.com/office/officeart/2005/8/layout/hList2"/>
    <dgm:cxn modelId="{DCF4AB1C-492B-4154-B16E-4CD610174AB3}" type="presParOf" srcId="{C78E38A8-E07D-4BDA-9A4A-B1CBD1B12FF4}" destId="{1A096048-49DD-4B33-9BD9-480CE7A5FC5F}" srcOrd="0" destOrd="0" presId="urn:microsoft.com/office/officeart/2005/8/layout/hList2"/>
    <dgm:cxn modelId="{E9E533C1-7624-4C2B-8B4C-19DCB3A678B5}" type="presParOf" srcId="{C78E38A8-E07D-4BDA-9A4A-B1CBD1B12FF4}" destId="{324C7D78-92B9-4A57-84D5-82FDC1F35487}" srcOrd="1" destOrd="0" presId="urn:microsoft.com/office/officeart/2005/8/layout/hList2"/>
    <dgm:cxn modelId="{6C47EF79-63FD-4775-96B2-65420EE51F80}" type="presParOf" srcId="{C78E38A8-E07D-4BDA-9A4A-B1CBD1B12FF4}" destId="{3BAEAEAA-CDE6-4A04-90F1-9A2C8B85A44E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571809-0577-49F4-B225-CC84838B15BC}" type="doc">
      <dgm:prSet loTypeId="urn:microsoft.com/office/officeart/2005/8/layout/hList2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de-DE"/>
        </a:p>
      </dgm:t>
    </dgm:pt>
    <dgm:pt modelId="{CC245136-41B3-4F55-BAFB-68F4DDFEF2BE}">
      <dgm:prSet phldrT="[Text]"/>
      <dgm:spPr/>
      <dgm:t>
        <a:bodyPr/>
        <a:lstStyle/>
        <a:p>
          <a:r>
            <a:rPr lang="de-DE" dirty="0"/>
            <a:t>Chancen</a:t>
          </a:r>
        </a:p>
      </dgm:t>
    </dgm:pt>
    <dgm:pt modelId="{27B246D1-30F8-4BF8-9A24-CCB422047B68}" type="parTrans" cxnId="{A6170355-69A1-44F5-A552-1199F4D8BC39}">
      <dgm:prSet/>
      <dgm:spPr/>
      <dgm:t>
        <a:bodyPr/>
        <a:lstStyle/>
        <a:p>
          <a:endParaRPr lang="de-DE"/>
        </a:p>
      </dgm:t>
    </dgm:pt>
    <dgm:pt modelId="{B9BF1B69-E9A4-406D-A087-014838BFA39F}" type="sibTrans" cxnId="{A6170355-69A1-44F5-A552-1199F4D8BC39}">
      <dgm:prSet/>
      <dgm:spPr/>
      <dgm:t>
        <a:bodyPr/>
        <a:lstStyle/>
        <a:p>
          <a:endParaRPr lang="de-DE"/>
        </a:p>
      </dgm:t>
    </dgm:pt>
    <dgm:pt modelId="{752926CD-4AA0-4F22-AAE1-B412548B4ADE}">
      <dgm:prSet phldrT="[Text]"/>
      <dgm:spPr/>
      <dgm:t>
        <a:bodyPr/>
        <a:lstStyle/>
        <a:p>
          <a:r>
            <a:rPr lang="de-DE" dirty="0"/>
            <a:t>Engagement</a:t>
          </a:r>
        </a:p>
      </dgm:t>
    </dgm:pt>
    <dgm:pt modelId="{6591B26A-175E-4E3E-85F1-4438F2FC6DE0}" type="parTrans" cxnId="{2A37303D-1B9F-4EFC-A3ED-CD71230B6479}">
      <dgm:prSet/>
      <dgm:spPr/>
      <dgm:t>
        <a:bodyPr/>
        <a:lstStyle/>
        <a:p>
          <a:endParaRPr lang="de-DE"/>
        </a:p>
      </dgm:t>
    </dgm:pt>
    <dgm:pt modelId="{E0D9E75B-72F3-430B-913E-BAA13D48409C}" type="sibTrans" cxnId="{2A37303D-1B9F-4EFC-A3ED-CD71230B6479}">
      <dgm:prSet/>
      <dgm:spPr/>
      <dgm:t>
        <a:bodyPr/>
        <a:lstStyle/>
        <a:p>
          <a:endParaRPr lang="de-DE"/>
        </a:p>
      </dgm:t>
    </dgm:pt>
    <dgm:pt modelId="{94E9A5B5-33CA-4938-A6E1-21AA1F783CB7}">
      <dgm:prSet phldrT="[Text]"/>
      <dgm:spPr/>
      <dgm:t>
        <a:bodyPr/>
        <a:lstStyle/>
        <a:p>
          <a:r>
            <a:rPr lang="de-DE" dirty="0"/>
            <a:t>Risiken</a:t>
          </a:r>
        </a:p>
      </dgm:t>
    </dgm:pt>
    <dgm:pt modelId="{2E16716C-A685-496B-B991-C7BDBEC4535B}" type="parTrans" cxnId="{67C67EF1-0104-4374-9AEE-85472DD7E267}">
      <dgm:prSet/>
      <dgm:spPr/>
      <dgm:t>
        <a:bodyPr/>
        <a:lstStyle/>
        <a:p>
          <a:endParaRPr lang="de-DE"/>
        </a:p>
      </dgm:t>
    </dgm:pt>
    <dgm:pt modelId="{F42E8A9C-E1CD-4F81-8CD7-4E53BFED504B}" type="sibTrans" cxnId="{67C67EF1-0104-4374-9AEE-85472DD7E267}">
      <dgm:prSet/>
      <dgm:spPr/>
      <dgm:t>
        <a:bodyPr/>
        <a:lstStyle/>
        <a:p>
          <a:endParaRPr lang="de-DE"/>
        </a:p>
      </dgm:t>
    </dgm:pt>
    <dgm:pt modelId="{AACF0578-795F-454B-8996-7B9BAFF56423}">
      <dgm:prSet phldrT="[Text]"/>
      <dgm:spPr/>
      <dgm:t>
        <a:bodyPr/>
        <a:lstStyle/>
        <a:p>
          <a:r>
            <a:rPr lang="de-DE" dirty="0"/>
            <a:t>Benötigt Selbstkontrolle</a:t>
          </a:r>
        </a:p>
      </dgm:t>
    </dgm:pt>
    <dgm:pt modelId="{43CA7B65-39BE-4B8C-A15D-4656C3353444}" type="parTrans" cxnId="{A7E3654B-7C59-4771-A6CE-9AE8CFFE8DCE}">
      <dgm:prSet/>
      <dgm:spPr/>
      <dgm:t>
        <a:bodyPr/>
        <a:lstStyle/>
        <a:p>
          <a:endParaRPr lang="de-DE"/>
        </a:p>
      </dgm:t>
    </dgm:pt>
    <dgm:pt modelId="{162149F6-0DFD-43F4-A88B-36869639B32A}" type="sibTrans" cxnId="{A7E3654B-7C59-4771-A6CE-9AE8CFFE8DCE}">
      <dgm:prSet/>
      <dgm:spPr/>
      <dgm:t>
        <a:bodyPr/>
        <a:lstStyle/>
        <a:p>
          <a:endParaRPr lang="de-DE"/>
        </a:p>
      </dgm:t>
    </dgm:pt>
    <dgm:pt modelId="{9C7DEEAF-9656-4A0E-9EC1-6726B0536B0E}">
      <dgm:prSet phldrT="[Text]"/>
      <dgm:spPr/>
      <dgm:t>
        <a:bodyPr/>
        <a:lstStyle/>
        <a:p>
          <a:r>
            <a:rPr lang="de-DE" dirty="0"/>
            <a:t>Umsetzung</a:t>
          </a:r>
        </a:p>
      </dgm:t>
    </dgm:pt>
    <dgm:pt modelId="{A79C2740-001F-454C-9491-39A663AB3187}" type="parTrans" cxnId="{996BD82B-E6DA-4C90-A0DC-272B58E6AC38}">
      <dgm:prSet/>
      <dgm:spPr/>
      <dgm:t>
        <a:bodyPr/>
        <a:lstStyle/>
        <a:p>
          <a:endParaRPr lang="de-DE"/>
        </a:p>
      </dgm:t>
    </dgm:pt>
    <dgm:pt modelId="{013640F7-4551-41DA-907E-9953A9ACE158}" type="sibTrans" cxnId="{996BD82B-E6DA-4C90-A0DC-272B58E6AC38}">
      <dgm:prSet/>
      <dgm:spPr/>
      <dgm:t>
        <a:bodyPr/>
        <a:lstStyle/>
        <a:p>
          <a:endParaRPr lang="de-DE"/>
        </a:p>
      </dgm:t>
    </dgm:pt>
    <dgm:pt modelId="{C1CCAF09-93D5-45D7-BD6C-58A43CF9456D}">
      <dgm:prSet phldrT="[Text]" custT="1"/>
      <dgm:spPr/>
      <dgm:t>
        <a:bodyPr/>
        <a:lstStyle/>
        <a:p>
          <a:r>
            <a:rPr lang="de-DE" sz="1500" dirty="0"/>
            <a:t>sich Zeit nehmen</a:t>
          </a:r>
        </a:p>
      </dgm:t>
    </dgm:pt>
    <dgm:pt modelId="{665F6839-EB0E-44CD-B5EE-6C4FD63C72ED}" type="parTrans" cxnId="{A3FD22CE-DCF0-44D1-A01D-CB6C2A2D93E3}">
      <dgm:prSet/>
      <dgm:spPr/>
      <dgm:t>
        <a:bodyPr/>
        <a:lstStyle/>
        <a:p>
          <a:endParaRPr lang="de-DE"/>
        </a:p>
      </dgm:t>
    </dgm:pt>
    <dgm:pt modelId="{12D72236-8491-4E59-9FA8-EF99412065F9}" type="sibTrans" cxnId="{A3FD22CE-DCF0-44D1-A01D-CB6C2A2D93E3}">
      <dgm:prSet/>
      <dgm:spPr/>
      <dgm:t>
        <a:bodyPr/>
        <a:lstStyle/>
        <a:p>
          <a:endParaRPr lang="de-DE"/>
        </a:p>
      </dgm:t>
    </dgm:pt>
    <dgm:pt modelId="{42E34875-ED1F-4CE7-B1F0-995A258A7CD8}">
      <dgm:prSet phldrT="[Text]"/>
      <dgm:spPr/>
      <dgm:t>
        <a:bodyPr/>
        <a:lstStyle/>
        <a:p>
          <a:r>
            <a:rPr lang="de-DE" dirty="0"/>
            <a:t>Effektivität</a:t>
          </a:r>
        </a:p>
      </dgm:t>
    </dgm:pt>
    <dgm:pt modelId="{5628AA4A-2A12-42D4-A648-BB1D51CABB37}" type="parTrans" cxnId="{3EA2E831-21A5-4A28-9566-7A1497D1CB1D}">
      <dgm:prSet/>
      <dgm:spPr/>
      <dgm:t>
        <a:bodyPr/>
        <a:lstStyle/>
        <a:p>
          <a:endParaRPr lang="de-DE"/>
        </a:p>
      </dgm:t>
    </dgm:pt>
    <dgm:pt modelId="{ADE55013-7F2D-47C9-B0AD-780F687F58B6}" type="sibTrans" cxnId="{3EA2E831-21A5-4A28-9566-7A1497D1CB1D}">
      <dgm:prSet/>
      <dgm:spPr/>
      <dgm:t>
        <a:bodyPr/>
        <a:lstStyle/>
        <a:p>
          <a:endParaRPr lang="de-DE"/>
        </a:p>
      </dgm:t>
    </dgm:pt>
    <dgm:pt modelId="{8D6FCB66-0413-4F82-9ABB-490569688A34}">
      <dgm:prSet phldrT="[Text]"/>
      <dgm:spPr/>
      <dgm:t>
        <a:bodyPr/>
        <a:lstStyle/>
        <a:p>
          <a:r>
            <a:rPr lang="de-DE" dirty="0"/>
            <a:t>weniger Fehltage und Fluktuation</a:t>
          </a:r>
        </a:p>
      </dgm:t>
    </dgm:pt>
    <dgm:pt modelId="{B70959F6-9CB2-451F-8622-FDEAA171B5D8}" type="parTrans" cxnId="{46AA58C0-A96E-4D49-8F9C-C32A01AB7D43}">
      <dgm:prSet/>
      <dgm:spPr/>
      <dgm:t>
        <a:bodyPr/>
        <a:lstStyle/>
        <a:p>
          <a:endParaRPr lang="de-DE"/>
        </a:p>
      </dgm:t>
    </dgm:pt>
    <dgm:pt modelId="{2493ED17-5263-4D91-A376-FF492CAC04B9}" type="sibTrans" cxnId="{46AA58C0-A96E-4D49-8F9C-C32A01AB7D43}">
      <dgm:prSet/>
      <dgm:spPr/>
      <dgm:t>
        <a:bodyPr/>
        <a:lstStyle/>
        <a:p>
          <a:endParaRPr lang="de-DE"/>
        </a:p>
      </dgm:t>
    </dgm:pt>
    <dgm:pt modelId="{47744FB7-5DC2-422A-9BC3-D443A6D049A6}">
      <dgm:prSet phldrT="[Text]"/>
      <dgm:spPr/>
      <dgm:t>
        <a:bodyPr/>
        <a:lstStyle/>
        <a:p>
          <a:r>
            <a:rPr lang="de-DE" dirty="0"/>
            <a:t>Zufriedenheit</a:t>
          </a:r>
        </a:p>
      </dgm:t>
    </dgm:pt>
    <dgm:pt modelId="{8AF379B2-95F7-40F0-B920-3F377CAF7380}" type="parTrans" cxnId="{8BDA578C-5778-4BF6-A1F5-FB0C1876F914}">
      <dgm:prSet/>
      <dgm:spPr/>
      <dgm:t>
        <a:bodyPr/>
        <a:lstStyle/>
        <a:p>
          <a:endParaRPr lang="de-DE"/>
        </a:p>
      </dgm:t>
    </dgm:pt>
    <dgm:pt modelId="{82082535-DCE4-42B8-993D-F1EAC2C8DD08}" type="sibTrans" cxnId="{8BDA578C-5778-4BF6-A1F5-FB0C1876F914}">
      <dgm:prSet/>
      <dgm:spPr/>
      <dgm:t>
        <a:bodyPr/>
        <a:lstStyle/>
        <a:p>
          <a:endParaRPr lang="de-DE"/>
        </a:p>
      </dgm:t>
    </dgm:pt>
    <dgm:pt modelId="{73BEAD48-32D9-4252-BD80-FD7A74980B29}">
      <dgm:prSet phldrT="[Text]"/>
      <dgm:spPr/>
      <dgm:t>
        <a:bodyPr/>
        <a:lstStyle/>
        <a:p>
          <a:r>
            <a:rPr lang="de-DE">
              <a:solidFill>
                <a:schemeClr val="bg1"/>
              </a:solidFill>
            </a:rPr>
            <a:t>Bessere Gesundheit</a:t>
          </a:r>
          <a:endParaRPr lang="de-DE" dirty="0">
            <a:solidFill>
              <a:schemeClr val="bg1"/>
            </a:solidFill>
          </a:endParaRPr>
        </a:p>
      </dgm:t>
    </dgm:pt>
    <dgm:pt modelId="{2AD6AE81-58FA-4A6F-9B61-F41DDF95D0BB}" type="parTrans" cxnId="{4E39E13F-7FC3-4C85-AD03-3D5C6E8EC118}">
      <dgm:prSet/>
      <dgm:spPr/>
      <dgm:t>
        <a:bodyPr/>
        <a:lstStyle/>
        <a:p>
          <a:endParaRPr lang="de-DE"/>
        </a:p>
      </dgm:t>
    </dgm:pt>
    <dgm:pt modelId="{0E0ABDB4-9A03-495B-BF73-E66FE6897BAA}" type="sibTrans" cxnId="{4E39E13F-7FC3-4C85-AD03-3D5C6E8EC118}">
      <dgm:prSet/>
      <dgm:spPr/>
      <dgm:t>
        <a:bodyPr/>
        <a:lstStyle/>
        <a:p>
          <a:endParaRPr lang="de-DE"/>
        </a:p>
      </dgm:t>
    </dgm:pt>
    <dgm:pt modelId="{C9292CBC-9CD2-4459-A68A-BB86187610C6}">
      <dgm:prSet phldrT="[Text]"/>
      <dgm:spPr/>
      <dgm:t>
        <a:bodyPr/>
        <a:lstStyle/>
        <a:p>
          <a:r>
            <a:rPr lang="de-DE" dirty="0"/>
            <a:t>Weniger Machtmissbrauch</a:t>
          </a:r>
        </a:p>
      </dgm:t>
    </dgm:pt>
    <dgm:pt modelId="{F5229F74-693E-421F-88F5-59A77BD054C5}" type="parTrans" cxnId="{E3FB97A5-A602-49AB-BE36-96EF69DB242A}">
      <dgm:prSet/>
      <dgm:spPr/>
      <dgm:t>
        <a:bodyPr/>
        <a:lstStyle/>
        <a:p>
          <a:endParaRPr lang="de-DE"/>
        </a:p>
      </dgm:t>
    </dgm:pt>
    <dgm:pt modelId="{9C37A659-D375-4623-A5C1-C6DF5220FF52}" type="sibTrans" cxnId="{E3FB97A5-A602-49AB-BE36-96EF69DB242A}">
      <dgm:prSet/>
      <dgm:spPr/>
      <dgm:t>
        <a:bodyPr/>
        <a:lstStyle/>
        <a:p>
          <a:endParaRPr lang="de-DE"/>
        </a:p>
      </dgm:t>
    </dgm:pt>
    <dgm:pt modelId="{411CEED0-E550-4CEA-A06B-F02091463D5F}">
      <dgm:prSet phldrT="[Text]"/>
      <dgm:spPr/>
      <dgm:t>
        <a:bodyPr/>
        <a:lstStyle/>
        <a:p>
          <a:r>
            <a:rPr lang="de-DE" dirty="0"/>
            <a:t>Vertrauens-missbrauch</a:t>
          </a:r>
        </a:p>
      </dgm:t>
    </dgm:pt>
    <dgm:pt modelId="{9BBAA0E5-3789-438D-98E3-027EA2E78935}" type="parTrans" cxnId="{ACD75D4B-6A86-44A4-86E6-ED0C85AD6EA8}">
      <dgm:prSet/>
      <dgm:spPr/>
      <dgm:t>
        <a:bodyPr/>
        <a:lstStyle/>
        <a:p>
          <a:endParaRPr lang="de-DE"/>
        </a:p>
      </dgm:t>
    </dgm:pt>
    <dgm:pt modelId="{0E76CB83-1E1B-40C8-9F8F-BA237EAA21FB}" type="sibTrans" cxnId="{ACD75D4B-6A86-44A4-86E6-ED0C85AD6EA8}">
      <dgm:prSet/>
      <dgm:spPr/>
      <dgm:t>
        <a:bodyPr/>
        <a:lstStyle/>
        <a:p>
          <a:endParaRPr lang="de-DE"/>
        </a:p>
      </dgm:t>
    </dgm:pt>
    <dgm:pt modelId="{3E9F9CE9-542B-4EED-BEA1-1069566FD6E6}">
      <dgm:prSet phldrT="[Text]" custT="1"/>
      <dgm:spPr/>
      <dgm:t>
        <a:bodyPr/>
        <a:lstStyle/>
        <a:p>
          <a:r>
            <a:rPr lang="de-DE" sz="1500" dirty="0"/>
            <a:t>Vertrauenswürdigkeit</a:t>
          </a:r>
        </a:p>
      </dgm:t>
    </dgm:pt>
    <dgm:pt modelId="{BDB91994-61CE-4800-9234-6B0BA40738DD}" type="parTrans" cxnId="{45A1C722-D7C7-4CD3-B504-F6D99BE637CD}">
      <dgm:prSet/>
      <dgm:spPr/>
      <dgm:t>
        <a:bodyPr/>
        <a:lstStyle/>
        <a:p>
          <a:endParaRPr lang="de-DE"/>
        </a:p>
      </dgm:t>
    </dgm:pt>
    <dgm:pt modelId="{54CF6D94-A152-43EB-99FC-6F6DF6B87F2B}" type="sibTrans" cxnId="{45A1C722-D7C7-4CD3-B504-F6D99BE637CD}">
      <dgm:prSet/>
      <dgm:spPr/>
      <dgm:t>
        <a:bodyPr/>
        <a:lstStyle/>
        <a:p>
          <a:endParaRPr lang="de-DE"/>
        </a:p>
      </dgm:t>
    </dgm:pt>
    <dgm:pt modelId="{20FE08A6-E9C4-44B1-9124-54C3645FA992}">
      <dgm:prSet phldrT="[Text]" custT="1"/>
      <dgm:spPr/>
      <dgm:t>
        <a:bodyPr/>
        <a:lstStyle/>
        <a:p>
          <a:r>
            <a:rPr lang="de-DE" sz="1500" dirty="0"/>
            <a:t>Transparenz, Eigenverantwortung, Partizipation</a:t>
          </a:r>
        </a:p>
      </dgm:t>
    </dgm:pt>
    <dgm:pt modelId="{D14AEF56-C997-4ABA-803D-674F3BB5F12B}" type="parTrans" cxnId="{79C15BDE-CD91-4FAA-83AA-F8ACC9F5C137}">
      <dgm:prSet/>
      <dgm:spPr/>
      <dgm:t>
        <a:bodyPr/>
        <a:lstStyle/>
        <a:p>
          <a:endParaRPr lang="de-DE"/>
        </a:p>
      </dgm:t>
    </dgm:pt>
    <dgm:pt modelId="{FE573C8B-FD67-437D-AED3-E0A9C147D277}" type="sibTrans" cxnId="{79C15BDE-CD91-4FAA-83AA-F8ACC9F5C137}">
      <dgm:prSet/>
      <dgm:spPr/>
      <dgm:t>
        <a:bodyPr/>
        <a:lstStyle/>
        <a:p>
          <a:endParaRPr lang="de-DE"/>
        </a:p>
      </dgm:t>
    </dgm:pt>
    <dgm:pt modelId="{0125A588-AE6D-4797-98F9-4F6760F65F26}">
      <dgm:prSet phldrT="[Text]"/>
      <dgm:spPr/>
      <dgm:t>
        <a:bodyPr/>
        <a:lstStyle/>
        <a:p>
          <a:r>
            <a:rPr lang="de-DE" dirty="0"/>
            <a:t>Misstrauen</a:t>
          </a:r>
        </a:p>
      </dgm:t>
    </dgm:pt>
    <dgm:pt modelId="{7732B7C0-8813-4E85-B46A-732D717C0BBA}" type="parTrans" cxnId="{35540D1B-7090-4E2C-87A0-EEE32ECB4E07}">
      <dgm:prSet/>
      <dgm:spPr/>
    </dgm:pt>
    <dgm:pt modelId="{F64C170E-F835-4A29-83C9-D317EDBEE084}" type="sibTrans" cxnId="{35540D1B-7090-4E2C-87A0-EEE32ECB4E07}">
      <dgm:prSet/>
      <dgm:spPr/>
    </dgm:pt>
    <dgm:pt modelId="{B51707AE-6040-41D9-BB82-DDC7C32BFA37}" type="pres">
      <dgm:prSet presAssocID="{AC571809-0577-49F4-B225-CC84838B15BC}" presName="linearFlow" presStyleCnt="0">
        <dgm:presLayoutVars>
          <dgm:dir/>
          <dgm:animLvl val="lvl"/>
          <dgm:resizeHandles/>
        </dgm:presLayoutVars>
      </dgm:prSet>
      <dgm:spPr/>
    </dgm:pt>
    <dgm:pt modelId="{74E6924E-6F9D-40C7-B5F2-1D7A9A81A485}" type="pres">
      <dgm:prSet presAssocID="{CC245136-41B3-4F55-BAFB-68F4DDFEF2BE}" presName="compositeNode" presStyleCnt="0">
        <dgm:presLayoutVars>
          <dgm:bulletEnabled val="1"/>
        </dgm:presLayoutVars>
      </dgm:prSet>
      <dgm:spPr/>
    </dgm:pt>
    <dgm:pt modelId="{FF093682-F41E-473B-9FF9-C6E98FA6338A}" type="pres">
      <dgm:prSet presAssocID="{CC245136-41B3-4F55-BAFB-68F4DDFEF2BE}" presName="image" presStyleLbl="fgImgPlace1" presStyleIdx="0" presStyleCnt="3" custLinFactX="-85353" custLinFactNeighborX="-100000" custLinFactNeighborY="4261"/>
      <dgm:spPr/>
    </dgm:pt>
    <dgm:pt modelId="{60F08240-5A27-441C-B8AD-9E5DCF695428}" type="pres">
      <dgm:prSet presAssocID="{CC245136-41B3-4F55-BAFB-68F4DDFEF2BE}" presName="childNode" presStyleLbl="node1" presStyleIdx="0" presStyleCnt="3">
        <dgm:presLayoutVars>
          <dgm:bulletEnabled val="1"/>
        </dgm:presLayoutVars>
      </dgm:prSet>
      <dgm:spPr/>
    </dgm:pt>
    <dgm:pt modelId="{99801955-6ABF-44D9-B1F7-523F540813CD}" type="pres">
      <dgm:prSet presAssocID="{CC245136-41B3-4F55-BAFB-68F4DDFEF2BE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20A67BFD-EEEB-4609-ADFD-C7FC545FB7EB}" type="pres">
      <dgm:prSet presAssocID="{B9BF1B69-E9A4-406D-A087-014838BFA39F}" presName="sibTrans" presStyleCnt="0"/>
      <dgm:spPr/>
    </dgm:pt>
    <dgm:pt modelId="{4D3018A5-73DE-4EB0-B25A-4985F6149AD9}" type="pres">
      <dgm:prSet presAssocID="{94E9A5B5-33CA-4938-A6E1-21AA1F783CB7}" presName="compositeNode" presStyleCnt="0">
        <dgm:presLayoutVars>
          <dgm:bulletEnabled val="1"/>
        </dgm:presLayoutVars>
      </dgm:prSet>
      <dgm:spPr/>
    </dgm:pt>
    <dgm:pt modelId="{591D5CB4-D5FF-445F-8A83-5B3B744A0FAB}" type="pres">
      <dgm:prSet presAssocID="{94E9A5B5-33CA-4938-A6E1-21AA1F783CB7}" presName="image" presStyleLbl="fgImgPlace1" presStyleIdx="1" presStyleCnt="3"/>
      <dgm:spPr/>
    </dgm:pt>
    <dgm:pt modelId="{6C991493-3786-4249-925E-AC7CC78AC116}" type="pres">
      <dgm:prSet presAssocID="{94E9A5B5-33CA-4938-A6E1-21AA1F783CB7}" presName="childNode" presStyleLbl="node1" presStyleIdx="1" presStyleCnt="3">
        <dgm:presLayoutVars>
          <dgm:bulletEnabled val="1"/>
        </dgm:presLayoutVars>
      </dgm:prSet>
      <dgm:spPr/>
    </dgm:pt>
    <dgm:pt modelId="{6C54B3E5-6E45-4B19-A5C1-CEAB7E464F14}" type="pres">
      <dgm:prSet presAssocID="{94E9A5B5-33CA-4938-A6E1-21AA1F783CB7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D92969A7-3ECF-4DAD-86EB-1152593285E3}" type="pres">
      <dgm:prSet presAssocID="{F42E8A9C-E1CD-4F81-8CD7-4E53BFED504B}" presName="sibTrans" presStyleCnt="0"/>
      <dgm:spPr/>
    </dgm:pt>
    <dgm:pt modelId="{C78E38A8-E07D-4BDA-9A4A-B1CBD1B12FF4}" type="pres">
      <dgm:prSet presAssocID="{9C7DEEAF-9656-4A0E-9EC1-6726B0536B0E}" presName="compositeNode" presStyleCnt="0">
        <dgm:presLayoutVars>
          <dgm:bulletEnabled val="1"/>
        </dgm:presLayoutVars>
      </dgm:prSet>
      <dgm:spPr/>
    </dgm:pt>
    <dgm:pt modelId="{1A096048-49DD-4B33-9BD9-480CE7A5FC5F}" type="pres">
      <dgm:prSet presAssocID="{9C7DEEAF-9656-4A0E-9EC1-6726B0536B0E}" presName="image" presStyleLbl="fgImgPlace1" presStyleIdx="2" presStyleCnt="3"/>
      <dgm:spPr/>
    </dgm:pt>
    <dgm:pt modelId="{324C7D78-92B9-4A57-84D5-82FDC1F35487}" type="pres">
      <dgm:prSet presAssocID="{9C7DEEAF-9656-4A0E-9EC1-6726B0536B0E}" presName="childNode" presStyleLbl="node1" presStyleIdx="2" presStyleCnt="3" custScaleX="115924">
        <dgm:presLayoutVars>
          <dgm:bulletEnabled val="1"/>
        </dgm:presLayoutVars>
      </dgm:prSet>
      <dgm:spPr/>
    </dgm:pt>
    <dgm:pt modelId="{3BAEAEAA-CDE6-4A04-90F1-9A2C8B85A44E}" type="pres">
      <dgm:prSet presAssocID="{9C7DEEAF-9656-4A0E-9EC1-6726B0536B0E}" presName="parentNode" presStyleLbl="revTx" presStyleIdx="2" presStyleCnt="3" custLinFactNeighborX="-51246" custLinFactNeighborY="644">
        <dgm:presLayoutVars>
          <dgm:chMax val="0"/>
          <dgm:bulletEnabled val="1"/>
        </dgm:presLayoutVars>
      </dgm:prSet>
      <dgm:spPr/>
    </dgm:pt>
  </dgm:ptLst>
  <dgm:cxnLst>
    <dgm:cxn modelId="{2ED9A508-34BC-493E-810F-94A91FC8B15B}" type="presOf" srcId="{AC571809-0577-49F4-B225-CC84838B15BC}" destId="{B51707AE-6040-41D9-BB82-DDC7C32BFA37}" srcOrd="0" destOrd="0" presId="urn:microsoft.com/office/officeart/2005/8/layout/hList2"/>
    <dgm:cxn modelId="{D7089411-4405-4112-A243-A5ABAD2CE11B}" type="presOf" srcId="{CC245136-41B3-4F55-BAFB-68F4DDFEF2BE}" destId="{99801955-6ABF-44D9-B1F7-523F540813CD}" srcOrd="0" destOrd="0" presId="urn:microsoft.com/office/officeart/2005/8/layout/hList2"/>
    <dgm:cxn modelId="{35540D1B-7090-4E2C-87A0-EEE32ECB4E07}" srcId="{94E9A5B5-33CA-4938-A6E1-21AA1F783CB7}" destId="{0125A588-AE6D-4797-98F9-4F6760F65F26}" srcOrd="2" destOrd="0" parTransId="{7732B7C0-8813-4E85-B46A-732D717C0BBA}" sibTransId="{F64C170E-F835-4A29-83C9-D317EDBEE084}"/>
    <dgm:cxn modelId="{C3F5701E-CAD9-468E-A58A-9D746E688BCF}" type="presOf" srcId="{42E34875-ED1F-4CE7-B1F0-995A258A7CD8}" destId="{60F08240-5A27-441C-B8AD-9E5DCF695428}" srcOrd="0" destOrd="1" presId="urn:microsoft.com/office/officeart/2005/8/layout/hList2"/>
    <dgm:cxn modelId="{45A1C722-D7C7-4CD3-B504-F6D99BE637CD}" srcId="{9C7DEEAF-9656-4A0E-9EC1-6726B0536B0E}" destId="{3E9F9CE9-542B-4EED-BEA1-1069566FD6E6}" srcOrd="2" destOrd="0" parTransId="{BDB91994-61CE-4800-9234-6B0BA40738DD}" sibTransId="{54CF6D94-A152-43EB-99FC-6F6DF6B87F2B}"/>
    <dgm:cxn modelId="{1005A726-4936-4CDF-8C3C-59240B154D33}" type="presOf" srcId="{9C7DEEAF-9656-4A0E-9EC1-6726B0536B0E}" destId="{3BAEAEAA-CDE6-4A04-90F1-9A2C8B85A44E}" srcOrd="0" destOrd="0" presId="urn:microsoft.com/office/officeart/2005/8/layout/hList2"/>
    <dgm:cxn modelId="{4214EF2A-A5A8-460F-B3E4-7361D360E3E5}" type="presOf" srcId="{C1CCAF09-93D5-45D7-BD6C-58A43CF9456D}" destId="{324C7D78-92B9-4A57-84D5-82FDC1F35487}" srcOrd="0" destOrd="0" presId="urn:microsoft.com/office/officeart/2005/8/layout/hList2"/>
    <dgm:cxn modelId="{996BD82B-E6DA-4C90-A0DC-272B58E6AC38}" srcId="{AC571809-0577-49F4-B225-CC84838B15BC}" destId="{9C7DEEAF-9656-4A0E-9EC1-6726B0536B0E}" srcOrd="2" destOrd="0" parTransId="{A79C2740-001F-454C-9491-39A663AB3187}" sibTransId="{013640F7-4551-41DA-907E-9953A9ACE158}"/>
    <dgm:cxn modelId="{3EA2E831-21A5-4A28-9566-7A1497D1CB1D}" srcId="{CC245136-41B3-4F55-BAFB-68F4DDFEF2BE}" destId="{42E34875-ED1F-4CE7-B1F0-995A258A7CD8}" srcOrd="1" destOrd="0" parTransId="{5628AA4A-2A12-42D4-A648-BB1D51CABB37}" sibTransId="{ADE55013-7F2D-47C9-B0AD-780F687F58B6}"/>
    <dgm:cxn modelId="{2A37303D-1B9F-4EFC-A3ED-CD71230B6479}" srcId="{CC245136-41B3-4F55-BAFB-68F4DDFEF2BE}" destId="{752926CD-4AA0-4F22-AAE1-B412548B4ADE}" srcOrd="0" destOrd="0" parTransId="{6591B26A-175E-4E3E-85F1-4438F2FC6DE0}" sibTransId="{E0D9E75B-72F3-430B-913E-BAA13D48409C}"/>
    <dgm:cxn modelId="{4E39E13F-7FC3-4C85-AD03-3D5C6E8EC118}" srcId="{CC245136-41B3-4F55-BAFB-68F4DDFEF2BE}" destId="{73BEAD48-32D9-4252-BD80-FD7A74980B29}" srcOrd="3" destOrd="0" parTransId="{2AD6AE81-58FA-4A6F-9B61-F41DDF95D0BB}" sibTransId="{0E0ABDB4-9A03-495B-BF73-E66FE6897BAA}"/>
    <dgm:cxn modelId="{0D4F3944-0D10-4D81-B7B9-F89B4E841CC8}" type="presOf" srcId="{94E9A5B5-33CA-4938-A6E1-21AA1F783CB7}" destId="{6C54B3E5-6E45-4B19-A5C1-CEAB7E464F14}" srcOrd="0" destOrd="0" presId="urn:microsoft.com/office/officeart/2005/8/layout/hList2"/>
    <dgm:cxn modelId="{ACD75D4B-6A86-44A4-86E6-ED0C85AD6EA8}" srcId="{94E9A5B5-33CA-4938-A6E1-21AA1F783CB7}" destId="{411CEED0-E550-4CEA-A06B-F02091463D5F}" srcOrd="1" destOrd="0" parTransId="{9BBAA0E5-3789-438D-98E3-027EA2E78935}" sibTransId="{0E76CB83-1E1B-40C8-9F8F-BA237EAA21FB}"/>
    <dgm:cxn modelId="{A7E3654B-7C59-4771-A6CE-9AE8CFFE8DCE}" srcId="{94E9A5B5-33CA-4938-A6E1-21AA1F783CB7}" destId="{AACF0578-795F-454B-8996-7B9BAFF56423}" srcOrd="0" destOrd="0" parTransId="{43CA7B65-39BE-4B8C-A15D-4656C3353444}" sibTransId="{162149F6-0DFD-43F4-A88B-36869639B32A}"/>
    <dgm:cxn modelId="{96B1ED6F-26C1-4046-AB56-556847B7EC97}" type="presOf" srcId="{3E9F9CE9-542B-4EED-BEA1-1069566FD6E6}" destId="{324C7D78-92B9-4A57-84D5-82FDC1F35487}" srcOrd="0" destOrd="2" presId="urn:microsoft.com/office/officeart/2005/8/layout/hList2"/>
    <dgm:cxn modelId="{90C2C952-CB76-40BC-9850-845EC9549BBA}" type="presOf" srcId="{AACF0578-795F-454B-8996-7B9BAFF56423}" destId="{6C991493-3786-4249-925E-AC7CC78AC116}" srcOrd="0" destOrd="0" presId="urn:microsoft.com/office/officeart/2005/8/layout/hList2"/>
    <dgm:cxn modelId="{74662754-5F7C-40D7-A011-1552F0B6B95B}" type="presOf" srcId="{752926CD-4AA0-4F22-AAE1-B412548B4ADE}" destId="{60F08240-5A27-441C-B8AD-9E5DCF695428}" srcOrd="0" destOrd="0" presId="urn:microsoft.com/office/officeart/2005/8/layout/hList2"/>
    <dgm:cxn modelId="{AF664B74-0C44-4A56-AC04-EB23B23FECE2}" type="presOf" srcId="{8D6FCB66-0413-4F82-9ABB-490569688A34}" destId="{60F08240-5A27-441C-B8AD-9E5DCF695428}" srcOrd="0" destOrd="4" presId="urn:microsoft.com/office/officeart/2005/8/layout/hList2"/>
    <dgm:cxn modelId="{A6170355-69A1-44F5-A552-1199F4D8BC39}" srcId="{AC571809-0577-49F4-B225-CC84838B15BC}" destId="{CC245136-41B3-4F55-BAFB-68F4DDFEF2BE}" srcOrd="0" destOrd="0" parTransId="{27B246D1-30F8-4BF8-9A24-CCB422047B68}" sibTransId="{B9BF1B69-E9A4-406D-A087-014838BFA39F}"/>
    <dgm:cxn modelId="{9EAE9459-282A-487B-A247-189C0919411B}" type="presOf" srcId="{0125A588-AE6D-4797-98F9-4F6760F65F26}" destId="{6C991493-3786-4249-925E-AC7CC78AC116}" srcOrd="0" destOrd="2" presId="urn:microsoft.com/office/officeart/2005/8/layout/hList2"/>
    <dgm:cxn modelId="{88692380-1720-4036-8375-138BC5DBE0A6}" type="presOf" srcId="{73BEAD48-32D9-4252-BD80-FD7A74980B29}" destId="{60F08240-5A27-441C-B8AD-9E5DCF695428}" srcOrd="0" destOrd="3" presId="urn:microsoft.com/office/officeart/2005/8/layout/hList2"/>
    <dgm:cxn modelId="{8BDA578C-5778-4BF6-A1F5-FB0C1876F914}" srcId="{CC245136-41B3-4F55-BAFB-68F4DDFEF2BE}" destId="{47744FB7-5DC2-422A-9BC3-D443A6D049A6}" srcOrd="2" destOrd="0" parTransId="{8AF379B2-95F7-40F0-B920-3F377CAF7380}" sibTransId="{82082535-DCE4-42B8-993D-F1EAC2C8DD08}"/>
    <dgm:cxn modelId="{72BB3D8D-1A22-46E7-A214-B81CC0F523D9}" type="presOf" srcId="{20FE08A6-E9C4-44B1-9124-54C3645FA992}" destId="{324C7D78-92B9-4A57-84D5-82FDC1F35487}" srcOrd="0" destOrd="1" presId="urn:microsoft.com/office/officeart/2005/8/layout/hList2"/>
    <dgm:cxn modelId="{C1CEEB98-E878-409A-9D37-FE257A7CB4D1}" type="presOf" srcId="{411CEED0-E550-4CEA-A06B-F02091463D5F}" destId="{6C991493-3786-4249-925E-AC7CC78AC116}" srcOrd="0" destOrd="1" presId="urn:microsoft.com/office/officeart/2005/8/layout/hList2"/>
    <dgm:cxn modelId="{8702159D-E727-46DA-99A5-A32E2E4D7885}" type="presOf" srcId="{C9292CBC-9CD2-4459-A68A-BB86187610C6}" destId="{60F08240-5A27-441C-B8AD-9E5DCF695428}" srcOrd="0" destOrd="5" presId="urn:microsoft.com/office/officeart/2005/8/layout/hList2"/>
    <dgm:cxn modelId="{E3FB97A5-A602-49AB-BE36-96EF69DB242A}" srcId="{CC245136-41B3-4F55-BAFB-68F4DDFEF2BE}" destId="{C9292CBC-9CD2-4459-A68A-BB86187610C6}" srcOrd="5" destOrd="0" parTransId="{F5229F74-693E-421F-88F5-59A77BD054C5}" sibTransId="{9C37A659-D375-4623-A5C1-C6DF5220FF52}"/>
    <dgm:cxn modelId="{E6B44CAF-38DF-4314-8BDC-8D2098C05F75}" type="presOf" srcId="{47744FB7-5DC2-422A-9BC3-D443A6D049A6}" destId="{60F08240-5A27-441C-B8AD-9E5DCF695428}" srcOrd="0" destOrd="2" presId="urn:microsoft.com/office/officeart/2005/8/layout/hList2"/>
    <dgm:cxn modelId="{46AA58C0-A96E-4D49-8F9C-C32A01AB7D43}" srcId="{CC245136-41B3-4F55-BAFB-68F4DDFEF2BE}" destId="{8D6FCB66-0413-4F82-9ABB-490569688A34}" srcOrd="4" destOrd="0" parTransId="{B70959F6-9CB2-451F-8622-FDEAA171B5D8}" sibTransId="{2493ED17-5263-4D91-A376-FF492CAC04B9}"/>
    <dgm:cxn modelId="{A3FD22CE-DCF0-44D1-A01D-CB6C2A2D93E3}" srcId="{9C7DEEAF-9656-4A0E-9EC1-6726B0536B0E}" destId="{C1CCAF09-93D5-45D7-BD6C-58A43CF9456D}" srcOrd="0" destOrd="0" parTransId="{665F6839-EB0E-44CD-B5EE-6C4FD63C72ED}" sibTransId="{12D72236-8491-4E59-9FA8-EF99412065F9}"/>
    <dgm:cxn modelId="{79C15BDE-CD91-4FAA-83AA-F8ACC9F5C137}" srcId="{9C7DEEAF-9656-4A0E-9EC1-6726B0536B0E}" destId="{20FE08A6-E9C4-44B1-9124-54C3645FA992}" srcOrd="1" destOrd="0" parTransId="{D14AEF56-C997-4ABA-803D-674F3BB5F12B}" sibTransId="{FE573C8B-FD67-437D-AED3-E0A9C147D277}"/>
    <dgm:cxn modelId="{67C67EF1-0104-4374-9AEE-85472DD7E267}" srcId="{AC571809-0577-49F4-B225-CC84838B15BC}" destId="{94E9A5B5-33CA-4938-A6E1-21AA1F783CB7}" srcOrd="1" destOrd="0" parTransId="{2E16716C-A685-496B-B991-C7BDBEC4535B}" sibTransId="{F42E8A9C-E1CD-4F81-8CD7-4E53BFED504B}"/>
    <dgm:cxn modelId="{E4368A0D-7645-444B-BC0E-1A926A47798F}" type="presParOf" srcId="{B51707AE-6040-41D9-BB82-DDC7C32BFA37}" destId="{74E6924E-6F9D-40C7-B5F2-1D7A9A81A485}" srcOrd="0" destOrd="0" presId="urn:microsoft.com/office/officeart/2005/8/layout/hList2"/>
    <dgm:cxn modelId="{C902B7E7-BF0B-443C-88EC-ED50A10989F2}" type="presParOf" srcId="{74E6924E-6F9D-40C7-B5F2-1D7A9A81A485}" destId="{FF093682-F41E-473B-9FF9-C6E98FA6338A}" srcOrd="0" destOrd="0" presId="urn:microsoft.com/office/officeart/2005/8/layout/hList2"/>
    <dgm:cxn modelId="{748C443C-7F9D-4593-A749-E9456AFA5440}" type="presParOf" srcId="{74E6924E-6F9D-40C7-B5F2-1D7A9A81A485}" destId="{60F08240-5A27-441C-B8AD-9E5DCF695428}" srcOrd="1" destOrd="0" presId="urn:microsoft.com/office/officeart/2005/8/layout/hList2"/>
    <dgm:cxn modelId="{227506A7-A2B6-4CE1-A89F-4F8571F61DB8}" type="presParOf" srcId="{74E6924E-6F9D-40C7-B5F2-1D7A9A81A485}" destId="{99801955-6ABF-44D9-B1F7-523F540813CD}" srcOrd="2" destOrd="0" presId="urn:microsoft.com/office/officeart/2005/8/layout/hList2"/>
    <dgm:cxn modelId="{23DDD0D6-B2DB-4848-A6EA-6CD174AB227F}" type="presParOf" srcId="{B51707AE-6040-41D9-BB82-DDC7C32BFA37}" destId="{20A67BFD-EEEB-4609-ADFD-C7FC545FB7EB}" srcOrd="1" destOrd="0" presId="urn:microsoft.com/office/officeart/2005/8/layout/hList2"/>
    <dgm:cxn modelId="{AEA1A962-F326-448A-8BC8-A111128784F7}" type="presParOf" srcId="{B51707AE-6040-41D9-BB82-DDC7C32BFA37}" destId="{4D3018A5-73DE-4EB0-B25A-4985F6149AD9}" srcOrd="2" destOrd="0" presId="urn:microsoft.com/office/officeart/2005/8/layout/hList2"/>
    <dgm:cxn modelId="{5261374D-4497-45FF-A4B2-47A7A86E194E}" type="presParOf" srcId="{4D3018A5-73DE-4EB0-B25A-4985F6149AD9}" destId="{591D5CB4-D5FF-445F-8A83-5B3B744A0FAB}" srcOrd="0" destOrd="0" presId="urn:microsoft.com/office/officeart/2005/8/layout/hList2"/>
    <dgm:cxn modelId="{69FD5606-42F9-403F-B000-8E7714B516E0}" type="presParOf" srcId="{4D3018A5-73DE-4EB0-B25A-4985F6149AD9}" destId="{6C991493-3786-4249-925E-AC7CC78AC116}" srcOrd="1" destOrd="0" presId="urn:microsoft.com/office/officeart/2005/8/layout/hList2"/>
    <dgm:cxn modelId="{FB8A9AED-37EE-4D25-8C44-49879E1A829F}" type="presParOf" srcId="{4D3018A5-73DE-4EB0-B25A-4985F6149AD9}" destId="{6C54B3E5-6E45-4B19-A5C1-CEAB7E464F14}" srcOrd="2" destOrd="0" presId="urn:microsoft.com/office/officeart/2005/8/layout/hList2"/>
    <dgm:cxn modelId="{1AC6E320-C156-4BC1-BA76-37C32F7DF1D8}" type="presParOf" srcId="{B51707AE-6040-41D9-BB82-DDC7C32BFA37}" destId="{D92969A7-3ECF-4DAD-86EB-1152593285E3}" srcOrd="3" destOrd="0" presId="urn:microsoft.com/office/officeart/2005/8/layout/hList2"/>
    <dgm:cxn modelId="{B1774130-E6C9-47FF-B47B-E8CB436136F5}" type="presParOf" srcId="{B51707AE-6040-41D9-BB82-DDC7C32BFA37}" destId="{C78E38A8-E07D-4BDA-9A4A-B1CBD1B12FF4}" srcOrd="4" destOrd="0" presId="urn:microsoft.com/office/officeart/2005/8/layout/hList2"/>
    <dgm:cxn modelId="{333E5E4F-8E81-40F0-BE68-DC131A6C0870}" type="presParOf" srcId="{C78E38A8-E07D-4BDA-9A4A-B1CBD1B12FF4}" destId="{1A096048-49DD-4B33-9BD9-480CE7A5FC5F}" srcOrd="0" destOrd="0" presId="urn:microsoft.com/office/officeart/2005/8/layout/hList2"/>
    <dgm:cxn modelId="{23CFB51D-A1A1-417E-9148-D68F94B1FF48}" type="presParOf" srcId="{C78E38A8-E07D-4BDA-9A4A-B1CBD1B12FF4}" destId="{324C7D78-92B9-4A57-84D5-82FDC1F35487}" srcOrd="1" destOrd="0" presId="urn:microsoft.com/office/officeart/2005/8/layout/hList2"/>
    <dgm:cxn modelId="{53E6514B-B0F3-4209-BA99-E14B5475946B}" type="presParOf" srcId="{C78E38A8-E07D-4BDA-9A4A-B1CBD1B12FF4}" destId="{3BAEAEAA-CDE6-4A04-90F1-9A2C8B85A44E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6CB77D-2043-48BC-8528-F27B58882982}" type="doc">
      <dgm:prSet loTypeId="urn:microsoft.com/office/officeart/2005/8/layout/hList2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de-DE"/>
        </a:p>
      </dgm:t>
    </dgm:pt>
    <dgm:pt modelId="{503F523B-C504-4F45-B3BD-FA28ED6958E9}">
      <dgm:prSet phldrT="[Text]"/>
      <dgm:spPr/>
      <dgm:t>
        <a:bodyPr/>
        <a:lstStyle/>
        <a:p>
          <a:r>
            <a:rPr lang="de-DE" dirty="0"/>
            <a:t>Chancen</a:t>
          </a:r>
        </a:p>
      </dgm:t>
    </dgm:pt>
    <dgm:pt modelId="{A225DD3A-78AF-4B3C-9945-F71A769F8A65}" type="parTrans" cxnId="{2BAA85DD-F4A4-4DCD-8392-E3C11BC60D8F}">
      <dgm:prSet/>
      <dgm:spPr/>
      <dgm:t>
        <a:bodyPr/>
        <a:lstStyle/>
        <a:p>
          <a:endParaRPr lang="de-DE"/>
        </a:p>
      </dgm:t>
    </dgm:pt>
    <dgm:pt modelId="{A315C7C7-C5A9-428E-AC9E-E986B4306CDF}" type="sibTrans" cxnId="{2BAA85DD-F4A4-4DCD-8392-E3C11BC60D8F}">
      <dgm:prSet/>
      <dgm:spPr/>
      <dgm:t>
        <a:bodyPr/>
        <a:lstStyle/>
        <a:p>
          <a:endParaRPr lang="de-DE"/>
        </a:p>
      </dgm:t>
    </dgm:pt>
    <dgm:pt modelId="{BB1CBEFE-4B12-4D32-AF96-5D33DC08922F}">
      <dgm:prSet phldrT="[Text]" custT="1"/>
      <dgm:spPr/>
      <dgm:t>
        <a:bodyPr/>
        <a:lstStyle/>
        <a:p>
          <a:r>
            <a:rPr lang="de-DE" sz="1500" dirty="0"/>
            <a:t>Motivation</a:t>
          </a:r>
        </a:p>
      </dgm:t>
    </dgm:pt>
    <dgm:pt modelId="{BEADF3E4-10FE-4722-922C-1BE0908FF1CE}" type="parTrans" cxnId="{BC67F760-E72D-4A47-A481-ADD34EB09046}">
      <dgm:prSet/>
      <dgm:spPr/>
      <dgm:t>
        <a:bodyPr/>
        <a:lstStyle/>
        <a:p>
          <a:endParaRPr lang="de-DE"/>
        </a:p>
      </dgm:t>
    </dgm:pt>
    <dgm:pt modelId="{1A2A084F-55D3-41DF-9631-31F3CF204AF4}" type="sibTrans" cxnId="{BC67F760-E72D-4A47-A481-ADD34EB09046}">
      <dgm:prSet/>
      <dgm:spPr/>
      <dgm:t>
        <a:bodyPr/>
        <a:lstStyle/>
        <a:p>
          <a:endParaRPr lang="de-DE"/>
        </a:p>
      </dgm:t>
    </dgm:pt>
    <dgm:pt modelId="{F40655D9-2E1D-48F5-9A11-A53079A858C3}">
      <dgm:prSet phldrT="[Text]" custT="1"/>
      <dgm:spPr/>
      <dgm:t>
        <a:bodyPr/>
        <a:lstStyle/>
        <a:p>
          <a:r>
            <a:rPr lang="de-DE" sz="1500" dirty="0"/>
            <a:t>Weniger </a:t>
          </a:r>
          <a:r>
            <a:rPr lang="de-DE" sz="1500" dirty="0" err="1"/>
            <a:t>Präsentismus</a:t>
          </a:r>
          <a:r>
            <a:rPr lang="de-DE" sz="1500" dirty="0"/>
            <a:t> &amp; Absentismus</a:t>
          </a:r>
        </a:p>
      </dgm:t>
    </dgm:pt>
    <dgm:pt modelId="{5831ED4D-DD9F-4A35-B6A3-C48D5C476912}" type="parTrans" cxnId="{964AC9F6-FF3E-4578-B0CD-0E4A5217CEF7}">
      <dgm:prSet/>
      <dgm:spPr/>
      <dgm:t>
        <a:bodyPr/>
        <a:lstStyle/>
        <a:p>
          <a:endParaRPr lang="de-DE"/>
        </a:p>
      </dgm:t>
    </dgm:pt>
    <dgm:pt modelId="{BAC72DA4-3C45-4B85-AB30-51AAAC303520}" type="sibTrans" cxnId="{964AC9F6-FF3E-4578-B0CD-0E4A5217CEF7}">
      <dgm:prSet/>
      <dgm:spPr/>
      <dgm:t>
        <a:bodyPr/>
        <a:lstStyle/>
        <a:p>
          <a:endParaRPr lang="de-DE"/>
        </a:p>
      </dgm:t>
    </dgm:pt>
    <dgm:pt modelId="{6DBBA921-622E-4F52-BBD5-C5A851F062F8}">
      <dgm:prSet phldrT="[Text]"/>
      <dgm:spPr/>
      <dgm:t>
        <a:bodyPr/>
        <a:lstStyle/>
        <a:p>
          <a:r>
            <a:rPr lang="de-DE" dirty="0"/>
            <a:t>Risiken</a:t>
          </a:r>
        </a:p>
      </dgm:t>
    </dgm:pt>
    <dgm:pt modelId="{35C9E26B-D229-4367-9B51-05D14ECB5D7B}" type="parTrans" cxnId="{9443F48F-69C7-458B-B199-0D1966DFAA4D}">
      <dgm:prSet/>
      <dgm:spPr/>
      <dgm:t>
        <a:bodyPr/>
        <a:lstStyle/>
        <a:p>
          <a:endParaRPr lang="de-DE"/>
        </a:p>
      </dgm:t>
    </dgm:pt>
    <dgm:pt modelId="{4DC9BAE5-36BF-4EB8-8D60-61D7D0D80F29}" type="sibTrans" cxnId="{9443F48F-69C7-458B-B199-0D1966DFAA4D}">
      <dgm:prSet/>
      <dgm:spPr/>
      <dgm:t>
        <a:bodyPr/>
        <a:lstStyle/>
        <a:p>
          <a:endParaRPr lang="de-DE"/>
        </a:p>
      </dgm:t>
    </dgm:pt>
    <dgm:pt modelId="{3EDF05CF-20A2-4CD5-821A-7CF404A77067}">
      <dgm:prSet phldrT="[Text]" custT="1"/>
      <dgm:spPr/>
      <dgm:t>
        <a:bodyPr/>
        <a:lstStyle/>
        <a:p>
          <a:r>
            <a:rPr lang="de-DE" sz="1500" dirty="0"/>
            <a:t>Arbeit als einzige Sinnquelle </a:t>
          </a:r>
          <a:br>
            <a:rPr lang="de-DE" sz="1500" dirty="0"/>
          </a:br>
          <a:r>
            <a:rPr lang="de-DE" sz="1500" dirty="0">
              <a:sym typeface="Wingdings" panose="05000000000000000000" pitchFamily="2" charset="2"/>
            </a:rPr>
            <a:t> Burn-out</a:t>
          </a:r>
          <a:endParaRPr lang="de-DE" sz="1500" dirty="0"/>
        </a:p>
      </dgm:t>
    </dgm:pt>
    <dgm:pt modelId="{FC971137-C116-4C95-89A7-72F1CA9BEDDA}" type="parTrans" cxnId="{17B64D78-246B-4FD6-9FB2-A45BEC6FFCC3}">
      <dgm:prSet/>
      <dgm:spPr/>
      <dgm:t>
        <a:bodyPr/>
        <a:lstStyle/>
        <a:p>
          <a:endParaRPr lang="de-DE"/>
        </a:p>
      </dgm:t>
    </dgm:pt>
    <dgm:pt modelId="{CDD82613-E84B-40ED-8A94-A5CC1F46DE58}" type="sibTrans" cxnId="{17B64D78-246B-4FD6-9FB2-A45BEC6FFCC3}">
      <dgm:prSet/>
      <dgm:spPr/>
      <dgm:t>
        <a:bodyPr/>
        <a:lstStyle/>
        <a:p>
          <a:endParaRPr lang="de-DE"/>
        </a:p>
      </dgm:t>
    </dgm:pt>
    <dgm:pt modelId="{CE77C576-0E40-4B3B-AF57-2D135AE5961C}">
      <dgm:prSet phldrT="[Text]"/>
      <dgm:spPr/>
      <dgm:t>
        <a:bodyPr/>
        <a:lstStyle/>
        <a:p>
          <a:r>
            <a:rPr lang="de-DE" dirty="0"/>
            <a:t>Umsetzung</a:t>
          </a:r>
        </a:p>
      </dgm:t>
    </dgm:pt>
    <dgm:pt modelId="{E64B0524-07F7-4EDE-ABD0-144EFC0579C1}" type="parTrans" cxnId="{7AE8E657-7D31-4075-803A-EA82F5582C8C}">
      <dgm:prSet/>
      <dgm:spPr/>
      <dgm:t>
        <a:bodyPr/>
        <a:lstStyle/>
        <a:p>
          <a:endParaRPr lang="de-DE"/>
        </a:p>
      </dgm:t>
    </dgm:pt>
    <dgm:pt modelId="{F5E88BE1-BDE1-4251-9991-BED2631AC4FA}" type="sibTrans" cxnId="{7AE8E657-7D31-4075-803A-EA82F5582C8C}">
      <dgm:prSet/>
      <dgm:spPr/>
      <dgm:t>
        <a:bodyPr/>
        <a:lstStyle/>
        <a:p>
          <a:endParaRPr lang="de-DE"/>
        </a:p>
      </dgm:t>
    </dgm:pt>
    <dgm:pt modelId="{AAA5DF60-97FE-492E-9FF8-CBACE19D28A0}">
      <dgm:prSet phldrT="[Text]" custT="1"/>
      <dgm:spPr/>
      <dgm:t>
        <a:bodyPr/>
        <a:lstStyle/>
        <a:p>
          <a:r>
            <a:rPr lang="de-DE" sz="1500" dirty="0"/>
            <a:t>Sich selbst treu bleiben</a:t>
          </a:r>
        </a:p>
      </dgm:t>
    </dgm:pt>
    <dgm:pt modelId="{0E9B2690-93CB-4221-9B7B-F3BA84458670}" type="parTrans" cxnId="{962EE656-55F1-46CC-8CB3-BB2CE636E1FA}">
      <dgm:prSet/>
      <dgm:spPr/>
      <dgm:t>
        <a:bodyPr/>
        <a:lstStyle/>
        <a:p>
          <a:endParaRPr lang="de-DE"/>
        </a:p>
      </dgm:t>
    </dgm:pt>
    <dgm:pt modelId="{417C5627-501B-40ED-A80F-8E8789EF696A}" type="sibTrans" cxnId="{962EE656-55F1-46CC-8CB3-BB2CE636E1FA}">
      <dgm:prSet/>
      <dgm:spPr/>
      <dgm:t>
        <a:bodyPr/>
        <a:lstStyle/>
        <a:p>
          <a:endParaRPr lang="de-DE"/>
        </a:p>
      </dgm:t>
    </dgm:pt>
    <dgm:pt modelId="{2B8CF60C-1CF6-448B-95ED-EB7019A6DC6D}">
      <dgm:prSet phldrT="[Text]" custT="1"/>
      <dgm:spPr/>
      <dgm:t>
        <a:bodyPr/>
        <a:lstStyle/>
        <a:p>
          <a:r>
            <a:rPr lang="de-DE" sz="1500" dirty="0"/>
            <a:t>Zufriedenheit</a:t>
          </a:r>
        </a:p>
      </dgm:t>
    </dgm:pt>
    <dgm:pt modelId="{458B83EB-0B0A-46F1-BDA6-A667C315175E}" type="parTrans" cxnId="{DD3DF730-F0C2-48C1-8391-0A5DA587A159}">
      <dgm:prSet/>
      <dgm:spPr/>
      <dgm:t>
        <a:bodyPr/>
        <a:lstStyle/>
        <a:p>
          <a:endParaRPr lang="de-DE"/>
        </a:p>
      </dgm:t>
    </dgm:pt>
    <dgm:pt modelId="{A2935941-FBAD-47FE-B88C-859665B680A5}" type="sibTrans" cxnId="{DD3DF730-F0C2-48C1-8391-0A5DA587A159}">
      <dgm:prSet/>
      <dgm:spPr/>
      <dgm:t>
        <a:bodyPr/>
        <a:lstStyle/>
        <a:p>
          <a:endParaRPr lang="de-DE"/>
        </a:p>
      </dgm:t>
    </dgm:pt>
    <dgm:pt modelId="{5055329C-DC2C-4D9C-B2C7-AEDED8465AEF}">
      <dgm:prSet phldrT="[Text]" custT="1"/>
      <dgm:spPr/>
      <dgm:t>
        <a:bodyPr/>
        <a:lstStyle/>
        <a:p>
          <a:r>
            <a:rPr lang="de-DE" sz="1500" dirty="0"/>
            <a:t>Besser Rückschläge akzeptieren</a:t>
          </a:r>
        </a:p>
      </dgm:t>
    </dgm:pt>
    <dgm:pt modelId="{0748E912-FF68-4001-AD34-052F2FD1A717}" type="parTrans" cxnId="{3ACC4957-E75E-4D11-AB0D-8D614FFD3391}">
      <dgm:prSet/>
      <dgm:spPr/>
      <dgm:t>
        <a:bodyPr/>
        <a:lstStyle/>
        <a:p>
          <a:endParaRPr lang="de-DE"/>
        </a:p>
      </dgm:t>
    </dgm:pt>
    <dgm:pt modelId="{E3102F34-5A20-47F7-88DE-6CF8C9635ACD}" type="sibTrans" cxnId="{3ACC4957-E75E-4D11-AB0D-8D614FFD3391}">
      <dgm:prSet/>
      <dgm:spPr/>
      <dgm:t>
        <a:bodyPr/>
        <a:lstStyle/>
        <a:p>
          <a:endParaRPr lang="de-DE"/>
        </a:p>
      </dgm:t>
    </dgm:pt>
    <dgm:pt modelId="{43F172F6-7292-4E73-A946-E986F2090489}">
      <dgm:prSet phldrT="[Text]" custT="1"/>
      <dgm:spPr/>
      <dgm:t>
        <a:bodyPr/>
        <a:lstStyle/>
        <a:p>
          <a:r>
            <a:rPr lang="de-DE" sz="1500" dirty="0"/>
            <a:t>Art der Tätigkeit und Erwartungen</a:t>
          </a:r>
        </a:p>
      </dgm:t>
    </dgm:pt>
    <dgm:pt modelId="{6AF41CA1-9E8C-4FFD-A0A5-0E1B54DBE453}" type="parTrans" cxnId="{36ED8C7B-5713-4CE0-B27E-0A03FEA4976C}">
      <dgm:prSet/>
      <dgm:spPr/>
      <dgm:t>
        <a:bodyPr/>
        <a:lstStyle/>
        <a:p>
          <a:endParaRPr lang="de-DE"/>
        </a:p>
      </dgm:t>
    </dgm:pt>
    <dgm:pt modelId="{8288D131-D794-4CB2-9913-EBF990C34DD4}" type="sibTrans" cxnId="{36ED8C7B-5713-4CE0-B27E-0A03FEA4976C}">
      <dgm:prSet/>
      <dgm:spPr/>
      <dgm:t>
        <a:bodyPr/>
        <a:lstStyle/>
        <a:p>
          <a:endParaRPr lang="de-DE"/>
        </a:p>
      </dgm:t>
    </dgm:pt>
    <dgm:pt modelId="{D31A708A-B49C-40FB-A904-58F9A9CECEC1}">
      <dgm:prSet phldrT="[Text]" custT="1"/>
      <dgm:spPr/>
      <dgm:t>
        <a:bodyPr/>
        <a:lstStyle/>
        <a:p>
          <a:r>
            <a:rPr lang="de-DE" sz="1500" dirty="0"/>
            <a:t>3 Dimensionen zur Sinnstiftung nach </a:t>
          </a:r>
          <a:r>
            <a:rPr lang="de-DE" sz="1500" dirty="0" err="1"/>
            <a:t>Hardering</a:t>
          </a:r>
          <a:r>
            <a:rPr lang="de-DE" sz="1500" dirty="0"/>
            <a:t> (2015)</a:t>
          </a:r>
          <a:br>
            <a:rPr lang="de-DE" sz="1500" dirty="0"/>
          </a:br>
          <a:r>
            <a:rPr lang="de-DE" sz="1500" dirty="0"/>
            <a:t>- Arbeitsgestaltung</a:t>
          </a:r>
          <a:br>
            <a:rPr lang="de-DE" sz="1500" dirty="0"/>
          </a:br>
          <a:r>
            <a:rPr lang="de-DE" sz="1500" dirty="0"/>
            <a:t>- Nützlichkeit</a:t>
          </a:r>
          <a:br>
            <a:rPr lang="de-DE" sz="1500" dirty="0"/>
          </a:br>
          <a:r>
            <a:rPr lang="de-DE" sz="1500" dirty="0"/>
            <a:t>- subjektive Bewertung</a:t>
          </a:r>
        </a:p>
      </dgm:t>
    </dgm:pt>
    <dgm:pt modelId="{7182D7D4-A421-4F1E-9B5B-431B968BBE04}" type="parTrans" cxnId="{0802C951-9C2D-44C5-AF5D-DF1B46980C5B}">
      <dgm:prSet/>
      <dgm:spPr/>
      <dgm:t>
        <a:bodyPr/>
        <a:lstStyle/>
        <a:p>
          <a:endParaRPr lang="de-DE"/>
        </a:p>
      </dgm:t>
    </dgm:pt>
    <dgm:pt modelId="{552A374E-2D09-47ED-AFB6-1FFB5A4514B6}" type="sibTrans" cxnId="{0802C951-9C2D-44C5-AF5D-DF1B46980C5B}">
      <dgm:prSet/>
      <dgm:spPr/>
      <dgm:t>
        <a:bodyPr/>
        <a:lstStyle/>
        <a:p>
          <a:endParaRPr lang="de-DE"/>
        </a:p>
      </dgm:t>
    </dgm:pt>
    <dgm:pt modelId="{72140F60-5771-46FE-A90C-B734D4855CD6}">
      <dgm:prSet phldrT="[Text]" custT="1"/>
      <dgm:spPr/>
      <dgm:t>
        <a:bodyPr/>
        <a:lstStyle/>
        <a:p>
          <a:r>
            <a:rPr lang="de-DE" sz="1500" dirty="0"/>
            <a:t>Lösungen anbieten</a:t>
          </a:r>
        </a:p>
      </dgm:t>
    </dgm:pt>
    <dgm:pt modelId="{C4ABF40A-C335-4925-8B81-94BAE70E47EB}" type="parTrans" cxnId="{BE5337B3-EDDB-429C-953B-9AA452549C94}">
      <dgm:prSet/>
      <dgm:spPr/>
      <dgm:t>
        <a:bodyPr/>
        <a:lstStyle/>
        <a:p>
          <a:endParaRPr lang="de-DE"/>
        </a:p>
      </dgm:t>
    </dgm:pt>
    <dgm:pt modelId="{511FF3E5-F3D0-4D3E-A571-BECD8C83B2B4}" type="sibTrans" cxnId="{BE5337B3-EDDB-429C-953B-9AA452549C94}">
      <dgm:prSet/>
      <dgm:spPr/>
      <dgm:t>
        <a:bodyPr/>
        <a:lstStyle/>
        <a:p>
          <a:endParaRPr lang="de-DE"/>
        </a:p>
      </dgm:t>
    </dgm:pt>
    <dgm:pt modelId="{539D4374-04B0-4DCC-8D01-84318BDD4CD2}">
      <dgm:prSet phldrT="[Text]" custT="1"/>
      <dgm:spPr/>
      <dgm:t>
        <a:bodyPr/>
        <a:lstStyle/>
        <a:p>
          <a:r>
            <a:rPr lang="de-DE" sz="1500" dirty="0"/>
            <a:t>Regelmäßige Reflektion</a:t>
          </a:r>
        </a:p>
      </dgm:t>
    </dgm:pt>
    <dgm:pt modelId="{4D7BF1BA-B7C2-486B-9CDC-CA97BB0FE3FC}" type="parTrans" cxnId="{70C135A5-D399-4135-AA94-8FE599AE2AA0}">
      <dgm:prSet/>
      <dgm:spPr/>
      <dgm:t>
        <a:bodyPr/>
        <a:lstStyle/>
        <a:p>
          <a:endParaRPr lang="de-DE"/>
        </a:p>
      </dgm:t>
    </dgm:pt>
    <dgm:pt modelId="{3A534B90-85CA-40CF-99DB-5F41C75F69A4}" type="sibTrans" cxnId="{70C135A5-D399-4135-AA94-8FE599AE2AA0}">
      <dgm:prSet/>
      <dgm:spPr/>
      <dgm:t>
        <a:bodyPr/>
        <a:lstStyle/>
        <a:p>
          <a:endParaRPr lang="de-DE"/>
        </a:p>
      </dgm:t>
    </dgm:pt>
    <dgm:pt modelId="{8E621E6E-9BE9-48E8-8FF8-8AD51DC224A1}">
      <dgm:prSet phldrT="[Text]" custT="1"/>
      <dgm:spPr/>
      <dgm:t>
        <a:bodyPr/>
        <a:lstStyle/>
        <a:p>
          <a:r>
            <a:rPr lang="de-DE" sz="1500" dirty="0"/>
            <a:t>Weniger </a:t>
          </a:r>
          <a:r>
            <a:rPr lang="de-DE" sz="1500" dirty="0" err="1"/>
            <a:t>gesundheitl</a:t>
          </a:r>
          <a:r>
            <a:rPr lang="de-DE" sz="1500" dirty="0"/>
            <a:t>. Beschwerden</a:t>
          </a:r>
        </a:p>
      </dgm:t>
    </dgm:pt>
    <dgm:pt modelId="{5BA57F6E-154E-47E5-BF53-A5696CC3F534}" type="parTrans" cxnId="{BBF054B6-36F4-4A5E-A1EA-E711BEB85EAE}">
      <dgm:prSet/>
      <dgm:spPr/>
      <dgm:t>
        <a:bodyPr/>
        <a:lstStyle/>
        <a:p>
          <a:endParaRPr lang="de-DE"/>
        </a:p>
      </dgm:t>
    </dgm:pt>
    <dgm:pt modelId="{6B6CD8DE-2C4D-4050-BC18-BD334013DB26}" type="sibTrans" cxnId="{BBF054B6-36F4-4A5E-A1EA-E711BEB85EAE}">
      <dgm:prSet/>
      <dgm:spPr/>
      <dgm:t>
        <a:bodyPr/>
        <a:lstStyle/>
        <a:p>
          <a:endParaRPr lang="de-DE"/>
        </a:p>
      </dgm:t>
    </dgm:pt>
    <dgm:pt modelId="{53216B08-E38F-4225-94DC-2A12DC1E9851}" type="pres">
      <dgm:prSet presAssocID="{386CB77D-2043-48BC-8528-F27B58882982}" presName="linearFlow" presStyleCnt="0">
        <dgm:presLayoutVars>
          <dgm:dir/>
          <dgm:animLvl val="lvl"/>
          <dgm:resizeHandles/>
        </dgm:presLayoutVars>
      </dgm:prSet>
      <dgm:spPr/>
    </dgm:pt>
    <dgm:pt modelId="{FED6A519-9F88-4186-A3BC-16111E1C487A}" type="pres">
      <dgm:prSet presAssocID="{503F523B-C504-4F45-B3BD-FA28ED6958E9}" presName="compositeNode" presStyleCnt="0">
        <dgm:presLayoutVars>
          <dgm:bulletEnabled val="1"/>
        </dgm:presLayoutVars>
      </dgm:prSet>
      <dgm:spPr/>
    </dgm:pt>
    <dgm:pt modelId="{3FA714F6-58C3-4286-93E7-830FC459556B}" type="pres">
      <dgm:prSet presAssocID="{503F523B-C504-4F45-B3BD-FA28ED6958E9}" presName="image" presStyleLbl="fgImgPlace1" presStyleIdx="0" presStyleCnt="3"/>
      <dgm:spPr/>
    </dgm:pt>
    <dgm:pt modelId="{6B269749-BD51-4ACD-8F1F-73E27C35AF40}" type="pres">
      <dgm:prSet presAssocID="{503F523B-C504-4F45-B3BD-FA28ED6958E9}" presName="childNode" presStyleLbl="node1" presStyleIdx="0" presStyleCnt="3" custScaleX="127327" custLinFactNeighborX="3540" custLinFactNeighborY="627">
        <dgm:presLayoutVars>
          <dgm:bulletEnabled val="1"/>
        </dgm:presLayoutVars>
      </dgm:prSet>
      <dgm:spPr/>
    </dgm:pt>
    <dgm:pt modelId="{2050E9E2-B6A0-4535-BEDA-493FFC3F0AC7}" type="pres">
      <dgm:prSet presAssocID="{503F523B-C504-4F45-B3BD-FA28ED6958E9}" presName="parentNode" presStyleLbl="revTx" presStyleIdx="0" presStyleCnt="3" custLinFactNeighborX="-56557" custLinFactNeighborY="313">
        <dgm:presLayoutVars>
          <dgm:chMax val="0"/>
          <dgm:bulletEnabled val="1"/>
        </dgm:presLayoutVars>
      </dgm:prSet>
      <dgm:spPr/>
    </dgm:pt>
    <dgm:pt modelId="{635C2066-D78E-43D1-8EA5-66CE3B01AC5E}" type="pres">
      <dgm:prSet presAssocID="{A315C7C7-C5A9-428E-AC9E-E986B4306CDF}" presName="sibTrans" presStyleCnt="0"/>
      <dgm:spPr/>
    </dgm:pt>
    <dgm:pt modelId="{434172CF-61EF-4CBE-B7AF-003BF822ED87}" type="pres">
      <dgm:prSet presAssocID="{6DBBA921-622E-4F52-BBD5-C5A851F062F8}" presName="compositeNode" presStyleCnt="0">
        <dgm:presLayoutVars>
          <dgm:bulletEnabled val="1"/>
        </dgm:presLayoutVars>
      </dgm:prSet>
      <dgm:spPr/>
    </dgm:pt>
    <dgm:pt modelId="{69DAF7C0-1E3C-484F-BE52-706B83748480}" type="pres">
      <dgm:prSet presAssocID="{6DBBA921-622E-4F52-BBD5-C5A851F062F8}" presName="image" presStyleLbl="fgImgPlace1" presStyleIdx="1" presStyleCnt="3"/>
      <dgm:spPr/>
    </dgm:pt>
    <dgm:pt modelId="{0720F320-39A2-4A4C-9DF3-6C31853D5C59}" type="pres">
      <dgm:prSet presAssocID="{6DBBA921-622E-4F52-BBD5-C5A851F062F8}" presName="childNode" presStyleLbl="node1" presStyleIdx="1" presStyleCnt="3">
        <dgm:presLayoutVars>
          <dgm:bulletEnabled val="1"/>
        </dgm:presLayoutVars>
      </dgm:prSet>
      <dgm:spPr/>
    </dgm:pt>
    <dgm:pt modelId="{DA4FAAF2-7CD2-4737-B633-1A05F2E7A5CA}" type="pres">
      <dgm:prSet presAssocID="{6DBBA921-622E-4F52-BBD5-C5A851F062F8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471BD143-A5B1-440B-80D9-A454A55CC937}" type="pres">
      <dgm:prSet presAssocID="{4DC9BAE5-36BF-4EB8-8D60-61D7D0D80F29}" presName="sibTrans" presStyleCnt="0"/>
      <dgm:spPr/>
    </dgm:pt>
    <dgm:pt modelId="{73F1487F-F002-4364-B855-BA5D6727BAFB}" type="pres">
      <dgm:prSet presAssocID="{CE77C576-0E40-4B3B-AF57-2D135AE5961C}" presName="compositeNode" presStyleCnt="0">
        <dgm:presLayoutVars>
          <dgm:bulletEnabled val="1"/>
        </dgm:presLayoutVars>
      </dgm:prSet>
      <dgm:spPr/>
    </dgm:pt>
    <dgm:pt modelId="{581578E9-51A5-4B8E-BF20-C5A9940903B5}" type="pres">
      <dgm:prSet presAssocID="{CE77C576-0E40-4B3B-AF57-2D135AE5961C}" presName="image" presStyleLbl="fgImgPlace1" presStyleIdx="2" presStyleCnt="3"/>
      <dgm:spPr/>
    </dgm:pt>
    <dgm:pt modelId="{1F07773E-E5AA-44A6-8A01-FF9C9E550D0A}" type="pres">
      <dgm:prSet presAssocID="{CE77C576-0E40-4B3B-AF57-2D135AE5961C}" presName="childNode" presStyleLbl="node1" presStyleIdx="2" presStyleCnt="3" custScaleX="137414">
        <dgm:presLayoutVars>
          <dgm:bulletEnabled val="1"/>
        </dgm:presLayoutVars>
      </dgm:prSet>
      <dgm:spPr/>
    </dgm:pt>
    <dgm:pt modelId="{50A13553-993C-4E0C-B01C-E194A33DCB49}" type="pres">
      <dgm:prSet presAssocID="{CE77C576-0E40-4B3B-AF57-2D135AE5961C}" presName="parentNode" presStyleLbl="revTx" presStyleIdx="2" presStyleCnt="3" custLinFactNeighborX="-90963" custLinFactNeighborY="145">
        <dgm:presLayoutVars>
          <dgm:chMax val="0"/>
          <dgm:bulletEnabled val="1"/>
        </dgm:presLayoutVars>
      </dgm:prSet>
      <dgm:spPr/>
    </dgm:pt>
  </dgm:ptLst>
  <dgm:cxnLst>
    <dgm:cxn modelId="{09FE6C01-4CB1-4A9E-AA20-677CF8904D9D}" type="presOf" srcId="{5055329C-DC2C-4D9C-B2C7-AEDED8465AEF}" destId="{6B269749-BD51-4ACD-8F1F-73E27C35AF40}" srcOrd="0" destOrd="4" presId="urn:microsoft.com/office/officeart/2005/8/layout/hList2"/>
    <dgm:cxn modelId="{DD3DF730-F0C2-48C1-8391-0A5DA587A159}" srcId="{503F523B-C504-4F45-B3BD-FA28ED6958E9}" destId="{2B8CF60C-1CF6-448B-95ED-EB7019A6DC6D}" srcOrd="1" destOrd="0" parTransId="{458B83EB-0B0A-46F1-BDA6-A667C315175E}" sibTransId="{A2935941-FBAD-47FE-B88C-859665B680A5}"/>
    <dgm:cxn modelId="{A2AC1635-DE41-4DBD-9C3E-171B98839955}" type="presOf" srcId="{6DBBA921-622E-4F52-BBD5-C5A851F062F8}" destId="{DA4FAAF2-7CD2-4737-B633-1A05F2E7A5CA}" srcOrd="0" destOrd="0" presId="urn:microsoft.com/office/officeart/2005/8/layout/hList2"/>
    <dgm:cxn modelId="{7392893F-CEC1-4CE4-B069-058EC23592F8}" type="presOf" srcId="{3EDF05CF-20A2-4CD5-821A-7CF404A77067}" destId="{0720F320-39A2-4A4C-9DF3-6C31853D5C59}" srcOrd="0" destOrd="0" presId="urn:microsoft.com/office/officeart/2005/8/layout/hList2"/>
    <dgm:cxn modelId="{BC67F760-E72D-4A47-A481-ADD34EB09046}" srcId="{503F523B-C504-4F45-B3BD-FA28ED6958E9}" destId="{BB1CBEFE-4B12-4D32-AF96-5D33DC08922F}" srcOrd="0" destOrd="0" parTransId="{BEADF3E4-10FE-4722-922C-1BE0908FF1CE}" sibTransId="{1A2A084F-55D3-41DF-9631-31F3CF204AF4}"/>
    <dgm:cxn modelId="{956D3947-73D0-4160-B358-E218438D9D3E}" type="presOf" srcId="{2B8CF60C-1CF6-448B-95ED-EB7019A6DC6D}" destId="{6B269749-BD51-4ACD-8F1F-73E27C35AF40}" srcOrd="0" destOrd="1" presId="urn:microsoft.com/office/officeart/2005/8/layout/hList2"/>
    <dgm:cxn modelId="{646A3968-C28B-450D-968D-1F5A81BB5CFB}" type="presOf" srcId="{BB1CBEFE-4B12-4D32-AF96-5D33DC08922F}" destId="{6B269749-BD51-4ACD-8F1F-73E27C35AF40}" srcOrd="0" destOrd="0" presId="urn:microsoft.com/office/officeart/2005/8/layout/hList2"/>
    <dgm:cxn modelId="{E1903C70-0B48-4E87-96DF-88357BA4CFE3}" type="presOf" srcId="{539D4374-04B0-4DCC-8D01-84318BDD4CD2}" destId="{1F07773E-E5AA-44A6-8A01-FF9C9E550D0A}" srcOrd="0" destOrd="2" presId="urn:microsoft.com/office/officeart/2005/8/layout/hList2"/>
    <dgm:cxn modelId="{0802C951-9C2D-44C5-AF5D-DF1B46980C5B}" srcId="{CE77C576-0E40-4B3B-AF57-2D135AE5961C}" destId="{D31A708A-B49C-40FB-A904-58F9A9CECEC1}" srcOrd="3" destOrd="0" parTransId="{7182D7D4-A421-4F1E-9B5B-431B968BBE04}" sibTransId="{552A374E-2D09-47ED-AFB6-1FFB5A4514B6}"/>
    <dgm:cxn modelId="{DE8D5652-385C-49CB-B689-7E05D6D4E5F2}" type="presOf" srcId="{CE77C576-0E40-4B3B-AF57-2D135AE5961C}" destId="{50A13553-993C-4E0C-B01C-E194A33DCB49}" srcOrd="0" destOrd="0" presId="urn:microsoft.com/office/officeart/2005/8/layout/hList2"/>
    <dgm:cxn modelId="{8FCED672-86FD-49A9-8D13-FC4598D06E8D}" type="presOf" srcId="{AAA5DF60-97FE-492E-9FF8-CBACE19D28A0}" destId="{1F07773E-E5AA-44A6-8A01-FF9C9E550D0A}" srcOrd="0" destOrd="0" presId="urn:microsoft.com/office/officeart/2005/8/layout/hList2"/>
    <dgm:cxn modelId="{962EE656-55F1-46CC-8CB3-BB2CE636E1FA}" srcId="{CE77C576-0E40-4B3B-AF57-2D135AE5961C}" destId="{AAA5DF60-97FE-492E-9FF8-CBACE19D28A0}" srcOrd="0" destOrd="0" parTransId="{0E9B2690-93CB-4221-9B7B-F3BA84458670}" sibTransId="{417C5627-501B-40ED-A80F-8E8789EF696A}"/>
    <dgm:cxn modelId="{3ACC4957-E75E-4D11-AB0D-8D614FFD3391}" srcId="{503F523B-C504-4F45-B3BD-FA28ED6958E9}" destId="{5055329C-DC2C-4D9C-B2C7-AEDED8465AEF}" srcOrd="4" destOrd="0" parTransId="{0748E912-FF68-4001-AD34-052F2FD1A717}" sibTransId="{E3102F34-5A20-47F7-88DE-6CF8C9635ACD}"/>
    <dgm:cxn modelId="{7AE8E657-7D31-4075-803A-EA82F5582C8C}" srcId="{386CB77D-2043-48BC-8528-F27B58882982}" destId="{CE77C576-0E40-4B3B-AF57-2D135AE5961C}" srcOrd="2" destOrd="0" parTransId="{E64B0524-07F7-4EDE-ABD0-144EFC0579C1}" sibTransId="{F5E88BE1-BDE1-4251-9991-BED2631AC4FA}"/>
    <dgm:cxn modelId="{17B64D78-246B-4FD6-9FB2-A45BEC6FFCC3}" srcId="{6DBBA921-622E-4F52-BBD5-C5A851F062F8}" destId="{3EDF05CF-20A2-4CD5-821A-7CF404A77067}" srcOrd="0" destOrd="0" parTransId="{FC971137-C116-4C95-89A7-72F1CA9BEDDA}" sibTransId="{CDD82613-E84B-40ED-8A94-A5CC1F46DE58}"/>
    <dgm:cxn modelId="{36ED8C7B-5713-4CE0-B27E-0A03FEA4976C}" srcId="{6DBBA921-622E-4F52-BBD5-C5A851F062F8}" destId="{43F172F6-7292-4E73-A946-E986F2090489}" srcOrd="1" destOrd="0" parTransId="{6AF41CA1-9E8C-4FFD-A0A5-0E1B54DBE453}" sibTransId="{8288D131-D794-4CB2-9913-EBF990C34DD4}"/>
    <dgm:cxn modelId="{1E637283-0FB2-44A5-AFEC-8C29185DB7B1}" type="presOf" srcId="{D31A708A-B49C-40FB-A904-58F9A9CECEC1}" destId="{1F07773E-E5AA-44A6-8A01-FF9C9E550D0A}" srcOrd="0" destOrd="3" presId="urn:microsoft.com/office/officeart/2005/8/layout/hList2"/>
    <dgm:cxn modelId="{9443F48F-69C7-458B-B199-0D1966DFAA4D}" srcId="{386CB77D-2043-48BC-8528-F27B58882982}" destId="{6DBBA921-622E-4F52-BBD5-C5A851F062F8}" srcOrd="1" destOrd="0" parTransId="{35C9E26B-D229-4367-9B51-05D14ECB5D7B}" sibTransId="{4DC9BAE5-36BF-4EB8-8D60-61D7D0D80F29}"/>
    <dgm:cxn modelId="{A19B1696-DF23-49CA-93B8-A81C6C7B081B}" type="presOf" srcId="{F40655D9-2E1D-48F5-9A11-A53079A858C3}" destId="{6B269749-BD51-4ACD-8F1F-73E27C35AF40}" srcOrd="0" destOrd="2" presId="urn:microsoft.com/office/officeart/2005/8/layout/hList2"/>
    <dgm:cxn modelId="{C819499A-4492-453F-BCAB-1C4220D50A07}" type="presOf" srcId="{43F172F6-7292-4E73-A946-E986F2090489}" destId="{0720F320-39A2-4A4C-9DF3-6C31853D5C59}" srcOrd="0" destOrd="1" presId="urn:microsoft.com/office/officeart/2005/8/layout/hList2"/>
    <dgm:cxn modelId="{70C135A5-D399-4135-AA94-8FE599AE2AA0}" srcId="{CE77C576-0E40-4B3B-AF57-2D135AE5961C}" destId="{539D4374-04B0-4DCC-8D01-84318BDD4CD2}" srcOrd="2" destOrd="0" parTransId="{4D7BF1BA-B7C2-486B-9CDC-CA97BB0FE3FC}" sibTransId="{3A534B90-85CA-40CF-99DB-5F41C75F69A4}"/>
    <dgm:cxn modelId="{BE5337B3-EDDB-429C-953B-9AA452549C94}" srcId="{CE77C576-0E40-4B3B-AF57-2D135AE5961C}" destId="{72140F60-5771-46FE-A90C-B734D4855CD6}" srcOrd="1" destOrd="0" parTransId="{C4ABF40A-C335-4925-8B81-94BAE70E47EB}" sibTransId="{511FF3E5-F3D0-4D3E-A571-BECD8C83B2B4}"/>
    <dgm:cxn modelId="{BBF054B6-36F4-4A5E-A1EA-E711BEB85EAE}" srcId="{503F523B-C504-4F45-B3BD-FA28ED6958E9}" destId="{8E621E6E-9BE9-48E8-8FF8-8AD51DC224A1}" srcOrd="3" destOrd="0" parTransId="{5BA57F6E-154E-47E5-BF53-A5696CC3F534}" sibTransId="{6B6CD8DE-2C4D-4050-BC18-BD334013DB26}"/>
    <dgm:cxn modelId="{8C3D0ED0-4D42-4FD8-A132-BACCA552EFCF}" type="presOf" srcId="{503F523B-C504-4F45-B3BD-FA28ED6958E9}" destId="{2050E9E2-B6A0-4535-BEDA-493FFC3F0AC7}" srcOrd="0" destOrd="0" presId="urn:microsoft.com/office/officeart/2005/8/layout/hList2"/>
    <dgm:cxn modelId="{2BAA85DD-F4A4-4DCD-8392-E3C11BC60D8F}" srcId="{386CB77D-2043-48BC-8528-F27B58882982}" destId="{503F523B-C504-4F45-B3BD-FA28ED6958E9}" srcOrd="0" destOrd="0" parTransId="{A225DD3A-78AF-4B3C-9945-F71A769F8A65}" sibTransId="{A315C7C7-C5A9-428E-AC9E-E986B4306CDF}"/>
    <dgm:cxn modelId="{E7D46AEB-3067-49DF-905A-86D57C3A488F}" type="presOf" srcId="{8E621E6E-9BE9-48E8-8FF8-8AD51DC224A1}" destId="{6B269749-BD51-4ACD-8F1F-73E27C35AF40}" srcOrd="0" destOrd="3" presId="urn:microsoft.com/office/officeart/2005/8/layout/hList2"/>
    <dgm:cxn modelId="{E99853F6-DC9C-4700-A1D3-EB0496603DAD}" type="presOf" srcId="{72140F60-5771-46FE-A90C-B734D4855CD6}" destId="{1F07773E-E5AA-44A6-8A01-FF9C9E550D0A}" srcOrd="0" destOrd="1" presId="urn:microsoft.com/office/officeart/2005/8/layout/hList2"/>
    <dgm:cxn modelId="{964AC9F6-FF3E-4578-B0CD-0E4A5217CEF7}" srcId="{503F523B-C504-4F45-B3BD-FA28ED6958E9}" destId="{F40655D9-2E1D-48F5-9A11-A53079A858C3}" srcOrd="2" destOrd="0" parTransId="{5831ED4D-DD9F-4A35-B6A3-C48D5C476912}" sibTransId="{BAC72DA4-3C45-4B85-AB30-51AAAC303520}"/>
    <dgm:cxn modelId="{97AF31FD-FF3A-4AB4-A249-4EC36C31B80A}" type="presOf" srcId="{386CB77D-2043-48BC-8528-F27B58882982}" destId="{53216B08-E38F-4225-94DC-2A12DC1E9851}" srcOrd="0" destOrd="0" presId="urn:microsoft.com/office/officeart/2005/8/layout/hList2"/>
    <dgm:cxn modelId="{46FD5DB6-FF30-4893-BBBF-B040B912B514}" type="presParOf" srcId="{53216B08-E38F-4225-94DC-2A12DC1E9851}" destId="{FED6A519-9F88-4186-A3BC-16111E1C487A}" srcOrd="0" destOrd="0" presId="urn:microsoft.com/office/officeart/2005/8/layout/hList2"/>
    <dgm:cxn modelId="{ED4A3388-11D6-48C1-9B94-97CD66917AED}" type="presParOf" srcId="{FED6A519-9F88-4186-A3BC-16111E1C487A}" destId="{3FA714F6-58C3-4286-93E7-830FC459556B}" srcOrd="0" destOrd="0" presId="urn:microsoft.com/office/officeart/2005/8/layout/hList2"/>
    <dgm:cxn modelId="{8BF7977D-6BB3-4109-AEFB-9EA67C3E59E6}" type="presParOf" srcId="{FED6A519-9F88-4186-A3BC-16111E1C487A}" destId="{6B269749-BD51-4ACD-8F1F-73E27C35AF40}" srcOrd="1" destOrd="0" presId="urn:microsoft.com/office/officeart/2005/8/layout/hList2"/>
    <dgm:cxn modelId="{95542E31-14BF-4B07-8FC5-B5A902D1EF81}" type="presParOf" srcId="{FED6A519-9F88-4186-A3BC-16111E1C487A}" destId="{2050E9E2-B6A0-4535-BEDA-493FFC3F0AC7}" srcOrd="2" destOrd="0" presId="urn:microsoft.com/office/officeart/2005/8/layout/hList2"/>
    <dgm:cxn modelId="{4AC7A14D-414E-41B9-8E6A-80A7FE34A429}" type="presParOf" srcId="{53216B08-E38F-4225-94DC-2A12DC1E9851}" destId="{635C2066-D78E-43D1-8EA5-66CE3B01AC5E}" srcOrd="1" destOrd="0" presId="urn:microsoft.com/office/officeart/2005/8/layout/hList2"/>
    <dgm:cxn modelId="{C9DC334B-6498-4C7E-B552-E972034C1E0E}" type="presParOf" srcId="{53216B08-E38F-4225-94DC-2A12DC1E9851}" destId="{434172CF-61EF-4CBE-B7AF-003BF822ED87}" srcOrd="2" destOrd="0" presId="urn:microsoft.com/office/officeart/2005/8/layout/hList2"/>
    <dgm:cxn modelId="{3362D13C-968F-4BD0-9ED4-5782A7D40D1E}" type="presParOf" srcId="{434172CF-61EF-4CBE-B7AF-003BF822ED87}" destId="{69DAF7C0-1E3C-484F-BE52-706B83748480}" srcOrd="0" destOrd="0" presId="urn:microsoft.com/office/officeart/2005/8/layout/hList2"/>
    <dgm:cxn modelId="{A2164074-BC3D-49F9-9E07-0170993A851C}" type="presParOf" srcId="{434172CF-61EF-4CBE-B7AF-003BF822ED87}" destId="{0720F320-39A2-4A4C-9DF3-6C31853D5C59}" srcOrd="1" destOrd="0" presId="urn:microsoft.com/office/officeart/2005/8/layout/hList2"/>
    <dgm:cxn modelId="{C407052A-6855-4E54-8FDD-B283FB282E8D}" type="presParOf" srcId="{434172CF-61EF-4CBE-B7AF-003BF822ED87}" destId="{DA4FAAF2-7CD2-4737-B633-1A05F2E7A5CA}" srcOrd="2" destOrd="0" presId="urn:microsoft.com/office/officeart/2005/8/layout/hList2"/>
    <dgm:cxn modelId="{65100FEC-52ED-45ED-9C56-97EC0A237AE8}" type="presParOf" srcId="{53216B08-E38F-4225-94DC-2A12DC1E9851}" destId="{471BD143-A5B1-440B-80D9-A454A55CC937}" srcOrd="3" destOrd="0" presId="urn:microsoft.com/office/officeart/2005/8/layout/hList2"/>
    <dgm:cxn modelId="{6E138300-4A6A-4CD3-944E-BC9B961509A5}" type="presParOf" srcId="{53216B08-E38F-4225-94DC-2A12DC1E9851}" destId="{73F1487F-F002-4364-B855-BA5D6727BAFB}" srcOrd="4" destOrd="0" presId="urn:microsoft.com/office/officeart/2005/8/layout/hList2"/>
    <dgm:cxn modelId="{4EAC397F-AE46-4FA1-9B9C-CC160E7B6FC5}" type="presParOf" srcId="{73F1487F-F002-4364-B855-BA5D6727BAFB}" destId="{581578E9-51A5-4B8E-BF20-C5A9940903B5}" srcOrd="0" destOrd="0" presId="urn:microsoft.com/office/officeart/2005/8/layout/hList2"/>
    <dgm:cxn modelId="{A132EC88-68E0-40B9-BBCD-66CAD8469B99}" type="presParOf" srcId="{73F1487F-F002-4364-B855-BA5D6727BAFB}" destId="{1F07773E-E5AA-44A6-8A01-FF9C9E550D0A}" srcOrd="1" destOrd="0" presId="urn:microsoft.com/office/officeart/2005/8/layout/hList2"/>
    <dgm:cxn modelId="{F0DB0EDA-9A59-42BA-AC9E-62AE9D682DA9}" type="presParOf" srcId="{73F1487F-F002-4364-B855-BA5D6727BAFB}" destId="{50A13553-993C-4E0C-B01C-E194A33DCB49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801955-6ABF-44D9-B1F7-523F540813CD}">
      <dsp:nvSpPr>
        <dsp:cNvPr id="0" name=""/>
        <dsp:cNvSpPr/>
      </dsp:nvSpPr>
      <dsp:spPr>
        <a:xfrm rot="16200000">
          <a:off x="-1047618" y="1731921"/>
          <a:ext cx="2600456" cy="406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8082" bIns="0" numCol="1" spcCol="1270" anchor="t" anchorCtr="0">
          <a:noAutofit/>
        </a:bodyPr>
        <a:lstStyle/>
        <a:p>
          <a:pPr marL="0" lvl="0" indent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100" kern="1200" dirty="0"/>
            <a:t>Chancen</a:t>
          </a:r>
        </a:p>
      </dsp:txBody>
      <dsp:txXfrm>
        <a:off x="-1047618" y="1731921"/>
        <a:ext cx="2600456" cy="406013"/>
      </dsp:txXfrm>
    </dsp:sp>
    <dsp:sp modelId="{60F08240-5A27-441C-B8AD-9E5DCF695428}">
      <dsp:nvSpPr>
        <dsp:cNvPr id="0" name=""/>
        <dsp:cNvSpPr/>
      </dsp:nvSpPr>
      <dsp:spPr>
        <a:xfrm>
          <a:off x="455616" y="634700"/>
          <a:ext cx="2022378" cy="260045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358082" rIns="135128" bIns="135128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/>
            <a:t>Sinkender </a:t>
          </a:r>
          <a:r>
            <a:rPr lang="de-DE" sz="1500" kern="1200" dirty="0" err="1"/>
            <a:t>Präsentismus</a:t>
          </a:r>
          <a:endParaRPr lang="de-D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/>
            <a:t>Identifikation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/>
            <a:t>Wohlbefinden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/>
            <a:t>Leistung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/>
            <a:t>Kreativität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/>
            <a:t>Wissens-</a:t>
          </a:r>
          <a:r>
            <a:rPr lang="de-DE" sz="1500" kern="1200" dirty="0" err="1"/>
            <a:t>austausch</a:t>
          </a:r>
          <a:endParaRPr lang="de-D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DE" sz="1500" kern="1200" dirty="0"/>
        </a:p>
      </dsp:txBody>
      <dsp:txXfrm>
        <a:off x="455616" y="634700"/>
        <a:ext cx="2022378" cy="2600456"/>
      </dsp:txXfrm>
    </dsp:sp>
    <dsp:sp modelId="{FF093682-F41E-473B-9FF9-C6E98FA6338A}">
      <dsp:nvSpPr>
        <dsp:cNvPr id="0" name=""/>
        <dsp:cNvSpPr/>
      </dsp:nvSpPr>
      <dsp:spPr>
        <a:xfrm>
          <a:off x="0" y="133362"/>
          <a:ext cx="812027" cy="812027"/>
        </a:xfrm>
        <a:prstGeom prst="rect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54B3E5-6E45-4B19-A5C1-CEAB7E464F14}">
      <dsp:nvSpPr>
        <dsp:cNvPr id="0" name=""/>
        <dsp:cNvSpPr/>
      </dsp:nvSpPr>
      <dsp:spPr>
        <a:xfrm rot="16200000">
          <a:off x="1918616" y="1731921"/>
          <a:ext cx="2600456" cy="406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8082" bIns="0" numCol="1" spcCol="1270" anchor="t" anchorCtr="0">
          <a:noAutofit/>
        </a:bodyPr>
        <a:lstStyle/>
        <a:p>
          <a:pPr marL="0" lvl="0" indent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100" kern="1200" dirty="0"/>
            <a:t>Risiken</a:t>
          </a:r>
        </a:p>
      </dsp:txBody>
      <dsp:txXfrm>
        <a:off x="1918616" y="1731921"/>
        <a:ext cx="2600456" cy="406013"/>
      </dsp:txXfrm>
    </dsp:sp>
    <dsp:sp modelId="{6C991493-3786-4249-925E-AC7CC78AC116}">
      <dsp:nvSpPr>
        <dsp:cNvPr id="0" name=""/>
        <dsp:cNvSpPr/>
      </dsp:nvSpPr>
      <dsp:spPr>
        <a:xfrm>
          <a:off x="3421851" y="634700"/>
          <a:ext cx="2022378" cy="2600456"/>
        </a:xfrm>
        <a:prstGeom prst="rect">
          <a:avLst/>
        </a:prstGeom>
        <a:solidFill>
          <a:schemeClr val="accent3">
            <a:hueOff val="80744"/>
            <a:satOff val="-38695"/>
            <a:lumOff val="17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358082" rIns="135128" bIns="135128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/>
            <a:t>Selbstüberlassung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/>
            <a:t>Beeinträchtigt Beziehungs-qualität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/>
            <a:t>Orientierungs-losigkeit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/>
            <a:t>Ungelöste Konflikte</a:t>
          </a:r>
        </a:p>
      </dsp:txBody>
      <dsp:txXfrm>
        <a:off x="3421851" y="634700"/>
        <a:ext cx="2022378" cy="2600456"/>
      </dsp:txXfrm>
    </dsp:sp>
    <dsp:sp modelId="{591D5CB4-D5FF-445F-8A83-5B3B744A0FAB}">
      <dsp:nvSpPr>
        <dsp:cNvPr id="0" name=""/>
        <dsp:cNvSpPr/>
      </dsp:nvSpPr>
      <dsp:spPr>
        <a:xfrm>
          <a:off x="3015837" y="98761"/>
          <a:ext cx="812027" cy="812027"/>
        </a:xfrm>
        <a:prstGeom prst="rect">
          <a:avLst/>
        </a:prstGeom>
        <a:solidFill>
          <a:schemeClr val="accent3">
            <a:tint val="50000"/>
            <a:hueOff val="-244888"/>
            <a:satOff val="3987"/>
            <a:lumOff val="30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AEAEAA-CDE6-4A04-90F1-9A2C8B85A44E}">
      <dsp:nvSpPr>
        <dsp:cNvPr id="0" name=""/>
        <dsp:cNvSpPr/>
      </dsp:nvSpPr>
      <dsp:spPr>
        <a:xfrm rot="16200000">
          <a:off x="4884851" y="1731921"/>
          <a:ext cx="2600456" cy="406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8082" bIns="0" numCol="1" spcCol="1270" anchor="t" anchorCtr="0">
          <a:noAutofit/>
        </a:bodyPr>
        <a:lstStyle/>
        <a:p>
          <a:pPr marL="0" lvl="0" indent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100" kern="1200" dirty="0"/>
            <a:t>Umsetzung</a:t>
          </a:r>
        </a:p>
      </dsp:txBody>
      <dsp:txXfrm>
        <a:off x="4884851" y="1731921"/>
        <a:ext cx="2600456" cy="406013"/>
      </dsp:txXfrm>
    </dsp:sp>
    <dsp:sp modelId="{324C7D78-92B9-4A57-84D5-82FDC1F35487}">
      <dsp:nvSpPr>
        <dsp:cNvPr id="0" name=""/>
        <dsp:cNvSpPr/>
      </dsp:nvSpPr>
      <dsp:spPr>
        <a:xfrm>
          <a:off x="6388086" y="634700"/>
          <a:ext cx="2022378" cy="2600456"/>
        </a:xfrm>
        <a:prstGeom prst="rect">
          <a:avLst/>
        </a:prstGeom>
        <a:solidFill>
          <a:schemeClr val="accent3">
            <a:hueOff val="161489"/>
            <a:satOff val="-77391"/>
            <a:lumOff val="3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358082" rIns="135128" bIns="135128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/>
            <a:t>Neue Rolle der Führungskraft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/>
            <a:t>Förderung von Gerechtigkeit, Transparenz, Augenhöhe, Autonomie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/>
            <a:t>Begleitung</a:t>
          </a:r>
        </a:p>
      </dsp:txBody>
      <dsp:txXfrm>
        <a:off x="6388086" y="634700"/>
        <a:ext cx="2022378" cy="2600456"/>
      </dsp:txXfrm>
    </dsp:sp>
    <dsp:sp modelId="{1A096048-49DD-4B33-9BD9-480CE7A5FC5F}">
      <dsp:nvSpPr>
        <dsp:cNvPr id="0" name=""/>
        <dsp:cNvSpPr/>
      </dsp:nvSpPr>
      <dsp:spPr>
        <a:xfrm>
          <a:off x="5982072" y="98761"/>
          <a:ext cx="812027" cy="812027"/>
        </a:xfrm>
        <a:prstGeom prst="rect">
          <a:avLst/>
        </a:prstGeom>
        <a:solidFill>
          <a:schemeClr val="accent3">
            <a:tint val="50000"/>
            <a:hueOff val="-489775"/>
            <a:satOff val="7973"/>
            <a:lumOff val="61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801955-6ABF-44D9-B1F7-523F540813CD}">
      <dsp:nvSpPr>
        <dsp:cNvPr id="0" name=""/>
        <dsp:cNvSpPr/>
      </dsp:nvSpPr>
      <dsp:spPr>
        <a:xfrm rot="16200000">
          <a:off x="-1002095" y="1672118"/>
          <a:ext cx="2512091" cy="386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0668" bIns="0" numCol="1" spcCol="1270" anchor="t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000" kern="1200" dirty="0"/>
            <a:t>Chancen</a:t>
          </a:r>
        </a:p>
      </dsp:txBody>
      <dsp:txXfrm>
        <a:off x="-1002095" y="1672118"/>
        <a:ext cx="2512091" cy="386269"/>
      </dsp:txXfrm>
    </dsp:sp>
    <dsp:sp modelId="{60F08240-5A27-441C-B8AD-9E5DCF695428}">
      <dsp:nvSpPr>
        <dsp:cNvPr id="0" name=""/>
        <dsp:cNvSpPr/>
      </dsp:nvSpPr>
      <dsp:spPr>
        <a:xfrm>
          <a:off x="447084" y="609207"/>
          <a:ext cx="1924030" cy="251209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340668" rIns="135128" bIns="135128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/>
            <a:t>Engagement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/>
            <a:t>Effektivität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/>
            <a:t>Zufriedenheit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>
              <a:solidFill>
                <a:schemeClr val="bg1"/>
              </a:solidFill>
            </a:rPr>
            <a:t>Bessere Gesundheit</a:t>
          </a:r>
          <a:endParaRPr lang="de-DE" sz="1500" kern="1200" dirty="0">
            <a:solidFill>
              <a:schemeClr val="bg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/>
            <a:t>weniger Fehltage und Fluktuation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/>
            <a:t>Weniger Machtmissbrauch</a:t>
          </a:r>
        </a:p>
      </dsp:txBody>
      <dsp:txXfrm>
        <a:off x="447084" y="609207"/>
        <a:ext cx="1924030" cy="2512091"/>
      </dsp:txXfrm>
    </dsp:sp>
    <dsp:sp modelId="{FF093682-F41E-473B-9FF9-C6E98FA6338A}">
      <dsp:nvSpPr>
        <dsp:cNvPr id="0" name=""/>
        <dsp:cNvSpPr/>
      </dsp:nvSpPr>
      <dsp:spPr>
        <a:xfrm>
          <a:off x="0" y="132249"/>
          <a:ext cx="772538" cy="772538"/>
        </a:xfrm>
        <a:prstGeom prst="rect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54B3E5-6E45-4B19-A5C1-CEAB7E464F14}">
      <dsp:nvSpPr>
        <dsp:cNvPr id="0" name=""/>
        <dsp:cNvSpPr/>
      </dsp:nvSpPr>
      <dsp:spPr>
        <a:xfrm rot="16200000">
          <a:off x="1820143" y="1672118"/>
          <a:ext cx="2512091" cy="386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0668" bIns="0" numCol="1" spcCol="1270" anchor="t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000" kern="1200" dirty="0"/>
            <a:t>Risiken</a:t>
          </a:r>
        </a:p>
      </dsp:txBody>
      <dsp:txXfrm>
        <a:off x="1820143" y="1672118"/>
        <a:ext cx="2512091" cy="386269"/>
      </dsp:txXfrm>
    </dsp:sp>
    <dsp:sp modelId="{6C991493-3786-4249-925E-AC7CC78AC116}">
      <dsp:nvSpPr>
        <dsp:cNvPr id="0" name=""/>
        <dsp:cNvSpPr/>
      </dsp:nvSpPr>
      <dsp:spPr>
        <a:xfrm>
          <a:off x="3269323" y="609207"/>
          <a:ext cx="1924030" cy="2512091"/>
        </a:xfrm>
        <a:prstGeom prst="rect">
          <a:avLst/>
        </a:prstGeom>
        <a:solidFill>
          <a:schemeClr val="accent3">
            <a:hueOff val="80744"/>
            <a:satOff val="-38695"/>
            <a:lumOff val="17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340668" rIns="135128" bIns="135128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/>
            <a:t>Benötigt Selbstkontrolle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/>
            <a:t>Vertrauens-missbrauch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/>
            <a:t>Misstrauen</a:t>
          </a:r>
        </a:p>
      </dsp:txBody>
      <dsp:txXfrm>
        <a:off x="3269323" y="609207"/>
        <a:ext cx="1924030" cy="2512091"/>
      </dsp:txXfrm>
    </dsp:sp>
    <dsp:sp modelId="{591D5CB4-D5FF-445F-8A83-5B3B744A0FAB}">
      <dsp:nvSpPr>
        <dsp:cNvPr id="0" name=""/>
        <dsp:cNvSpPr/>
      </dsp:nvSpPr>
      <dsp:spPr>
        <a:xfrm>
          <a:off x="2883054" y="99331"/>
          <a:ext cx="772538" cy="772538"/>
        </a:xfrm>
        <a:prstGeom prst="rect">
          <a:avLst/>
        </a:prstGeom>
        <a:solidFill>
          <a:schemeClr val="accent3">
            <a:tint val="50000"/>
            <a:hueOff val="-244888"/>
            <a:satOff val="3987"/>
            <a:lumOff val="30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AEAEAA-CDE6-4A04-90F1-9A2C8B85A44E}">
      <dsp:nvSpPr>
        <dsp:cNvPr id="0" name=""/>
        <dsp:cNvSpPr/>
      </dsp:nvSpPr>
      <dsp:spPr>
        <a:xfrm rot="16200000">
          <a:off x="4444434" y="1688295"/>
          <a:ext cx="2512091" cy="386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0668" bIns="0" numCol="1" spcCol="1270" anchor="t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000" kern="1200" dirty="0"/>
            <a:t>Umsetzung</a:t>
          </a:r>
        </a:p>
      </dsp:txBody>
      <dsp:txXfrm>
        <a:off x="4444434" y="1688295"/>
        <a:ext cx="2512091" cy="386269"/>
      </dsp:txXfrm>
    </dsp:sp>
    <dsp:sp modelId="{324C7D78-92B9-4A57-84D5-82FDC1F35487}">
      <dsp:nvSpPr>
        <dsp:cNvPr id="0" name=""/>
        <dsp:cNvSpPr/>
      </dsp:nvSpPr>
      <dsp:spPr>
        <a:xfrm>
          <a:off x="5938371" y="609207"/>
          <a:ext cx="2230413" cy="2512091"/>
        </a:xfrm>
        <a:prstGeom prst="rect">
          <a:avLst/>
        </a:prstGeom>
        <a:solidFill>
          <a:schemeClr val="accent3">
            <a:hueOff val="161489"/>
            <a:satOff val="-77391"/>
            <a:lumOff val="3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340668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/>
            <a:t>sich Zeit nehmen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/>
            <a:t>Transparenz, Eigenverantwortung, Partizipation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/>
            <a:t>Vertrauenswürdigkeit</a:t>
          </a:r>
        </a:p>
      </dsp:txBody>
      <dsp:txXfrm>
        <a:off x="5938371" y="609207"/>
        <a:ext cx="2230413" cy="2512091"/>
      </dsp:txXfrm>
    </dsp:sp>
    <dsp:sp modelId="{1A096048-49DD-4B33-9BD9-480CE7A5FC5F}">
      <dsp:nvSpPr>
        <dsp:cNvPr id="0" name=""/>
        <dsp:cNvSpPr/>
      </dsp:nvSpPr>
      <dsp:spPr>
        <a:xfrm>
          <a:off x="5705293" y="99331"/>
          <a:ext cx="772538" cy="772538"/>
        </a:xfrm>
        <a:prstGeom prst="rect">
          <a:avLst/>
        </a:prstGeom>
        <a:solidFill>
          <a:schemeClr val="accent3">
            <a:tint val="50000"/>
            <a:hueOff val="-489775"/>
            <a:satOff val="7973"/>
            <a:lumOff val="61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50E9E2-B6A0-4535-BEDA-493FFC3F0AC7}">
      <dsp:nvSpPr>
        <dsp:cNvPr id="0" name=""/>
        <dsp:cNvSpPr/>
      </dsp:nvSpPr>
      <dsp:spPr>
        <a:xfrm rot="16200000">
          <a:off x="-1106843" y="1772172"/>
          <a:ext cx="2663574" cy="352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10971" bIns="0" numCol="1" spcCol="1270" anchor="t" anchorCtr="0">
          <a:noAutofit/>
        </a:bodyPr>
        <a:lstStyle/>
        <a:p>
          <a:pPr marL="0" lvl="0" indent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 dirty="0"/>
            <a:t>Chancen</a:t>
          </a:r>
        </a:p>
      </dsp:txBody>
      <dsp:txXfrm>
        <a:off x="-1106843" y="1772172"/>
        <a:ext cx="2663574" cy="352597"/>
      </dsp:txXfrm>
    </dsp:sp>
    <dsp:sp modelId="{6B269749-BD51-4ACD-8F1F-73E27C35AF40}">
      <dsp:nvSpPr>
        <dsp:cNvPr id="0" name=""/>
        <dsp:cNvSpPr/>
      </dsp:nvSpPr>
      <dsp:spPr>
        <a:xfrm>
          <a:off x="422861" y="625047"/>
          <a:ext cx="2236255" cy="266357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310971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/>
            <a:t>Motivation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/>
            <a:t>Zufriedenheit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/>
            <a:t>Weniger </a:t>
          </a:r>
          <a:r>
            <a:rPr lang="de-DE" sz="1500" kern="1200" dirty="0" err="1"/>
            <a:t>Präsentismus</a:t>
          </a:r>
          <a:r>
            <a:rPr lang="de-DE" sz="1500" kern="1200" dirty="0"/>
            <a:t> &amp; Absentismus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/>
            <a:t>Weniger </a:t>
          </a:r>
          <a:r>
            <a:rPr lang="de-DE" sz="1500" kern="1200" dirty="0" err="1"/>
            <a:t>gesundheitl</a:t>
          </a:r>
          <a:r>
            <a:rPr lang="de-DE" sz="1500" kern="1200" dirty="0"/>
            <a:t>. Beschwerden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/>
            <a:t>Besser Rückschläge akzeptieren</a:t>
          </a:r>
        </a:p>
      </dsp:txBody>
      <dsp:txXfrm>
        <a:off x="422861" y="625047"/>
        <a:ext cx="2236255" cy="2663574"/>
      </dsp:txXfrm>
    </dsp:sp>
    <dsp:sp modelId="{3FA714F6-58C3-4286-93E7-830FC459556B}">
      <dsp:nvSpPr>
        <dsp:cNvPr id="0" name=""/>
        <dsp:cNvSpPr/>
      </dsp:nvSpPr>
      <dsp:spPr>
        <a:xfrm>
          <a:off x="248063" y="142917"/>
          <a:ext cx="705194" cy="705194"/>
        </a:xfrm>
        <a:prstGeom prst="rect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4FAAF2-7CD2-4737-B633-1A05F2E7A5CA}">
      <dsp:nvSpPr>
        <dsp:cNvPr id="0" name=""/>
        <dsp:cNvSpPr/>
      </dsp:nvSpPr>
      <dsp:spPr>
        <a:xfrm rot="16200000">
          <a:off x="1907174" y="1763835"/>
          <a:ext cx="2663574" cy="352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10971" bIns="0" numCol="1" spcCol="1270" anchor="t" anchorCtr="0">
          <a:noAutofit/>
        </a:bodyPr>
        <a:lstStyle/>
        <a:p>
          <a:pPr marL="0" lvl="0" indent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 dirty="0"/>
            <a:t>Risiken</a:t>
          </a:r>
        </a:p>
      </dsp:txBody>
      <dsp:txXfrm>
        <a:off x="1907174" y="1763835"/>
        <a:ext cx="2663574" cy="352597"/>
      </dsp:txXfrm>
    </dsp:sp>
    <dsp:sp modelId="{0720F320-39A2-4A4C-9DF3-6C31853D5C59}">
      <dsp:nvSpPr>
        <dsp:cNvPr id="0" name=""/>
        <dsp:cNvSpPr/>
      </dsp:nvSpPr>
      <dsp:spPr>
        <a:xfrm>
          <a:off x="3415260" y="608346"/>
          <a:ext cx="1756309" cy="2663574"/>
        </a:xfrm>
        <a:prstGeom prst="rect">
          <a:avLst/>
        </a:prstGeom>
        <a:solidFill>
          <a:schemeClr val="accent3">
            <a:hueOff val="80744"/>
            <a:satOff val="-38695"/>
            <a:lumOff val="17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310971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/>
            <a:t>Arbeit als einzige Sinnquelle </a:t>
          </a:r>
          <a:br>
            <a:rPr lang="de-DE" sz="1500" kern="1200" dirty="0"/>
          </a:br>
          <a:r>
            <a:rPr lang="de-DE" sz="1500" kern="1200" dirty="0">
              <a:sym typeface="Wingdings" panose="05000000000000000000" pitchFamily="2" charset="2"/>
            </a:rPr>
            <a:t> Burn-out</a:t>
          </a:r>
          <a:endParaRPr lang="de-D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/>
            <a:t>Art der Tätigkeit und Erwartungen</a:t>
          </a:r>
        </a:p>
      </dsp:txBody>
      <dsp:txXfrm>
        <a:off x="3415260" y="608346"/>
        <a:ext cx="1756309" cy="2663574"/>
      </dsp:txXfrm>
    </dsp:sp>
    <dsp:sp modelId="{69DAF7C0-1E3C-484F-BE52-706B83748480}">
      <dsp:nvSpPr>
        <dsp:cNvPr id="0" name=""/>
        <dsp:cNvSpPr/>
      </dsp:nvSpPr>
      <dsp:spPr>
        <a:xfrm>
          <a:off x="3062663" y="142917"/>
          <a:ext cx="705194" cy="705194"/>
        </a:xfrm>
        <a:prstGeom prst="rect">
          <a:avLst/>
        </a:prstGeom>
        <a:solidFill>
          <a:schemeClr val="accent3">
            <a:tint val="50000"/>
            <a:hueOff val="-244888"/>
            <a:satOff val="3987"/>
            <a:lumOff val="30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A13553-993C-4E0C-B01C-E194A33DCB49}">
      <dsp:nvSpPr>
        <dsp:cNvPr id="0" name=""/>
        <dsp:cNvSpPr/>
      </dsp:nvSpPr>
      <dsp:spPr>
        <a:xfrm rot="16200000">
          <a:off x="4161068" y="1767697"/>
          <a:ext cx="2663574" cy="352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10971" bIns="0" numCol="1" spcCol="1270" anchor="t" anchorCtr="0">
          <a:noAutofit/>
        </a:bodyPr>
        <a:lstStyle/>
        <a:p>
          <a:pPr marL="0" lvl="0" indent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 dirty="0"/>
            <a:t>Umsetzung</a:t>
          </a:r>
        </a:p>
      </dsp:txBody>
      <dsp:txXfrm>
        <a:off x="4161068" y="1767697"/>
        <a:ext cx="2663574" cy="352597"/>
      </dsp:txXfrm>
    </dsp:sp>
    <dsp:sp modelId="{1F07773E-E5AA-44A6-8A01-FF9C9E550D0A}">
      <dsp:nvSpPr>
        <dsp:cNvPr id="0" name=""/>
        <dsp:cNvSpPr/>
      </dsp:nvSpPr>
      <dsp:spPr>
        <a:xfrm>
          <a:off x="5661334" y="608346"/>
          <a:ext cx="2413414" cy="2663574"/>
        </a:xfrm>
        <a:prstGeom prst="rect">
          <a:avLst/>
        </a:prstGeom>
        <a:solidFill>
          <a:schemeClr val="accent3">
            <a:hueOff val="161489"/>
            <a:satOff val="-77391"/>
            <a:lumOff val="3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310971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/>
            <a:t>Sich selbst treu bleiben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/>
            <a:t>Lösungen anbieten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/>
            <a:t>Regelmäßige Reflektion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/>
            <a:t>3 Dimensionen zur Sinnstiftung nach </a:t>
          </a:r>
          <a:r>
            <a:rPr lang="de-DE" sz="1500" kern="1200" dirty="0" err="1"/>
            <a:t>Hardering</a:t>
          </a:r>
          <a:r>
            <a:rPr lang="de-DE" sz="1500" kern="1200" dirty="0"/>
            <a:t> (2015)</a:t>
          </a:r>
          <a:br>
            <a:rPr lang="de-DE" sz="1500" kern="1200" dirty="0"/>
          </a:br>
          <a:r>
            <a:rPr lang="de-DE" sz="1500" kern="1200" dirty="0"/>
            <a:t>- Arbeitsgestaltung</a:t>
          </a:r>
          <a:br>
            <a:rPr lang="de-DE" sz="1500" kern="1200" dirty="0"/>
          </a:br>
          <a:r>
            <a:rPr lang="de-DE" sz="1500" kern="1200" dirty="0"/>
            <a:t>- Nützlichkeit</a:t>
          </a:r>
          <a:br>
            <a:rPr lang="de-DE" sz="1500" kern="1200" dirty="0"/>
          </a:br>
          <a:r>
            <a:rPr lang="de-DE" sz="1500" kern="1200" dirty="0"/>
            <a:t>- subjektive Bewertung</a:t>
          </a:r>
        </a:p>
      </dsp:txBody>
      <dsp:txXfrm>
        <a:off x="5661334" y="608346"/>
        <a:ext cx="2413414" cy="2663574"/>
      </dsp:txXfrm>
    </dsp:sp>
    <dsp:sp modelId="{581578E9-51A5-4B8E-BF20-C5A9940903B5}">
      <dsp:nvSpPr>
        <dsp:cNvPr id="0" name=""/>
        <dsp:cNvSpPr/>
      </dsp:nvSpPr>
      <dsp:spPr>
        <a:xfrm>
          <a:off x="5637289" y="142917"/>
          <a:ext cx="705194" cy="705194"/>
        </a:xfrm>
        <a:prstGeom prst="rect">
          <a:avLst/>
        </a:prstGeom>
        <a:solidFill>
          <a:schemeClr val="accent3">
            <a:tint val="50000"/>
            <a:hueOff val="-489775"/>
            <a:satOff val="7973"/>
            <a:lumOff val="61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2625D-E441-49F7-972C-ACDC9AC055D7}" type="datetimeFigureOut">
              <a:rPr lang="de-DE" smtClean="0"/>
              <a:t>17.03.2022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6CE7B-08E4-4FF7-833B-91389EB881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2829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0FBB7-1AEE-4BF8-A579-77F11D20FFFA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61299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6CE7B-08E4-4FF7-833B-91389EB88108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6020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0FBB7-1AEE-4BF8-A579-77F11D20FFFA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2565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DE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0FBB7-1AEE-4BF8-A579-77F11D20FFFA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65629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0FBB7-1AEE-4BF8-A579-77F11D20FFFA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36775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0FBB7-1AEE-4BF8-A579-77F11D20FFFA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12149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6CE7B-08E4-4FF7-833B-91389EB88108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8113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0FBB7-1AEE-4BF8-A579-77F11D20FFFA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2501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0FBB7-1AEE-4BF8-A579-77F11D20FFFA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1325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0FBB7-1AEE-4BF8-A579-77F11D20FFFA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6118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6CE7B-08E4-4FF7-833B-91389EB88108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9058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6CE7B-08E4-4FF7-833B-91389EB88108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1774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DE" b="0" baseline="0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6CE7B-08E4-4FF7-833B-91389EB88108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3074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6CE7B-08E4-4FF7-833B-91389EB88108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2429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6CE7B-08E4-4FF7-833B-91389EB88108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8503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39531" y="1207243"/>
            <a:ext cx="7065818" cy="189708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3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Platz für eine dreizeilige Überschrift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39532" y="3615122"/>
            <a:ext cx="8479536" cy="61299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charset="2"/>
              <a:buNone/>
              <a:tabLst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z="1600" dirty="0"/>
              <a:t>Referentin: </a:t>
            </a:r>
            <a:r>
              <a:rPr lang="de-DE" dirty="0"/>
              <a:t>Dr. Erika Mustermann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-117595" y="1434575"/>
            <a:ext cx="219511" cy="25869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4478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613378"/>
            <a:ext cx="6111680" cy="104270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 baseline="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Platz für eine zweizeilige</a:t>
            </a:r>
            <a:br>
              <a:rPr lang="de-DE" dirty="0"/>
            </a:br>
            <a:r>
              <a:rPr lang="de-DE" dirty="0"/>
              <a:t>Seitenüberschrift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9360" y="1881410"/>
            <a:ext cx="8229600" cy="2022516"/>
          </a:xfrm>
          <a:prstGeom prst="rect">
            <a:avLst/>
          </a:prstGeom>
        </p:spPr>
        <p:txBody>
          <a:bodyPr>
            <a:normAutofit/>
          </a:bodyPr>
          <a:lstStyle>
            <a:lvl1pPr marL="342000" indent="-342900">
              <a:spcBef>
                <a:spcPts val="0"/>
              </a:spcBef>
              <a:buClr>
                <a:schemeClr val="accent1"/>
              </a:buClr>
              <a:buSzPct val="50000"/>
              <a:buFont typeface="Wingdings" charset="2"/>
              <a:buChar char="§"/>
              <a:defRPr sz="1600"/>
            </a:lvl1pPr>
            <a:lvl2pPr marL="742950" indent="-285750">
              <a:buClr>
                <a:schemeClr val="accent2"/>
              </a:buClr>
              <a:buSzPct val="50000"/>
              <a:buFont typeface="Wingdings" charset="2"/>
              <a:buChar char="§"/>
              <a:defRPr sz="1600"/>
            </a:lvl2pPr>
            <a:lvl3pPr>
              <a:buClr>
                <a:schemeClr val="accent3"/>
              </a:buClr>
              <a:buSzPct val="50000"/>
              <a:defRPr sz="1600"/>
            </a:lvl3pPr>
            <a:lvl4pPr marL="1600200" indent="-228600">
              <a:buClr>
                <a:schemeClr val="accent3"/>
              </a:buClr>
              <a:buSzPct val="50000"/>
              <a:buFont typeface="Wingdings" charset="2"/>
              <a:buChar char="§"/>
              <a:defRPr sz="1600"/>
            </a:lvl4pPr>
            <a:lvl5pPr marL="2057400" indent="-228600">
              <a:buClr>
                <a:schemeClr val="accent3"/>
              </a:buClr>
              <a:buSzPct val="50000"/>
              <a:buFont typeface="Wingdings" charset="2"/>
              <a:buChar char="§"/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68880" y="4814297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S. </a:t>
            </a:r>
            <a:fld id="{0EDFE99D-8152-C04A-9D84-69165463340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0884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ild (rech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ildplatzhalter 17"/>
          <p:cNvSpPr>
            <a:spLocks noGrp="1"/>
          </p:cNvSpPr>
          <p:nvPr>
            <p:ph type="pic" sz="quarter" idx="14"/>
          </p:nvPr>
        </p:nvSpPr>
        <p:spPr>
          <a:xfrm>
            <a:off x="6016179" y="1881410"/>
            <a:ext cx="3032476" cy="2022516"/>
          </a:xfrm>
          <a:prstGeom prst="rect">
            <a:avLst/>
          </a:prstGeom>
        </p:spPr>
        <p:txBody>
          <a:bodyPr vert="horz"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449360" y="1881410"/>
            <a:ext cx="5457946" cy="2022516"/>
          </a:xfrm>
          <a:prstGeom prst="rect">
            <a:avLst/>
          </a:prstGeom>
        </p:spPr>
        <p:txBody>
          <a:bodyPr>
            <a:normAutofit/>
          </a:bodyPr>
          <a:lstStyle>
            <a:lvl1pPr marL="342000" indent="-342900">
              <a:spcBef>
                <a:spcPts val="0"/>
              </a:spcBef>
              <a:buClr>
                <a:schemeClr val="accent1"/>
              </a:buClr>
              <a:buSzPct val="50000"/>
              <a:buFont typeface="Wingdings" charset="2"/>
              <a:buChar char="§"/>
              <a:defRPr sz="1600"/>
            </a:lvl1pPr>
            <a:lvl2pPr marL="742950" indent="-285750">
              <a:buClr>
                <a:schemeClr val="accent2"/>
              </a:buClr>
              <a:buSzPct val="50000"/>
              <a:buFont typeface="Wingdings" charset="2"/>
              <a:buChar char="§"/>
              <a:defRPr sz="1600"/>
            </a:lvl2pPr>
            <a:lvl3pPr>
              <a:buClr>
                <a:schemeClr val="accent3"/>
              </a:buClr>
              <a:buSzPct val="50000"/>
              <a:defRPr sz="1600"/>
            </a:lvl3pPr>
            <a:lvl4pPr marL="1600200" indent="-228600">
              <a:buClr>
                <a:schemeClr val="accent3"/>
              </a:buClr>
              <a:buSzPct val="50000"/>
              <a:buFont typeface="Wingdings" charset="2"/>
              <a:buChar char="§"/>
              <a:defRPr sz="1600"/>
            </a:lvl4pPr>
            <a:lvl5pPr marL="2057400" indent="-228600">
              <a:buClr>
                <a:schemeClr val="accent3"/>
              </a:buClr>
              <a:buSzPct val="50000"/>
              <a:buFont typeface="Wingdings" charset="2"/>
              <a:buChar char="§"/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68880" y="4814297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S. </a:t>
            </a:r>
            <a:fld id="{0EDFE99D-8152-C04A-9D84-69165463340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9048656" y="1881410"/>
            <a:ext cx="187249" cy="20225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613378"/>
            <a:ext cx="6111680" cy="104270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 baseline="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Platz für eine zweizeilige</a:t>
            </a:r>
            <a:br>
              <a:rPr lang="de-DE" dirty="0"/>
            </a:br>
            <a:r>
              <a:rPr lang="de-DE" dirty="0"/>
              <a:t>Seitenüberschrift</a:t>
            </a:r>
          </a:p>
        </p:txBody>
      </p:sp>
    </p:spTree>
    <p:extLst>
      <p:ext uri="{BB962C8B-B14F-4D97-AF65-F5344CB8AC3E}">
        <p14:creationId xmlns:p14="http://schemas.microsoft.com/office/powerpoint/2010/main" val="3390397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ild (lin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17"/>
          <p:cNvSpPr>
            <a:spLocks noGrp="1"/>
          </p:cNvSpPr>
          <p:nvPr>
            <p:ph type="pic" sz="quarter" idx="14"/>
          </p:nvPr>
        </p:nvSpPr>
        <p:spPr>
          <a:xfrm>
            <a:off x="93624" y="1881410"/>
            <a:ext cx="3032476" cy="2022516"/>
          </a:xfrm>
          <a:prstGeom prst="rect">
            <a:avLst/>
          </a:prstGeom>
        </p:spPr>
        <p:txBody>
          <a:bodyPr vert="horz"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3244534" y="1881410"/>
            <a:ext cx="5457946" cy="2022516"/>
          </a:xfrm>
          <a:prstGeom prst="rect">
            <a:avLst/>
          </a:prstGeom>
        </p:spPr>
        <p:txBody>
          <a:bodyPr>
            <a:normAutofit/>
          </a:bodyPr>
          <a:lstStyle>
            <a:lvl1pPr marL="342000" indent="-342900">
              <a:spcBef>
                <a:spcPts val="0"/>
              </a:spcBef>
              <a:buClr>
                <a:schemeClr val="accent1"/>
              </a:buClr>
              <a:buSzPct val="50000"/>
              <a:buFont typeface="Wingdings" charset="2"/>
              <a:buChar char="§"/>
              <a:defRPr sz="1600"/>
            </a:lvl1pPr>
            <a:lvl2pPr marL="742950" indent="-285750">
              <a:buClr>
                <a:schemeClr val="accent2"/>
              </a:buClr>
              <a:buSzPct val="50000"/>
              <a:buFont typeface="Wingdings" charset="2"/>
              <a:buChar char="§"/>
              <a:defRPr sz="1600"/>
            </a:lvl2pPr>
            <a:lvl3pPr>
              <a:buClr>
                <a:schemeClr val="accent3"/>
              </a:buClr>
              <a:buSzPct val="50000"/>
              <a:defRPr sz="1600"/>
            </a:lvl3pPr>
            <a:lvl4pPr marL="1600200" indent="-228600">
              <a:buClr>
                <a:schemeClr val="accent3"/>
              </a:buClr>
              <a:buSzPct val="50000"/>
              <a:buFont typeface="Wingdings" charset="2"/>
              <a:buChar char="§"/>
              <a:defRPr sz="1600"/>
            </a:lvl4pPr>
            <a:lvl5pPr marL="2057400" indent="-228600">
              <a:buClr>
                <a:schemeClr val="accent3"/>
              </a:buClr>
              <a:buSzPct val="50000"/>
              <a:buFont typeface="Wingdings" charset="2"/>
              <a:buChar char="§"/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68880" y="4814297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S. </a:t>
            </a:r>
            <a:fld id="{0EDFE99D-8152-C04A-9D84-69165463340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Rechteck 5"/>
          <p:cNvSpPr/>
          <p:nvPr userDrawn="1"/>
        </p:nvSpPr>
        <p:spPr>
          <a:xfrm>
            <a:off x="-93625" y="1881410"/>
            <a:ext cx="187249" cy="20225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613378"/>
            <a:ext cx="6111680" cy="104270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 baseline="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Platz für eine zweizeilige</a:t>
            </a:r>
            <a:br>
              <a:rPr lang="de-DE" dirty="0"/>
            </a:br>
            <a:r>
              <a:rPr lang="de-DE" dirty="0"/>
              <a:t>Seitenüberschrift</a:t>
            </a:r>
          </a:p>
        </p:txBody>
      </p:sp>
    </p:spTree>
    <p:extLst>
      <p:ext uri="{BB962C8B-B14F-4D97-AF65-F5344CB8AC3E}">
        <p14:creationId xmlns:p14="http://schemas.microsoft.com/office/powerpoint/2010/main" val="2103847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rei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ildplatzhalter 17"/>
          <p:cNvSpPr>
            <a:spLocks noGrp="1"/>
          </p:cNvSpPr>
          <p:nvPr>
            <p:ph type="pic" sz="quarter" idx="14"/>
          </p:nvPr>
        </p:nvSpPr>
        <p:spPr>
          <a:xfrm>
            <a:off x="6117779" y="1881410"/>
            <a:ext cx="3032476" cy="2022516"/>
          </a:xfrm>
          <a:prstGeom prst="rect">
            <a:avLst/>
          </a:prstGeom>
        </p:spPr>
        <p:txBody>
          <a:bodyPr vert="horz"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2" name="Bildplatzhalter 17"/>
          <p:cNvSpPr>
            <a:spLocks noGrp="1"/>
          </p:cNvSpPr>
          <p:nvPr>
            <p:ph type="pic" sz="quarter" idx="15"/>
          </p:nvPr>
        </p:nvSpPr>
        <p:spPr>
          <a:xfrm>
            <a:off x="93624" y="1881410"/>
            <a:ext cx="3032476" cy="2022516"/>
          </a:xfrm>
          <a:prstGeom prst="rect">
            <a:avLst/>
          </a:prstGeom>
        </p:spPr>
        <p:txBody>
          <a:bodyPr vert="horz"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3" name="Bildplatzhalter 17"/>
          <p:cNvSpPr>
            <a:spLocks noGrp="1"/>
          </p:cNvSpPr>
          <p:nvPr>
            <p:ph type="pic" sz="quarter" idx="16"/>
          </p:nvPr>
        </p:nvSpPr>
        <p:spPr>
          <a:xfrm>
            <a:off x="3126100" y="1881410"/>
            <a:ext cx="2985423" cy="2022516"/>
          </a:xfrm>
          <a:prstGeom prst="rect">
            <a:avLst/>
          </a:prstGeom>
        </p:spPr>
        <p:txBody>
          <a:bodyPr vert="horz"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68880" y="4814297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S. </a:t>
            </a:r>
            <a:fld id="{0EDFE99D-8152-C04A-9D84-69165463340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Rechteck 13"/>
          <p:cNvSpPr/>
          <p:nvPr userDrawn="1"/>
        </p:nvSpPr>
        <p:spPr>
          <a:xfrm>
            <a:off x="-93625" y="1881410"/>
            <a:ext cx="187249" cy="20225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613378"/>
            <a:ext cx="6111680" cy="104270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 baseline="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Platz für eine zweizeilige</a:t>
            </a:r>
            <a:br>
              <a:rPr lang="de-DE" dirty="0"/>
            </a:br>
            <a:r>
              <a:rPr lang="de-DE" dirty="0"/>
              <a:t>Seitenüberschrift</a:t>
            </a:r>
          </a:p>
        </p:txBody>
      </p:sp>
    </p:spTree>
    <p:extLst>
      <p:ext uri="{BB962C8B-B14F-4D97-AF65-F5344CB8AC3E}">
        <p14:creationId xmlns:p14="http://schemas.microsoft.com/office/powerpoint/2010/main" val="663279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-158753" y="-33421"/>
            <a:ext cx="252378" cy="52385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0" hasCustomPrompt="1"/>
          </p:nvPr>
        </p:nvSpPr>
        <p:spPr>
          <a:xfrm>
            <a:off x="93625" y="-33422"/>
            <a:ext cx="9050375" cy="5238537"/>
          </a:xfrm>
          <a:prstGeom prst="rect">
            <a:avLst/>
          </a:prstGeo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de-DE" dirty="0"/>
              <a:t>Bild auf Platzhalter ziehen oder oder durch klicken auf das Symbol Grafiken hinzufügen.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68880" y="4814297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S. </a:t>
            </a:r>
            <a:fld id="{0EDFE99D-8152-C04A-9D84-69165463340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2184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68880" y="4814297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Ende</a:t>
            </a:r>
          </a:p>
        </p:txBody>
      </p:sp>
    </p:spTree>
    <p:extLst>
      <p:ext uri="{BB962C8B-B14F-4D97-AF65-F5344CB8AC3E}">
        <p14:creationId xmlns:p14="http://schemas.microsoft.com/office/powerpoint/2010/main" val="300599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platzhalter 3"/>
          <p:cNvSpPr>
            <a:spLocks noGrp="1"/>
          </p:cNvSpPr>
          <p:nvPr>
            <p:ph type="title"/>
          </p:nvPr>
        </p:nvSpPr>
        <p:spPr>
          <a:xfrm>
            <a:off x="457200" y="206375"/>
            <a:ext cx="617936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039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5B3E188-E7E5-A443-9D26-708E68FABBF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223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52" r:id="rId5"/>
    <p:sldLayoutId id="2147483653" r:id="rId6"/>
    <p:sldLayoutId id="2147483654" r:id="rId7"/>
  </p:sldLayoutIdLst>
  <p:txStyles>
    <p:titleStyle>
      <a:lvl1pPr algn="ctr" defTabSz="457200" rtl="0" eaLnBrk="1" latinLnBrk="0" hangingPunct="1">
        <a:spcBef>
          <a:spcPct val="0"/>
        </a:spcBef>
        <a:buNone/>
        <a:defRPr lang="de-DE" sz="2800" kern="1200" baseline="0" dirty="0" smtClean="0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/>
        </a:buClr>
        <a:buSzPct val="50000"/>
        <a:buFont typeface="Wingdings" charset="2"/>
        <a:buChar char="§"/>
        <a:defRPr lang="de-DE" sz="1600" kern="1200" dirty="0" smtClean="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SzPct val="50000"/>
        <a:buFont typeface="Wingdings" charset="2"/>
        <a:buChar char="§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/>
        </a:buClr>
        <a:buSzPct val="50000"/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SzPct val="50000"/>
        <a:buFont typeface="Wingdings" charset="2"/>
        <a:buChar char="§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SzPct val="50000"/>
        <a:buFont typeface="Wingdings" charset="2"/>
        <a:buChar char="§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9530" y="1207243"/>
            <a:ext cx="8399669" cy="1897088"/>
          </a:xfrm>
        </p:spPr>
        <p:txBody>
          <a:bodyPr>
            <a:normAutofit fontScale="90000"/>
          </a:bodyPr>
          <a:lstStyle/>
          <a:p>
            <a:r>
              <a:rPr lang="de-DE" dirty="0"/>
              <a:t>Megatrends New Work und Digitalisierung: Veränderungsdimensionen </a:t>
            </a:r>
            <a:br>
              <a:rPr lang="de-DE" dirty="0"/>
            </a:br>
            <a:r>
              <a:rPr lang="de-DE" dirty="0"/>
              <a:t>und Bedeutung für das BGM</a:t>
            </a:r>
            <a:br>
              <a:rPr lang="de-DE" dirty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Referentin: Isabelle Woelk	</a:t>
            </a:r>
            <a:br>
              <a:rPr lang="de-DE" dirty="0"/>
            </a:br>
            <a:r>
              <a:rPr lang="de-DE" dirty="0"/>
              <a:t>10.03.2022</a:t>
            </a:r>
          </a:p>
        </p:txBody>
      </p:sp>
    </p:spTree>
    <p:extLst>
      <p:ext uri="{BB962C8B-B14F-4D97-AF65-F5344CB8AC3E}">
        <p14:creationId xmlns:p14="http://schemas.microsoft.com/office/powerpoint/2010/main" val="2590690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Places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01600" y="469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8" name="Inhaltsplatzhalt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626" y="1207243"/>
            <a:ext cx="2056295" cy="290755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3255" y="1207242"/>
            <a:ext cx="2058198" cy="290755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3643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49360" y="613378"/>
            <a:ext cx="6119520" cy="1042702"/>
          </a:xfrm>
        </p:spPr>
        <p:txBody>
          <a:bodyPr>
            <a:normAutofit/>
          </a:bodyPr>
          <a:lstStyle/>
          <a:p>
            <a:r>
              <a:rPr lang="de-DE" dirty="0"/>
              <a:t>Neue Unternehmens- und Arbeitsorganisation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altLang="de-D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veränderten Anforderungen an Arbeit </a:t>
            </a:r>
            <a:r>
              <a:rPr lang="de-DE" altLang="de-D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de-DE" altLang="de-D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innovative Konzepte der Arbeitsorganisation</a:t>
            </a:r>
          </a:p>
          <a:p>
            <a:pPr marL="0" indent="0">
              <a:buNone/>
            </a:pPr>
            <a:endParaRPr lang="de-DE" altLang="de-DE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de-D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Zu den bekanntesten Ansätzen zählen diese Konzepte: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Agilität</a:t>
            </a:r>
            <a:endParaRPr lang="de-DE" altLang="de-DE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Soziokratie</a:t>
            </a:r>
            <a:endParaRPr lang="de-DE" altLang="de-DE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Holokratie</a:t>
            </a:r>
            <a:endParaRPr lang="de-DE" altLang="de-DE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evolutionäre Organisation</a:t>
            </a:r>
            <a:endParaRPr lang="de-DE" altLang="de-DE" b="1" dirty="0">
              <a:latin typeface="Arial" panose="020B0604020202020204" pitchFamily="34" charset="0"/>
            </a:endParaRP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6831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Gemeinsamkeiten neuer Unternehmens- und Arbeitsorganisation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Abflachung oder Abschaffung traditioneller Hierarchien</a:t>
            </a:r>
          </a:p>
          <a:p>
            <a:r>
              <a:rPr lang="de-DE" dirty="0"/>
              <a:t>Selbstorganisation, Selbstverantwortung und stärkere Mitbestimmung</a:t>
            </a:r>
          </a:p>
          <a:p>
            <a:r>
              <a:rPr lang="de-DE" dirty="0"/>
              <a:t>Sinnorientierung</a:t>
            </a:r>
          </a:p>
          <a:p>
            <a:r>
              <a:rPr lang="de-DE" dirty="0"/>
              <a:t>Flexibilität durch den Einsatz agiler Arbeitsweisen</a:t>
            </a:r>
          </a:p>
          <a:p>
            <a:r>
              <a:rPr lang="de-DE" dirty="0"/>
              <a:t>stärkere Integration umfassender Leistungspotentiale der Beschäftigten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err="1"/>
              <a:t>Mindset</a:t>
            </a:r>
            <a:r>
              <a:rPr lang="de-DE" dirty="0"/>
              <a:t> und Unternehmenskultur</a:t>
            </a:r>
          </a:p>
        </p:txBody>
      </p:sp>
    </p:spTree>
    <p:extLst>
      <p:ext uri="{BB962C8B-B14F-4D97-AF65-F5344CB8AC3E}">
        <p14:creationId xmlns:p14="http://schemas.microsoft.com/office/powerpoint/2010/main" val="2696983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Gesundheitliche Auswirkungen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9360" y="1416570"/>
            <a:ext cx="8229600" cy="2945568"/>
          </a:xfrm>
        </p:spPr>
        <p:txBody>
          <a:bodyPr>
            <a:normAutofit/>
          </a:bodyPr>
          <a:lstStyle/>
          <a:p>
            <a:r>
              <a:rPr lang="de-DE" dirty="0"/>
              <a:t>Neue Organisationsformen zahlen auf Werte ein </a:t>
            </a:r>
            <a:r>
              <a:rPr lang="de-DE" dirty="0">
                <a:sym typeface="Wingdings" panose="05000000000000000000" pitchFamily="2" charset="2"/>
              </a:rPr>
              <a:t> pos. </a:t>
            </a:r>
            <a:r>
              <a:rPr lang="de-DE" dirty="0" err="1">
                <a:sym typeface="Wingdings" panose="05000000000000000000" pitchFamily="2" charset="2"/>
              </a:rPr>
              <a:t>gesundheitl</a:t>
            </a:r>
            <a:r>
              <a:rPr lang="de-DE" dirty="0">
                <a:sym typeface="Wingdings" panose="05000000000000000000" pitchFamily="2" charset="2"/>
              </a:rPr>
              <a:t>. Auswirkungen</a:t>
            </a:r>
            <a:endParaRPr lang="de-DE" dirty="0"/>
          </a:p>
          <a:p>
            <a:r>
              <a:rPr lang="de-DE" dirty="0"/>
              <a:t>Risiko für psych. Erkrankungen steigt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Mögliche Auslöser:</a:t>
            </a:r>
          </a:p>
          <a:p>
            <a:r>
              <a:rPr lang="de-DE" dirty="0"/>
              <a:t>Entgrenzung der Arbeitswelt</a:t>
            </a:r>
          </a:p>
          <a:p>
            <a:r>
              <a:rPr lang="de-DE" dirty="0"/>
              <a:t>Mobiles Arbeiten </a:t>
            </a:r>
          </a:p>
          <a:p>
            <a:r>
              <a:rPr lang="de-DE" dirty="0"/>
              <a:t>Selbstorganisation</a:t>
            </a:r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Verdichtung von Aufgaben</a:t>
            </a:r>
          </a:p>
          <a:p>
            <a:r>
              <a:rPr lang="de-DE" dirty="0">
                <a:sym typeface="Wingdings" panose="05000000000000000000" pitchFamily="2" charset="2"/>
              </a:rPr>
              <a:t>Allgegenwärtigkeit der Arbeit im digitalen Format </a:t>
            </a:r>
          </a:p>
          <a:p>
            <a:r>
              <a:rPr lang="de-DE" dirty="0">
                <a:sym typeface="Wingdings" panose="05000000000000000000" pitchFamily="2" charset="2"/>
              </a:rPr>
              <a:t>Befürchtung, den Aufgaben und Erwartungen nicht gerecht zu werden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279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6992" y="321008"/>
            <a:ext cx="6111680" cy="1042702"/>
          </a:xfrm>
        </p:spPr>
        <p:txBody>
          <a:bodyPr/>
          <a:lstStyle/>
          <a:p>
            <a:r>
              <a:rPr lang="de-DE" dirty="0"/>
              <a:t>3 Ansatzpunkte für die Beratenden in Prävention und BGF</a:t>
            </a:r>
          </a:p>
        </p:txBody>
      </p:sp>
      <p:grpSp>
        <p:nvGrpSpPr>
          <p:cNvPr id="10" name="Gruppieren 9"/>
          <p:cNvGrpSpPr/>
          <p:nvPr/>
        </p:nvGrpSpPr>
        <p:grpSpPr>
          <a:xfrm>
            <a:off x="462927" y="1609753"/>
            <a:ext cx="2338362" cy="1552540"/>
            <a:chOff x="7233" y="362674"/>
            <a:chExt cx="2161877" cy="1297126"/>
          </a:xfrm>
        </p:grpSpPr>
        <p:sp>
          <p:nvSpPr>
            <p:cNvPr id="23" name="Abgerundetes Rechteck 22"/>
            <p:cNvSpPr/>
            <p:nvPr/>
          </p:nvSpPr>
          <p:spPr>
            <a:xfrm>
              <a:off x="7233" y="362674"/>
              <a:ext cx="2161877" cy="129712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Abgerundetes Rechteck 4"/>
            <p:cNvSpPr txBox="1"/>
            <p:nvPr/>
          </p:nvSpPr>
          <p:spPr>
            <a:xfrm>
              <a:off x="45225" y="400666"/>
              <a:ext cx="2085893" cy="12211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600" kern="1200" dirty="0"/>
                <a:t>Aneignung agiler Arbeitsmethoden</a:t>
              </a:r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2906858" y="1990243"/>
            <a:ext cx="495732" cy="641716"/>
            <a:chOff x="2385298" y="743164"/>
            <a:chExt cx="458317" cy="536145"/>
          </a:xfrm>
        </p:grpSpPr>
        <p:sp>
          <p:nvSpPr>
            <p:cNvPr id="21" name="Pfeil nach rechts 20"/>
            <p:cNvSpPr/>
            <p:nvPr/>
          </p:nvSpPr>
          <p:spPr>
            <a:xfrm>
              <a:off x="2385298" y="743164"/>
              <a:ext cx="458317" cy="53614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Pfeil nach rechts 6"/>
            <p:cNvSpPr txBox="1"/>
            <p:nvPr/>
          </p:nvSpPr>
          <p:spPr>
            <a:xfrm>
              <a:off x="2385298" y="850393"/>
              <a:ext cx="320822" cy="3216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1200" kern="1200" dirty="0"/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3489555" y="1609753"/>
            <a:ext cx="2338362" cy="1552540"/>
            <a:chOff x="3033861" y="362674"/>
            <a:chExt cx="2161877" cy="1297126"/>
          </a:xfrm>
        </p:grpSpPr>
        <p:sp>
          <p:nvSpPr>
            <p:cNvPr id="19" name="Abgerundetes Rechteck 18"/>
            <p:cNvSpPr/>
            <p:nvPr/>
          </p:nvSpPr>
          <p:spPr>
            <a:xfrm>
              <a:off x="3033861" y="362674"/>
              <a:ext cx="2161877" cy="129712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Abgerundetes Rechteck 8"/>
            <p:cNvSpPr txBox="1"/>
            <p:nvPr/>
          </p:nvSpPr>
          <p:spPr>
            <a:xfrm>
              <a:off x="3071853" y="400666"/>
              <a:ext cx="2085893" cy="12211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kern="1200" dirty="0"/>
                <a:t>Veränderungsprozesse mitgestalten </a:t>
              </a:r>
            </a:p>
            <a:p>
              <a:pPr marL="0"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500" kern="1200" dirty="0"/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5925724" y="1990243"/>
            <a:ext cx="496800" cy="641716"/>
            <a:chOff x="5413731" y="751184"/>
            <a:chExt cx="462157" cy="536145"/>
          </a:xfrm>
        </p:grpSpPr>
        <p:sp>
          <p:nvSpPr>
            <p:cNvPr id="17" name="Pfeil nach rechts 16"/>
            <p:cNvSpPr/>
            <p:nvPr/>
          </p:nvSpPr>
          <p:spPr>
            <a:xfrm rot="18020">
              <a:off x="5413731" y="751184"/>
              <a:ext cx="462157" cy="53614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Pfeil nach rechts 10"/>
            <p:cNvSpPr txBox="1"/>
            <p:nvPr/>
          </p:nvSpPr>
          <p:spPr>
            <a:xfrm rot="18020">
              <a:off x="5413732" y="858050"/>
              <a:ext cx="323510" cy="3216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1200" kern="1200"/>
            </a:p>
          </p:txBody>
        </p:sp>
      </p:grpSp>
      <p:grpSp>
        <p:nvGrpSpPr>
          <p:cNvPr id="14" name="Gruppieren 13"/>
          <p:cNvGrpSpPr/>
          <p:nvPr/>
        </p:nvGrpSpPr>
        <p:grpSpPr>
          <a:xfrm>
            <a:off x="6523416" y="1625656"/>
            <a:ext cx="2338362" cy="1552540"/>
            <a:chOff x="6067722" y="378577"/>
            <a:chExt cx="2161877" cy="1297126"/>
          </a:xfrm>
        </p:grpSpPr>
        <p:sp>
          <p:nvSpPr>
            <p:cNvPr id="15" name="Abgerundetes Rechteck 14"/>
            <p:cNvSpPr/>
            <p:nvPr/>
          </p:nvSpPr>
          <p:spPr>
            <a:xfrm>
              <a:off x="6067722" y="378577"/>
              <a:ext cx="2161877" cy="129712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Abgerundetes Rechteck 12"/>
            <p:cNvSpPr txBox="1"/>
            <p:nvPr/>
          </p:nvSpPr>
          <p:spPr>
            <a:xfrm>
              <a:off x="6105714" y="416569"/>
              <a:ext cx="2085893" cy="12211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kern="1200" dirty="0"/>
                <a:t>Erweiterung der Beratungsthemen</a:t>
              </a:r>
            </a:p>
            <a:p>
              <a:pPr marL="0"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500" kern="1200" dirty="0"/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504020" y="3178196"/>
            <a:ext cx="2297269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sz="1500" dirty="0"/>
              <a:t>Wissen aneignen</a:t>
            </a:r>
          </a:p>
          <a:p>
            <a:pPr marL="285750" indent="-285750">
              <a:buFontTx/>
              <a:buChar char="-"/>
            </a:pPr>
            <a:r>
              <a:rPr lang="de-DE" sz="1500" dirty="0"/>
              <a:t>Chancen &amp; Risiken kennen</a:t>
            </a:r>
          </a:p>
          <a:p>
            <a:pPr marL="285750" indent="-285750">
              <a:buFontTx/>
              <a:buChar char="-"/>
            </a:pPr>
            <a:r>
              <a:rPr lang="de-DE" sz="1500" dirty="0"/>
              <a:t>Ansprechpersonen identifizieren</a:t>
            </a:r>
          </a:p>
          <a:p>
            <a:pPr marL="285750" indent="-285750">
              <a:buFontTx/>
              <a:buChar char="-"/>
            </a:pP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3530648" y="3116820"/>
            <a:ext cx="229726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sz="1500" dirty="0"/>
              <a:t>Gesundheitsthemen einbringen</a:t>
            </a:r>
          </a:p>
          <a:p>
            <a:pPr marL="285750" indent="-285750">
              <a:buFontTx/>
              <a:buChar char="-"/>
            </a:pPr>
            <a:r>
              <a:rPr lang="de-DE" sz="1500" dirty="0"/>
              <a:t>Aktives Change-Management</a:t>
            </a:r>
          </a:p>
          <a:p>
            <a:pPr marL="285750" indent="-285750">
              <a:buFontTx/>
              <a:buChar char="-"/>
            </a:pPr>
            <a:endParaRPr lang="de-DE" sz="1600" dirty="0"/>
          </a:p>
        </p:txBody>
      </p:sp>
      <p:sp>
        <p:nvSpPr>
          <p:cNvPr id="26" name="Textfeld 25"/>
          <p:cNvSpPr txBox="1"/>
          <p:nvPr/>
        </p:nvSpPr>
        <p:spPr>
          <a:xfrm>
            <a:off x="6538672" y="3126592"/>
            <a:ext cx="22972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sz="1500" dirty="0"/>
              <a:t>Gesundheits-kompetenz stärken</a:t>
            </a:r>
          </a:p>
          <a:p>
            <a:pPr marL="285750" indent="-285750">
              <a:buFontTx/>
              <a:buChar char="-"/>
            </a:pPr>
            <a:r>
              <a:rPr lang="de-DE" sz="1500" dirty="0"/>
              <a:t>Möglichkeiten der Digitalisierung nutzen</a:t>
            </a:r>
          </a:p>
          <a:p>
            <a:pPr marL="285750" indent="-285750">
              <a:buFontTx/>
              <a:buChar char="-"/>
            </a:pPr>
            <a:r>
              <a:rPr lang="de-DE" sz="1500" dirty="0"/>
              <a:t>Psyche</a:t>
            </a:r>
          </a:p>
          <a:p>
            <a:pPr marL="285750" indent="-285750">
              <a:buFontTx/>
              <a:buChar char="-"/>
            </a:pPr>
            <a:r>
              <a:rPr lang="de-DE" sz="1500" dirty="0"/>
              <a:t>Kommunikation</a:t>
            </a:r>
          </a:p>
        </p:txBody>
      </p:sp>
    </p:spTree>
    <p:extLst>
      <p:ext uri="{BB962C8B-B14F-4D97-AF65-F5344CB8AC3E}">
        <p14:creationId xmlns:p14="http://schemas.microsoft.com/office/powerpoint/2010/main" val="336790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64147"/>
            <a:ext cx="6111680" cy="1042702"/>
          </a:xfrm>
        </p:spPr>
        <p:txBody>
          <a:bodyPr/>
          <a:lstStyle/>
          <a:p>
            <a:r>
              <a:rPr lang="de-DE" dirty="0"/>
              <a:t>Literatur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09667" y="785498"/>
            <a:ext cx="768995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u="sng" dirty="0"/>
              <a:t>New Work</a:t>
            </a:r>
            <a:endParaRPr lang="de-DE" sz="1200" dirty="0"/>
          </a:p>
          <a:p>
            <a:r>
              <a:rPr lang="de-DE" sz="1200" dirty="0">
                <a:ea typeface="Calibri" panose="020F0502020204030204" pitchFamily="34" charset="0"/>
              </a:rPr>
              <a:t>Hackl, B., Wagner, M., </a:t>
            </a:r>
            <a:r>
              <a:rPr lang="de-DE" sz="1200" dirty="0" err="1">
                <a:ea typeface="Calibri" panose="020F0502020204030204" pitchFamily="34" charset="0"/>
              </a:rPr>
              <a:t>Attmer</a:t>
            </a:r>
            <a:r>
              <a:rPr lang="de-DE" sz="1200" dirty="0">
                <a:ea typeface="Calibri" panose="020F0502020204030204" pitchFamily="34" charset="0"/>
              </a:rPr>
              <a:t>, L., Baumann, D. (2017). </a:t>
            </a:r>
            <a:r>
              <a:rPr lang="de-DE" sz="1200" i="1" dirty="0">
                <a:ea typeface="Calibri" panose="020F0502020204030204" pitchFamily="34" charset="0"/>
              </a:rPr>
              <a:t>New Work: Auf dem Weg zur neuen Welt.</a:t>
            </a:r>
          </a:p>
          <a:p>
            <a:pPr lvl="1">
              <a:spcAft>
                <a:spcPts val="600"/>
              </a:spcAft>
            </a:pPr>
            <a:r>
              <a:rPr lang="de-DE" sz="1200" i="1" dirty="0">
                <a:ea typeface="Calibri" panose="020F0502020204030204" pitchFamily="34" charset="0"/>
              </a:rPr>
              <a:t>Management-Impulse, Praxisbeispiele, Studien</a:t>
            </a:r>
            <a:r>
              <a:rPr lang="de-DE" sz="1200" dirty="0">
                <a:ea typeface="Calibri" panose="020F0502020204030204" pitchFamily="34" charset="0"/>
              </a:rPr>
              <a:t>. Wiesbaden: Springer Gabler.</a:t>
            </a:r>
          </a:p>
          <a:p>
            <a:r>
              <a:rPr lang="de-DE" sz="1200" dirty="0" err="1"/>
              <a:t>Kozica</a:t>
            </a:r>
            <a:r>
              <a:rPr lang="de-DE" sz="1200" dirty="0"/>
              <a:t>, A., Müller, M. &amp; Roser, P. (2021). iga.Report 44. Evolution der Unternehmens- und Arbeitsorganisation.</a:t>
            </a:r>
          </a:p>
          <a:p>
            <a:pPr lvl="1">
              <a:spcAft>
                <a:spcPts val="600"/>
              </a:spcAft>
            </a:pPr>
            <a:r>
              <a:rPr lang="de-DE" sz="1200" dirty="0"/>
              <a:t>Neue Perspektiven für Prävention und Gesundheitsförderung durch Arbeit 4.0. Dresden: iga.</a:t>
            </a:r>
          </a:p>
          <a:p>
            <a:r>
              <a:rPr lang="de-DE" sz="1200" dirty="0">
                <a:ea typeface="Calibri" panose="020F0502020204030204" pitchFamily="34" charset="0"/>
              </a:rPr>
              <a:t>Grafik: New Work: Treiber und Dimensionen der Veränderung. iga. Zugriff am 09.03.2022 unter</a:t>
            </a:r>
            <a:br>
              <a:rPr lang="de-DE" sz="1200" dirty="0">
                <a:ea typeface="Calibri" panose="020F0502020204030204" pitchFamily="34" charset="0"/>
              </a:rPr>
            </a:br>
            <a:r>
              <a:rPr lang="de-DE" sz="1200" dirty="0">
                <a:ea typeface="Calibri" panose="020F0502020204030204" pitchFamily="34" charset="0"/>
              </a:rPr>
              <a:t>	 https://www.iga-info.de/themen/new-work/ </a:t>
            </a:r>
            <a:endParaRPr lang="de-DE" sz="1200" dirty="0"/>
          </a:p>
          <a:p>
            <a:r>
              <a:rPr lang="de-DE" sz="1200" u="sng" dirty="0"/>
              <a:t>People</a:t>
            </a:r>
          </a:p>
          <a:p>
            <a:r>
              <a:rPr lang="de-DE" sz="1200" dirty="0"/>
              <a:t>Birkner, S. &amp; Fischer, P. (2021). New Work &amp; Werte. Werteblätter. </a:t>
            </a:r>
            <a:r>
              <a:rPr lang="de-DE" sz="1200" dirty="0" err="1"/>
              <a:t>iga</a:t>
            </a:r>
            <a:r>
              <a:rPr lang="de-DE" sz="1200" dirty="0"/>
              <a:t>. Zugriff am 09.03.2022 unter</a:t>
            </a:r>
          </a:p>
          <a:p>
            <a:pPr lvl="1">
              <a:spcAft>
                <a:spcPts val="600"/>
              </a:spcAft>
            </a:pPr>
            <a:r>
              <a:rPr lang="de-DE" sz="1200" dirty="0"/>
              <a:t>https://www.iga-info.de/veroeffentlichungen/arbeitshilfen/werteblaetter-new-work-werte/. </a:t>
            </a:r>
          </a:p>
          <a:p>
            <a:r>
              <a:rPr lang="de-DE" sz="1200" dirty="0"/>
              <a:t>Franke, S. (2021). New Work &amp; Werte. Experteninterview. </a:t>
            </a:r>
            <a:r>
              <a:rPr lang="de-DE" sz="1200" dirty="0" err="1"/>
              <a:t>iga</a:t>
            </a:r>
            <a:r>
              <a:rPr lang="de-DE" sz="1200" dirty="0"/>
              <a:t>. Zugriff am 09.03.2022 unter</a:t>
            </a:r>
          </a:p>
          <a:p>
            <a:pPr lvl="1">
              <a:spcAft>
                <a:spcPts val="600"/>
              </a:spcAft>
            </a:pPr>
            <a:r>
              <a:rPr lang="de-DE" sz="1200" dirty="0"/>
              <a:t>https://www.iga-info.de/veroeffentlichungen/igawegweiser-co/interview-new-work-werte/.</a:t>
            </a:r>
          </a:p>
          <a:p>
            <a:r>
              <a:rPr lang="de-DE" sz="1200" dirty="0"/>
              <a:t>Wellmann, H., Hasselmann, O. &amp; Lück, P. (2020). </a:t>
            </a:r>
            <a:r>
              <a:rPr lang="de-DE" sz="1200" dirty="0" err="1"/>
              <a:t>iga.Report</a:t>
            </a:r>
            <a:r>
              <a:rPr lang="de-DE" sz="1200" dirty="0"/>
              <a:t> 43. </a:t>
            </a:r>
            <a:r>
              <a:rPr lang="de-DE" sz="1200" dirty="0" err="1"/>
              <a:t>iga.Barometer</a:t>
            </a:r>
            <a:r>
              <a:rPr lang="de-DE" sz="1200" dirty="0"/>
              <a:t> 2019. Erwerbstätigenbefragung</a:t>
            </a:r>
          </a:p>
          <a:p>
            <a:pPr lvl="1"/>
            <a:r>
              <a:rPr lang="de-DE" sz="1200" dirty="0"/>
              <a:t>zum Stellenwert der Arbeit. Schwerpunktthema „Sinn und Arbeit“. Dresden: </a:t>
            </a:r>
            <a:r>
              <a:rPr lang="de-DE" sz="1200" dirty="0" err="1"/>
              <a:t>iga</a:t>
            </a:r>
            <a:r>
              <a:rPr lang="de-DE" sz="1200" dirty="0"/>
              <a:t>.</a:t>
            </a:r>
          </a:p>
          <a:p>
            <a:r>
              <a:rPr lang="de-DE" sz="1200" u="sng" dirty="0"/>
              <a:t>Places</a:t>
            </a:r>
          </a:p>
          <a:p>
            <a:r>
              <a:rPr lang="de-DE" sz="1200" dirty="0" err="1"/>
              <a:t>Kozica</a:t>
            </a:r>
            <a:r>
              <a:rPr lang="de-DE" sz="1200" dirty="0"/>
              <a:t>, A., Müller, M. &amp; Roser, P. (2021). </a:t>
            </a:r>
            <a:r>
              <a:rPr lang="de-DE" sz="1200" dirty="0" err="1"/>
              <a:t>iga.Report</a:t>
            </a:r>
            <a:r>
              <a:rPr lang="de-DE" sz="1200" dirty="0"/>
              <a:t> 44. Evolution der Unternehmens- und Arbeitsorganisation.</a:t>
            </a:r>
          </a:p>
          <a:p>
            <a:pPr lvl="1"/>
            <a:r>
              <a:rPr lang="de-DE" sz="1200" dirty="0"/>
              <a:t>Neue Perspektiven für Prävention und Gesundheitsförderung durch Arbeit 4.0. Dresden: </a:t>
            </a:r>
            <a:r>
              <a:rPr lang="de-DE" sz="1200" dirty="0" err="1"/>
              <a:t>iga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392754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457200" y="2031080"/>
            <a:ext cx="8229600" cy="585514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de-DE" dirty="0"/>
              <a:t>Vielen Dank für Ihre</a:t>
            </a:r>
            <a:r>
              <a:rPr lang="de-DE" baseline="0" dirty="0"/>
              <a:t> Aufmerksamkeit.</a:t>
            </a:r>
            <a:endParaRPr lang="de-DE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52060" y="3091315"/>
            <a:ext cx="8229600" cy="109460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de-DE" sz="1600" kern="12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de-DE" dirty="0"/>
              <a:t>Weitere Informationen zur</a:t>
            </a:r>
            <a:br>
              <a:rPr lang="de-DE" dirty="0"/>
            </a:br>
            <a:r>
              <a:rPr lang="de-DE" dirty="0"/>
              <a:t>Initiative Gesundheit und Arbeit (</a:t>
            </a:r>
            <a:r>
              <a:rPr lang="de-DE" dirty="0" err="1"/>
              <a:t>iga</a:t>
            </a:r>
            <a:r>
              <a:rPr lang="de-DE" dirty="0"/>
              <a:t>)</a:t>
            </a:r>
            <a:br>
              <a:rPr lang="de-DE" dirty="0"/>
            </a:br>
            <a:r>
              <a:rPr lang="de-DE" dirty="0"/>
              <a:t>unter </a:t>
            </a:r>
            <a:r>
              <a:rPr lang="de-DE" dirty="0">
                <a:solidFill>
                  <a:srgbClr val="8E101C"/>
                </a:solidFill>
              </a:rPr>
              <a:t>www.iga-info.de</a:t>
            </a:r>
          </a:p>
        </p:txBody>
      </p:sp>
    </p:spTree>
    <p:extLst>
      <p:ext uri="{BB962C8B-B14F-4D97-AF65-F5344CB8AC3E}">
        <p14:creationId xmlns:p14="http://schemas.microsoft.com/office/powerpoint/2010/main" val="2389552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6363" y="284107"/>
            <a:ext cx="7574692" cy="960231"/>
          </a:xfrm>
        </p:spPr>
        <p:txBody>
          <a:bodyPr>
            <a:normAutofit/>
          </a:bodyPr>
          <a:lstStyle/>
          <a:p>
            <a:r>
              <a:rPr lang="de-DE" sz="5400" dirty="0"/>
              <a:t>Ablauf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2693" y="1391883"/>
            <a:ext cx="7779961" cy="3069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New Work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Die Veränderungsdimensionen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People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Places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Technology </a:t>
            </a:r>
            <a:r>
              <a:rPr lang="de-DE" sz="1400" i="1" dirty="0"/>
              <a:t>(Frau Prof. Dr. Pieck)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Austausch</a:t>
            </a:r>
            <a:r>
              <a:rPr lang="de-DE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Breakout-Session in Kleingruppe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Plenum</a:t>
            </a:r>
          </a:p>
        </p:txBody>
      </p:sp>
    </p:spTree>
    <p:extLst>
      <p:ext uri="{BB962C8B-B14F-4D97-AF65-F5344CB8AC3E}">
        <p14:creationId xmlns:p14="http://schemas.microsoft.com/office/powerpoint/2010/main" val="3418188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dirty="0"/>
              <a:t>New Work</a:t>
            </a:r>
            <a:br>
              <a:rPr lang="de-DE" dirty="0"/>
            </a:br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C38D061-3AC2-4ED1-8AB1-C760F3C08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0" y="1881410"/>
            <a:ext cx="8302754" cy="252886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de-DE" i="1" dirty="0"/>
              <a:t>New Work im Verständnis von Frithjof Bergmann </a:t>
            </a:r>
            <a:r>
              <a:rPr lang="de-DE" dirty="0"/>
              <a:t>(1980er):</a:t>
            </a:r>
          </a:p>
          <a:p>
            <a:pPr marL="631825" lvl="1" indent="-269875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de-DE" dirty="0"/>
              <a:t>1/3 klassische Erwerbsarbeit  </a:t>
            </a:r>
          </a:p>
          <a:p>
            <a:pPr marL="631825" lvl="1" indent="-269875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de-DE" dirty="0"/>
              <a:t>1/3 Arbeit, welche man wirklich gerne macht</a:t>
            </a:r>
          </a:p>
          <a:p>
            <a:pPr marL="631825" lvl="1" indent="-269875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de-DE" dirty="0"/>
              <a:t>1/3 Selbstversorgung auf höchstem technischen Niveau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de-DE" i="1" dirty="0"/>
              <a:t>New Work heute: </a:t>
            </a:r>
            <a:r>
              <a:rPr lang="de-DE" dirty="0"/>
              <a:t>Oberbegriff für neue Anforderungen an Arbeit und eine damit einhergehende innovative Arbeitsgestaltung. </a:t>
            </a:r>
          </a:p>
        </p:txBody>
      </p:sp>
    </p:spTree>
    <p:extLst>
      <p:ext uri="{BB962C8B-B14F-4D97-AF65-F5344CB8AC3E}">
        <p14:creationId xmlns:p14="http://schemas.microsoft.com/office/powerpoint/2010/main" val="3430496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dirty="0"/>
              <a:t>New Work</a:t>
            </a:r>
            <a:br>
              <a:rPr lang="de-DE" dirty="0"/>
            </a:b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16" y="942680"/>
            <a:ext cx="6961951" cy="364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256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People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01600" y="469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832" y="1298545"/>
            <a:ext cx="1989670" cy="280704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1476" y="1298545"/>
            <a:ext cx="1985387" cy="281531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319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404" y="1188586"/>
            <a:ext cx="5265752" cy="3214598"/>
          </a:xfrm>
          <a:ln>
            <a:solidFill>
              <a:schemeClr val="accent1"/>
            </a:solidFill>
          </a:ln>
        </p:spPr>
      </p:pic>
      <p:sp>
        <p:nvSpPr>
          <p:cNvPr id="13" name="Textfeld 12"/>
          <p:cNvSpPr txBox="1"/>
          <p:nvPr/>
        </p:nvSpPr>
        <p:spPr>
          <a:xfrm>
            <a:off x="4294280" y="3091644"/>
            <a:ext cx="1923412" cy="252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600" dirty="0"/>
              <a:t>Work-Life-Blending</a:t>
            </a:r>
          </a:p>
        </p:txBody>
      </p:sp>
      <p:sp>
        <p:nvSpPr>
          <p:cNvPr id="14" name="Rechteck 13"/>
          <p:cNvSpPr/>
          <p:nvPr/>
        </p:nvSpPr>
        <p:spPr>
          <a:xfrm>
            <a:off x="4294280" y="1942088"/>
            <a:ext cx="1264948" cy="3479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58771" y="522635"/>
            <a:ext cx="6111680" cy="10427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de-DE" sz="2800" kern="1200" baseline="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de-DE" dirty="0"/>
              <a:t>11 Werte</a:t>
            </a:r>
            <a:br>
              <a:rPr lang="de-DE" sz="6000" dirty="0"/>
            </a:br>
            <a:endParaRPr lang="de-DE" sz="6000" dirty="0"/>
          </a:p>
        </p:txBody>
      </p:sp>
    </p:spTree>
    <p:extLst>
      <p:ext uri="{BB962C8B-B14F-4D97-AF65-F5344CB8AC3E}">
        <p14:creationId xmlns:p14="http://schemas.microsoft.com/office/powerpoint/2010/main" val="1893209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Gleichberechtigung</a:t>
            </a: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9407479"/>
              </p:ext>
            </p:extLst>
          </p:nvPr>
        </p:nvGraphicFramePr>
        <p:xfrm>
          <a:off x="449263" y="1116702"/>
          <a:ext cx="8460068" cy="3333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Ovale Legende 7"/>
          <p:cNvSpPr/>
          <p:nvPr/>
        </p:nvSpPr>
        <p:spPr>
          <a:xfrm>
            <a:off x="4612460" y="1116702"/>
            <a:ext cx="1658867" cy="809202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…wenn Führungsebene entfällt</a:t>
            </a:r>
          </a:p>
        </p:txBody>
      </p:sp>
    </p:spTree>
    <p:extLst>
      <p:ext uri="{BB962C8B-B14F-4D97-AF65-F5344CB8AC3E}">
        <p14:creationId xmlns:p14="http://schemas.microsoft.com/office/powerpoint/2010/main" val="658678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Vertrauen</a:t>
            </a:r>
          </a:p>
        </p:txBody>
      </p:sp>
      <p:graphicFrame>
        <p:nvGraphicFramePr>
          <p:cNvPr id="4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4793953"/>
              </p:ext>
            </p:extLst>
          </p:nvPr>
        </p:nvGraphicFramePr>
        <p:xfrm>
          <a:off x="449263" y="1197622"/>
          <a:ext cx="8229600" cy="3220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3559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Sinn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0316932"/>
              </p:ext>
            </p:extLst>
          </p:nvPr>
        </p:nvGraphicFramePr>
        <p:xfrm>
          <a:off x="356050" y="1043873"/>
          <a:ext cx="8322813" cy="3414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75255638"/>
      </p:ext>
    </p:extLst>
  </p:cSld>
  <p:clrMapOvr>
    <a:masterClrMapping/>
  </p:clrMapOvr>
</p:sld>
</file>

<file path=ppt/theme/theme1.xml><?xml version="1.0" encoding="utf-8"?>
<a:theme xmlns:a="http://schemas.openxmlformats.org/drawingml/2006/main" name="iga_vorlage">
  <a:themeElements>
    <a:clrScheme name="IGA Farbklima">
      <a:dk1>
        <a:sysClr val="windowText" lastClr="000000"/>
      </a:dk1>
      <a:lt1>
        <a:sysClr val="window" lastClr="FFFFFF"/>
      </a:lt1>
      <a:dk2>
        <a:srgbClr val="141313"/>
      </a:dk2>
      <a:lt2>
        <a:srgbClr val="FFFFFE"/>
      </a:lt2>
      <a:accent1>
        <a:srgbClr val="8E101C"/>
      </a:accent1>
      <a:accent2>
        <a:srgbClr val="636463"/>
      </a:accent2>
      <a:accent3>
        <a:srgbClr val="004467"/>
      </a:accent3>
      <a:accent4>
        <a:srgbClr val="7292A6"/>
      </a:accent4>
      <a:accent5>
        <a:srgbClr val="A8A81E"/>
      </a:accent5>
      <a:accent6>
        <a:srgbClr val="B95C18"/>
      </a:accent6>
      <a:hlink>
        <a:srgbClr val="8E101C"/>
      </a:hlink>
      <a:folHlink>
        <a:srgbClr val="B95C18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ga_praesentation_zur_Vorlagenerstellung" id="{14197789-6E0A-49AE-AB59-DDB70E75A3E6}" vid="{58385A9F-CFCD-4F18-8E81-680EEAD552B9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FAAC6542DC5C54FB958327692324DCE" ma:contentTypeVersion="12" ma:contentTypeDescription="Ein neues Dokument erstellen." ma:contentTypeScope="" ma:versionID="bd5ee8597c3d1ab1938150020a969804">
  <xsd:schema xmlns:xsd="http://www.w3.org/2001/XMLSchema" xmlns:xs="http://www.w3.org/2001/XMLSchema" xmlns:p="http://schemas.microsoft.com/office/2006/metadata/properties" xmlns:ns2="41177d98-7789-4a29-8bc9-33bb0705e01e" xmlns:ns3="68641965-d2a3-4714-a853-c13a48a0eacd" targetNamespace="http://schemas.microsoft.com/office/2006/metadata/properties" ma:root="true" ma:fieldsID="57a144b98e6048ea8253a867dc50c0d2" ns2:_="" ns3:_="">
    <xsd:import namespace="41177d98-7789-4a29-8bc9-33bb0705e01e"/>
    <xsd:import namespace="68641965-d2a3-4714-a853-c13a48a0eac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177d98-7789-4a29-8bc9-33bb0705e01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41965-d2a3-4714-a853-c13a48a0ea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873FA52-C49F-4F49-9045-CE15445BCA5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9F430F7-D3E7-4F5B-97D7-70D597A903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58676B-6561-4160-8826-B0B5DB68A9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177d98-7789-4a29-8bc9-33bb0705e01e"/>
    <ds:schemaRef ds:uri="68641965-d2a3-4714-a853-c13a48a0ea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Vorlage_iga.Praesentation_Standard</Template>
  <TotalTime>0</TotalTime>
  <Words>457</Words>
  <Application>Microsoft Office PowerPoint</Application>
  <PresentationFormat>Bildschirmpräsentation (16:9)</PresentationFormat>
  <Paragraphs>147</Paragraphs>
  <Slides>16</Slides>
  <Notes>15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iga_vorlage</vt:lpstr>
      <vt:lpstr>Megatrends New Work und Digitalisierung: Veränderungsdimensionen  und Bedeutung für das BGM </vt:lpstr>
      <vt:lpstr>Ablauf</vt:lpstr>
      <vt:lpstr>New Work </vt:lpstr>
      <vt:lpstr>New Work </vt:lpstr>
      <vt:lpstr>People</vt:lpstr>
      <vt:lpstr>PowerPoint-Präsentation</vt:lpstr>
      <vt:lpstr>Gleichberechtigung</vt:lpstr>
      <vt:lpstr>Vertrauen</vt:lpstr>
      <vt:lpstr>Sinn</vt:lpstr>
      <vt:lpstr>Places</vt:lpstr>
      <vt:lpstr>Neue Unternehmens- und Arbeitsorganisation</vt:lpstr>
      <vt:lpstr>Gemeinsamkeiten neuer Unternehmens- und Arbeitsorganisation</vt:lpstr>
      <vt:lpstr>Gesundheitliche Auswirkungen</vt:lpstr>
      <vt:lpstr>3 Ansatzpunkte für die Beratenden in Prävention und BGF</vt:lpstr>
      <vt:lpstr>Literatur</vt:lpstr>
      <vt:lpstr>PowerPoint-Präsentation</vt:lpstr>
    </vt:vector>
  </TitlesOfParts>
  <Company>Verband der Ersatzkassen e.V.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People</dc:title>
  <dc:creator>Woelk, Isabelle (VZ)</dc:creator>
  <cp:lastModifiedBy>Woelk, Isabelle (VZ)</cp:lastModifiedBy>
  <cp:revision>78</cp:revision>
  <dcterms:created xsi:type="dcterms:W3CDTF">2022-03-04T15:48:48Z</dcterms:created>
  <dcterms:modified xsi:type="dcterms:W3CDTF">2022-03-17T17:05:14Z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0x0101008FAAC6542DC5C54FB958327692324DCE</vt:lpwstr>
  </property>
</Properties>
</file>