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4"/>
    <p:sldMasterId id="2147483988" r:id="rId5"/>
    <p:sldMasterId id="2147483984" r:id="rId6"/>
    <p:sldMasterId id="2147483986" r:id="rId7"/>
  </p:sldMasterIdLst>
  <p:notesMasterIdLst>
    <p:notesMasterId r:id="rId26"/>
  </p:notesMasterIdLst>
  <p:sldIdLst>
    <p:sldId id="261" r:id="rId8"/>
    <p:sldId id="262" r:id="rId9"/>
    <p:sldId id="264" r:id="rId10"/>
    <p:sldId id="269" r:id="rId11"/>
    <p:sldId id="268" r:id="rId12"/>
    <p:sldId id="272" r:id="rId13"/>
    <p:sldId id="26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4B4B4B"/>
    <a:srgbClr val="F6AA35"/>
    <a:srgbClr val="FFFFFF"/>
    <a:srgbClr val="868686"/>
    <a:srgbClr val="777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1B58B-9920-4E1E-ABA0-4A0B1A05C6BB}" v="3" dt="2023-03-30T15:07:09.9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014" autoAdjust="0"/>
    <p:restoredTop sz="94645" autoAdjust="0"/>
  </p:normalViewPr>
  <p:slideViewPr>
    <p:cSldViewPr snapToGrid="0" snapToObjects="1">
      <p:cViewPr varScale="1">
        <p:scale>
          <a:sx n="84" d="100"/>
          <a:sy n="84" d="100"/>
        </p:scale>
        <p:origin x="140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n Amler" userId="b9014e00-97cb-4ca5-ac53-0474a850cf03" providerId="ADAL" clId="{F531B58B-9920-4E1E-ABA0-4A0B1A05C6BB}"/>
    <pc:docChg chg="custSel modMainMaster">
      <pc:chgData name="Marion Amler" userId="b9014e00-97cb-4ca5-ac53-0474a850cf03" providerId="ADAL" clId="{F531B58B-9920-4E1E-ABA0-4A0B1A05C6BB}" dt="2023-03-30T15:07:40.650" v="21" actId="1076"/>
      <pc:docMkLst>
        <pc:docMk/>
      </pc:docMkLst>
      <pc:sldMasterChg chg="addSp delSp modSp mod">
        <pc:chgData name="Marion Amler" userId="b9014e00-97cb-4ca5-ac53-0474a850cf03" providerId="ADAL" clId="{F531B58B-9920-4E1E-ABA0-4A0B1A05C6BB}" dt="2023-03-30T15:07:40.650" v="21" actId="1076"/>
        <pc:sldMasterMkLst>
          <pc:docMk/>
          <pc:sldMasterMk cId="4014314298" sldId="2147483972"/>
        </pc:sldMasterMkLst>
        <pc:picChg chg="add del mod">
          <ac:chgData name="Marion Amler" userId="b9014e00-97cb-4ca5-ac53-0474a850cf03" providerId="ADAL" clId="{F531B58B-9920-4E1E-ABA0-4A0B1A05C6BB}" dt="2023-03-30T15:07:01.185" v="10" actId="478"/>
          <ac:picMkLst>
            <pc:docMk/>
            <pc:sldMasterMk cId="4014314298" sldId="2147483972"/>
            <ac:picMk id="5" creationId="{C482402E-4E47-C958-0015-32FE4F4AA8AE}"/>
          </ac:picMkLst>
        </pc:picChg>
        <pc:picChg chg="del">
          <ac:chgData name="Marion Amler" userId="b9014e00-97cb-4ca5-ac53-0474a850cf03" providerId="ADAL" clId="{F531B58B-9920-4E1E-ABA0-4A0B1A05C6BB}" dt="2023-03-30T15:03:47.815" v="3" actId="478"/>
          <ac:picMkLst>
            <pc:docMk/>
            <pc:sldMasterMk cId="4014314298" sldId="2147483972"/>
            <ac:picMk id="5" creationId="{EA5637E9-B5B2-9D75-9F7A-CD5B9D631F9C}"/>
          </ac:picMkLst>
        </pc:picChg>
        <pc:picChg chg="add del mod modCrop">
          <ac:chgData name="Marion Amler" userId="b9014e00-97cb-4ca5-ac53-0474a850cf03" providerId="ADAL" clId="{F531B58B-9920-4E1E-ABA0-4A0B1A05C6BB}" dt="2023-03-30T15:07:13.467" v="14" actId="478"/>
          <ac:picMkLst>
            <pc:docMk/>
            <pc:sldMasterMk cId="4014314298" sldId="2147483972"/>
            <ac:picMk id="6" creationId="{738C4829-6681-D863-85B7-B71FF44FFD0D}"/>
          </ac:picMkLst>
        </pc:picChg>
        <pc:picChg chg="add mod modCrop">
          <ac:chgData name="Marion Amler" userId="b9014e00-97cb-4ca5-ac53-0474a850cf03" providerId="ADAL" clId="{F531B58B-9920-4E1E-ABA0-4A0B1A05C6BB}" dt="2023-03-30T15:07:40.650" v="21" actId="1076"/>
          <ac:picMkLst>
            <pc:docMk/>
            <pc:sldMasterMk cId="4014314298" sldId="2147483972"/>
            <ac:picMk id="8" creationId="{0781E30F-DE6B-AE61-6F34-135AFEA7A95B}"/>
          </ac:picMkLst>
        </pc:picChg>
      </pc:sldMasterChg>
    </pc:docChg>
  </pc:docChgLst>
  <pc:docChgLst>
    <pc:chgData name="Janina Lahn" userId="dddba684-6069-499f-b155-503680b56327" providerId="ADAL" clId="{B9348F53-14FA-4E8A-9BAF-5DD407235C88}"/>
    <pc:docChg chg="undo redo custSel addSld delSld modSld sldOrd">
      <pc:chgData name="Janina Lahn" userId="dddba684-6069-499f-b155-503680b56327" providerId="ADAL" clId="{B9348F53-14FA-4E8A-9BAF-5DD407235C88}" dt="2022-10-26T13:16:54.920" v="1074" actId="207"/>
      <pc:docMkLst>
        <pc:docMk/>
      </pc:docMkLst>
      <pc:sldChg chg="modSp mod">
        <pc:chgData name="Janina Lahn" userId="dddba684-6069-499f-b155-503680b56327" providerId="ADAL" clId="{B9348F53-14FA-4E8A-9BAF-5DD407235C88}" dt="2022-10-26T09:27:35.421" v="27" actId="20577"/>
        <pc:sldMkLst>
          <pc:docMk/>
          <pc:sldMk cId="2259662598" sldId="261"/>
        </pc:sldMkLst>
        <pc:spChg chg="mod">
          <ac:chgData name="Janina Lahn" userId="dddba684-6069-499f-b155-503680b56327" providerId="ADAL" clId="{B9348F53-14FA-4E8A-9BAF-5DD407235C88}" dt="2022-10-26T09:27:35.421" v="27" actId="20577"/>
          <ac:spMkLst>
            <pc:docMk/>
            <pc:sldMk cId="2259662598" sldId="261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09:27:22.530" v="23" actId="6549"/>
          <ac:spMkLst>
            <pc:docMk/>
            <pc:sldMk cId="2259662598" sldId="261"/>
            <ac:spMk id="3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09:27:02.413" v="4"/>
          <ac:spMkLst>
            <pc:docMk/>
            <pc:sldMk cId="2259662598" sldId="261"/>
            <ac:spMk id="4" creationId="{00000000-0000-0000-0000-000000000000}"/>
          </ac:spMkLst>
        </pc:spChg>
      </pc:sldChg>
      <pc:sldChg chg="modSp mod ord">
        <pc:chgData name="Janina Lahn" userId="dddba684-6069-499f-b155-503680b56327" providerId="ADAL" clId="{B9348F53-14FA-4E8A-9BAF-5DD407235C88}" dt="2022-10-26T09:58:52.557" v="395" actId="207"/>
        <pc:sldMkLst>
          <pc:docMk/>
          <pc:sldMk cId="181849985" sldId="262"/>
        </pc:sldMkLst>
        <pc:spChg chg="mod">
          <ac:chgData name="Janina Lahn" userId="dddba684-6069-499f-b155-503680b56327" providerId="ADAL" clId="{B9348F53-14FA-4E8A-9BAF-5DD407235C88}" dt="2022-10-26T09:36:11.810" v="74" actId="20577"/>
          <ac:spMkLst>
            <pc:docMk/>
            <pc:sldMk cId="181849985" sldId="262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09:58:52.557" v="395" actId="207"/>
          <ac:spMkLst>
            <pc:docMk/>
            <pc:sldMk cId="181849985" sldId="262"/>
            <ac:spMk id="3" creationId="{00000000-0000-0000-0000-000000000000}"/>
          </ac:spMkLst>
        </pc:spChg>
      </pc:sldChg>
      <pc:sldChg chg="addSp delSp modSp mod">
        <pc:chgData name="Janina Lahn" userId="dddba684-6069-499f-b155-503680b56327" providerId="ADAL" clId="{B9348F53-14FA-4E8A-9BAF-5DD407235C88}" dt="2022-10-26T13:16:54.920" v="1074" actId="207"/>
        <pc:sldMkLst>
          <pc:docMk/>
          <pc:sldMk cId="1767677983" sldId="263"/>
        </pc:sldMkLst>
        <pc:spChg chg="mod">
          <ac:chgData name="Janina Lahn" userId="dddba684-6069-499f-b155-503680b56327" providerId="ADAL" clId="{B9348F53-14FA-4E8A-9BAF-5DD407235C88}" dt="2022-10-26T10:13:06.752" v="648"/>
          <ac:spMkLst>
            <pc:docMk/>
            <pc:sldMk cId="1767677983" sldId="263"/>
            <ac:spMk id="2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10:13:21.086" v="651" actId="478"/>
          <ac:spMkLst>
            <pc:docMk/>
            <pc:sldMk cId="1767677983" sldId="263"/>
            <ac:spMk id="3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10:13:14.527" v="649" actId="478"/>
          <ac:spMkLst>
            <pc:docMk/>
            <pc:sldMk cId="1767677983" sldId="263"/>
            <ac:spMk id="4" creationId="{00000000-0000-0000-0000-000000000000}"/>
          </ac:spMkLst>
        </pc:spChg>
        <pc:spChg chg="add del mod">
          <ac:chgData name="Janina Lahn" userId="dddba684-6069-499f-b155-503680b56327" providerId="ADAL" clId="{B9348F53-14FA-4E8A-9BAF-5DD407235C88}" dt="2022-10-26T10:13:18.588" v="650" actId="478"/>
          <ac:spMkLst>
            <pc:docMk/>
            <pc:sldMk cId="1767677983" sldId="263"/>
            <ac:spMk id="9" creationId="{68857C7F-2AD3-A3CC-42A1-9B34C66375C6}"/>
          </ac:spMkLst>
        </pc:spChg>
        <pc:spChg chg="add del mod">
          <ac:chgData name="Janina Lahn" userId="dddba684-6069-499f-b155-503680b56327" providerId="ADAL" clId="{B9348F53-14FA-4E8A-9BAF-5DD407235C88}" dt="2022-10-26T10:13:22.973" v="652" actId="478"/>
          <ac:spMkLst>
            <pc:docMk/>
            <pc:sldMk cId="1767677983" sldId="263"/>
            <ac:spMk id="11" creationId="{1EF36054-07E2-4C61-604F-547E5B62FD97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2" creationId="{F5B44E8B-CCAE-79FC-CE95-30242387509D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3" creationId="{5E994C2F-53FD-E112-DF8D-06FE60A1ED63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4" creationId="{CE4F175F-6FFC-8EF4-8397-DEEAC775056D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5" creationId="{DA49B199-31C8-F59E-DDEF-C051412EC298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6" creationId="{7153638C-4B88-5822-C555-43C2A19093C1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7" creationId="{B5E8DDF6-0BAD-2C10-78C3-A1B137E9CCCF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8" creationId="{97049577-4919-23EF-E7C0-9443021F6EED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19" creationId="{D8F2ABC8-58B3-9DE2-2033-DD887642AE34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20" creationId="{B5A9AFAF-87A6-A12D-FD4B-0485CED0950B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21" creationId="{30B03233-02A4-CA9D-EED3-D6895D9C61C3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22" creationId="{EA45C6D1-82FB-5C4C-74D7-7EC093FD8EA8}"/>
          </ac:spMkLst>
        </pc:spChg>
        <pc:spChg chg="add mod">
          <ac:chgData name="Janina Lahn" userId="dddba684-6069-499f-b155-503680b56327" providerId="ADAL" clId="{B9348F53-14FA-4E8A-9BAF-5DD407235C88}" dt="2022-10-26T13:16:54.920" v="1074" actId="207"/>
          <ac:spMkLst>
            <pc:docMk/>
            <pc:sldMk cId="1767677983" sldId="263"/>
            <ac:spMk id="29" creationId="{7B1890DE-B064-7668-A6A8-D436862D3ECE}"/>
          </ac:spMkLst>
        </pc:spChg>
        <pc:cxnChg chg="add mod">
          <ac:chgData name="Janina Lahn" userId="dddba684-6069-499f-b155-503680b56327" providerId="ADAL" clId="{B9348F53-14FA-4E8A-9BAF-5DD407235C88}" dt="2022-10-26T10:16:44.863" v="774" actId="208"/>
          <ac:cxnSpMkLst>
            <pc:docMk/>
            <pc:sldMk cId="1767677983" sldId="263"/>
            <ac:cxnSpMk id="23" creationId="{08B7E788-CAF8-73B9-0445-782A01CD9CBF}"/>
          </ac:cxnSpMkLst>
        </pc:cxnChg>
        <pc:cxnChg chg="add mod">
          <ac:chgData name="Janina Lahn" userId="dddba684-6069-499f-b155-503680b56327" providerId="ADAL" clId="{B9348F53-14FA-4E8A-9BAF-5DD407235C88}" dt="2022-10-26T10:16:44.863" v="774" actId="208"/>
          <ac:cxnSpMkLst>
            <pc:docMk/>
            <pc:sldMk cId="1767677983" sldId="263"/>
            <ac:cxnSpMk id="24" creationId="{AFEBB0CD-75A2-EC3B-4574-00975DB414E4}"/>
          </ac:cxnSpMkLst>
        </pc:cxnChg>
        <pc:cxnChg chg="add mod">
          <ac:chgData name="Janina Lahn" userId="dddba684-6069-499f-b155-503680b56327" providerId="ADAL" clId="{B9348F53-14FA-4E8A-9BAF-5DD407235C88}" dt="2022-10-26T10:16:44.863" v="774" actId="208"/>
          <ac:cxnSpMkLst>
            <pc:docMk/>
            <pc:sldMk cId="1767677983" sldId="263"/>
            <ac:cxnSpMk id="25" creationId="{FFF1362C-C938-567C-FC28-53195DDC4A8E}"/>
          </ac:cxnSpMkLst>
        </pc:cxnChg>
        <pc:cxnChg chg="add mod">
          <ac:chgData name="Janina Lahn" userId="dddba684-6069-499f-b155-503680b56327" providerId="ADAL" clId="{B9348F53-14FA-4E8A-9BAF-5DD407235C88}" dt="2022-10-26T10:16:44.863" v="774" actId="208"/>
          <ac:cxnSpMkLst>
            <pc:docMk/>
            <pc:sldMk cId="1767677983" sldId="263"/>
            <ac:cxnSpMk id="26" creationId="{61E39090-0EE8-97C4-7D88-AC60830AD337}"/>
          </ac:cxnSpMkLst>
        </pc:cxnChg>
        <pc:cxnChg chg="add mod">
          <ac:chgData name="Janina Lahn" userId="dddba684-6069-499f-b155-503680b56327" providerId="ADAL" clId="{B9348F53-14FA-4E8A-9BAF-5DD407235C88}" dt="2022-10-26T10:16:44.863" v="774" actId="208"/>
          <ac:cxnSpMkLst>
            <pc:docMk/>
            <pc:sldMk cId="1767677983" sldId="263"/>
            <ac:cxnSpMk id="27" creationId="{5910871E-764F-254A-26A6-0E05D6CD0B55}"/>
          </ac:cxnSpMkLst>
        </pc:cxnChg>
        <pc:cxnChg chg="add mod">
          <ac:chgData name="Janina Lahn" userId="dddba684-6069-499f-b155-503680b56327" providerId="ADAL" clId="{B9348F53-14FA-4E8A-9BAF-5DD407235C88}" dt="2022-10-26T10:16:44.863" v="774" actId="208"/>
          <ac:cxnSpMkLst>
            <pc:docMk/>
            <pc:sldMk cId="1767677983" sldId="263"/>
            <ac:cxnSpMk id="28" creationId="{7203C37F-B2B0-4C36-46D7-A26F58558585}"/>
          </ac:cxnSpMkLst>
        </pc:cxnChg>
      </pc:sldChg>
      <pc:sldChg chg="delSp modSp mod ord">
        <pc:chgData name="Janina Lahn" userId="dddba684-6069-499f-b155-503680b56327" providerId="ADAL" clId="{B9348F53-14FA-4E8A-9BAF-5DD407235C88}" dt="2022-10-26T10:10:56.538" v="444" actId="1035"/>
        <pc:sldMkLst>
          <pc:docMk/>
          <pc:sldMk cId="3385735695" sldId="264"/>
        </pc:sldMkLst>
        <pc:spChg chg="mod">
          <ac:chgData name="Janina Lahn" userId="dddba684-6069-499f-b155-503680b56327" providerId="ADAL" clId="{B9348F53-14FA-4E8A-9BAF-5DD407235C88}" dt="2022-10-26T10:10:56.538" v="444" actId="1035"/>
          <ac:spMkLst>
            <pc:docMk/>
            <pc:sldMk cId="3385735695" sldId="264"/>
            <ac:spMk id="2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09:40:06.278" v="82" actId="478"/>
          <ac:spMkLst>
            <pc:docMk/>
            <pc:sldMk cId="3385735695" sldId="264"/>
            <ac:spMk id="3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09:40:08.952" v="83" actId="478"/>
          <ac:spMkLst>
            <pc:docMk/>
            <pc:sldMk cId="3385735695" sldId="264"/>
            <ac:spMk id="4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09:40:11.635" v="84" actId="478"/>
          <ac:spMkLst>
            <pc:docMk/>
            <pc:sldMk cId="3385735695" sldId="264"/>
            <ac:spMk id="5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09:40:12.837" v="85" actId="478"/>
          <ac:spMkLst>
            <pc:docMk/>
            <pc:sldMk cId="3385735695" sldId="264"/>
            <ac:spMk id="6" creationId="{00000000-0000-0000-0000-000000000000}"/>
          </ac:spMkLst>
        </pc:spChg>
      </pc:sldChg>
      <pc:sldChg chg="del">
        <pc:chgData name="Janina Lahn" userId="dddba684-6069-499f-b155-503680b56327" providerId="ADAL" clId="{B9348F53-14FA-4E8A-9BAF-5DD407235C88}" dt="2022-10-26T10:31:19.363" v="1070" actId="47"/>
        <pc:sldMkLst>
          <pc:docMk/>
          <pc:sldMk cId="3497615410" sldId="265"/>
        </pc:sldMkLst>
      </pc:sldChg>
      <pc:sldChg chg="addSp delSp del mod ord">
        <pc:chgData name="Janina Lahn" userId="dddba684-6069-499f-b155-503680b56327" providerId="ADAL" clId="{B9348F53-14FA-4E8A-9BAF-5DD407235C88}" dt="2022-10-26T09:58:58.560" v="396" actId="47"/>
        <pc:sldMkLst>
          <pc:docMk/>
          <pc:sldMk cId="2029701087" sldId="266"/>
        </pc:sldMkLst>
        <pc:spChg chg="add del">
          <ac:chgData name="Janina Lahn" userId="dddba684-6069-499f-b155-503680b56327" providerId="ADAL" clId="{B9348F53-14FA-4E8A-9BAF-5DD407235C88}" dt="2022-10-26T09:39:34.583" v="78" actId="22"/>
          <ac:spMkLst>
            <pc:docMk/>
            <pc:sldMk cId="2029701087" sldId="266"/>
            <ac:spMk id="6" creationId="{1AB18FD3-6252-9E60-0DD9-0FE4CE83C29B}"/>
          </ac:spMkLst>
        </pc:spChg>
      </pc:sldChg>
      <pc:sldChg chg="del">
        <pc:chgData name="Janina Lahn" userId="dddba684-6069-499f-b155-503680b56327" providerId="ADAL" clId="{B9348F53-14FA-4E8A-9BAF-5DD407235C88}" dt="2022-10-26T10:31:19.887" v="1071" actId="47"/>
        <pc:sldMkLst>
          <pc:docMk/>
          <pc:sldMk cId="1112099354" sldId="267"/>
        </pc:sldMkLst>
      </pc:sldChg>
      <pc:sldChg chg="addSp delSp modSp mod ord">
        <pc:chgData name="Janina Lahn" userId="dddba684-6069-499f-b155-503680b56327" providerId="ADAL" clId="{B9348F53-14FA-4E8A-9BAF-5DD407235C88}" dt="2022-10-26T10:12:42.712" v="644" actId="1035"/>
        <pc:sldMkLst>
          <pc:docMk/>
          <pc:sldMk cId="2487521968" sldId="268"/>
        </pc:sldMkLst>
        <pc:spChg chg="del mod">
          <ac:chgData name="Janina Lahn" userId="dddba684-6069-499f-b155-503680b56327" providerId="ADAL" clId="{B9348F53-14FA-4E8A-9BAF-5DD407235C88}" dt="2022-10-26T09:51:24.563" v="358" actId="478"/>
          <ac:spMkLst>
            <pc:docMk/>
            <pc:sldMk cId="2487521968" sldId="268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09:51:06.606" v="357" actId="14100"/>
          <ac:spMkLst>
            <pc:docMk/>
            <pc:sldMk cId="2487521968" sldId="268"/>
            <ac:spMk id="3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12:42.712" v="644" actId="1035"/>
          <ac:spMkLst>
            <pc:docMk/>
            <pc:sldMk cId="2487521968" sldId="268"/>
            <ac:spMk id="4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9" creationId="{CAA0F593-FAFA-A47C-3FF1-75ABB7CEA255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0" creationId="{C410BCC5-A848-3383-AB10-69150974ED6D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1" creationId="{7412D901-C456-12E0-2CF3-2B56E43A09EA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2" creationId="{3F44FD0F-FC8C-4D9E-3DC2-EC5505E8411F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3" creationId="{D8645634-F736-80A6-6202-ECAD1C243430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4" creationId="{E607FEF5-1D16-8A28-F11C-8A969DC15754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5" creationId="{F2FDB2A2-09F2-3019-B5DF-3C434A4C90B2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6" creationId="{EE3E0FBD-4E2E-82B7-C98C-4319D9E0B93F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7" creationId="{E38FF7E9-4512-F17F-BD74-E40BCC3664D9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18" creationId="{5DE2F170-A91A-7E99-0E67-B2A03870BF4F}"/>
          </ac:spMkLst>
        </pc:spChg>
        <pc:spChg chg="mod">
          <ac:chgData name="Janina Lahn" userId="dddba684-6069-499f-b155-503680b56327" providerId="ADAL" clId="{B9348F53-14FA-4E8A-9BAF-5DD407235C88}" dt="2022-10-26T10:12:17.858" v="616" actId="1076"/>
          <ac:spMkLst>
            <pc:docMk/>
            <pc:sldMk cId="2487521968" sldId="268"/>
            <ac:spMk id="23" creationId="{EC0234D8-1C98-CA61-2588-C86BA9E1B8C0}"/>
          </ac:spMkLst>
        </pc:spChg>
        <pc:grpChg chg="add mod">
          <ac:chgData name="Janina Lahn" userId="dddba684-6069-499f-b155-503680b56327" providerId="ADAL" clId="{B9348F53-14FA-4E8A-9BAF-5DD407235C88}" dt="2022-10-26T10:12:17.858" v="616" actId="1076"/>
          <ac:grpSpMkLst>
            <pc:docMk/>
            <pc:sldMk cId="2487521968" sldId="268"/>
            <ac:grpSpMk id="8" creationId="{00F14865-1266-A278-F619-F81E823239CE}"/>
          </ac:grpSpMkLst>
        </pc:grpChg>
        <pc:cxnChg chg="mod">
          <ac:chgData name="Janina Lahn" userId="dddba684-6069-499f-b155-503680b56327" providerId="ADAL" clId="{B9348F53-14FA-4E8A-9BAF-5DD407235C88}" dt="2022-10-26T10:12:17.858" v="616" actId="1076"/>
          <ac:cxnSpMkLst>
            <pc:docMk/>
            <pc:sldMk cId="2487521968" sldId="268"/>
            <ac:cxnSpMk id="19" creationId="{BFBA841A-CF5A-4293-9E36-74F047F7A2E5}"/>
          </ac:cxnSpMkLst>
        </pc:cxnChg>
        <pc:cxnChg chg="mod">
          <ac:chgData name="Janina Lahn" userId="dddba684-6069-499f-b155-503680b56327" providerId="ADAL" clId="{B9348F53-14FA-4E8A-9BAF-5DD407235C88}" dt="2022-10-26T10:12:17.858" v="616" actId="1076"/>
          <ac:cxnSpMkLst>
            <pc:docMk/>
            <pc:sldMk cId="2487521968" sldId="268"/>
            <ac:cxnSpMk id="20" creationId="{8C180204-EC28-F970-9746-DED909FDF0B1}"/>
          </ac:cxnSpMkLst>
        </pc:cxnChg>
        <pc:cxnChg chg="mod">
          <ac:chgData name="Janina Lahn" userId="dddba684-6069-499f-b155-503680b56327" providerId="ADAL" clId="{B9348F53-14FA-4E8A-9BAF-5DD407235C88}" dt="2022-10-26T10:12:17.858" v="616" actId="1076"/>
          <ac:cxnSpMkLst>
            <pc:docMk/>
            <pc:sldMk cId="2487521968" sldId="268"/>
            <ac:cxnSpMk id="21" creationId="{8A32119C-4337-5BA9-C675-224DED6F1D77}"/>
          </ac:cxnSpMkLst>
        </pc:cxnChg>
        <pc:cxnChg chg="mod">
          <ac:chgData name="Janina Lahn" userId="dddba684-6069-499f-b155-503680b56327" providerId="ADAL" clId="{B9348F53-14FA-4E8A-9BAF-5DD407235C88}" dt="2022-10-26T10:12:17.858" v="616" actId="1076"/>
          <ac:cxnSpMkLst>
            <pc:docMk/>
            <pc:sldMk cId="2487521968" sldId="268"/>
            <ac:cxnSpMk id="22" creationId="{2386C2E5-BD11-1D3A-A0D7-618658EFA5CD}"/>
          </ac:cxnSpMkLst>
        </pc:cxnChg>
      </pc:sldChg>
      <pc:sldChg chg="addSp delSp modSp add mod ord">
        <pc:chgData name="Janina Lahn" userId="dddba684-6069-499f-b155-503680b56327" providerId="ADAL" clId="{B9348F53-14FA-4E8A-9BAF-5DD407235C88}" dt="2022-10-26T09:58:25.258" v="394" actId="207"/>
        <pc:sldMkLst>
          <pc:docMk/>
          <pc:sldMk cId="2801902861" sldId="269"/>
        </pc:sldMkLst>
        <pc:spChg chg="mod">
          <ac:chgData name="Janina Lahn" userId="dddba684-6069-499f-b155-503680b56327" providerId="ADAL" clId="{B9348F53-14FA-4E8A-9BAF-5DD407235C88}" dt="2022-10-26T09:46:40.168" v="213" actId="27636"/>
          <ac:spMkLst>
            <pc:docMk/>
            <pc:sldMk cId="2801902861" sldId="269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09:42:54.787" v="157" actId="122"/>
          <ac:spMkLst>
            <pc:docMk/>
            <pc:sldMk cId="2801902861" sldId="269"/>
            <ac:spMk id="3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09:42:20.045" v="146" actId="3680"/>
          <ac:spMkLst>
            <pc:docMk/>
            <pc:sldMk cId="2801902861" sldId="269"/>
            <ac:spMk id="4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09:42:52.944" v="156" actId="122"/>
          <ac:spMkLst>
            <pc:docMk/>
            <pc:sldMk cId="2801902861" sldId="269"/>
            <ac:spMk id="5" creationId="{00000000-0000-0000-0000-000000000000}"/>
          </ac:spMkLst>
        </pc:spChg>
        <pc:spChg chg="del mod">
          <ac:chgData name="Janina Lahn" userId="dddba684-6069-499f-b155-503680b56327" providerId="ADAL" clId="{B9348F53-14FA-4E8A-9BAF-5DD407235C88}" dt="2022-10-26T09:47:44.097" v="298" actId="478"/>
          <ac:spMkLst>
            <pc:docMk/>
            <pc:sldMk cId="2801902861" sldId="269"/>
            <ac:spMk id="6" creationId="{00000000-0000-0000-0000-000000000000}"/>
          </ac:spMkLst>
        </pc:spChg>
        <pc:graphicFrameChg chg="add mod ord modGraphic">
          <ac:chgData name="Janina Lahn" userId="dddba684-6069-499f-b155-503680b56327" providerId="ADAL" clId="{B9348F53-14FA-4E8A-9BAF-5DD407235C88}" dt="2022-10-26T09:58:10.941" v="393" actId="207"/>
          <ac:graphicFrameMkLst>
            <pc:docMk/>
            <pc:sldMk cId="2801902861" sldId="269"/>
            <ac:graphicFrameMk id="12" creationId="{E48C6254-7509-ACFB-92E4-93C87077EDB5}"/>
          </ac:graphicFrameMkLst>
        </pc:graphicFrameChg>
        <pc:graphicFrameChg chg="add mod modGraphic">
          <ac:chgData name="Janina Lahn" userId="dddba684-6069-499f-b155-503680b56327" providerId="ADAL" clId="{B9348F53-14FA-4E8A-9BAF-5DD407235C88}" dt="2022-10-26T09:58:25.258" v="394" actId="207"/>
          <ac:graphicFrameMkLst>
            <pc:docMk/>
            <pc:sldMk cId="2801902861" sldId="269"/>
            <ac:graphicFrameMk id="13" creationId="{227C6B62-1133-EDE9-BE8C-B2B6585446C5}"/>
          </ac:graphicFrameMkLst>
        </pc:graphicFrameChg>
      </pc:sldChg>
      <pc:sldChg chg="add del">
        <pc:chgData name="Janina Lahn" userId="dddba684-6069-499f-b155-503680b56327" providerId="ADAL" clId="{B9348F53-14FA-4E8A-9BAF-5DD407235C88}" dt="2022-10-26T10:31:18.630" v="1069" actId="47"/>
        <pc:sldMkLst>
          <pc:docMk/>
          <pc:sldMk cId="2898041908" sldId="270"/>
        </pc:sldMkLst>
      </pc:sldChg>
      <pc:sldChg chg="add del">
        <pc:chgData name="Janina Lahn" userId="dddba684-6069-499f-b155-503680b56327" providerId="ADAL" clId="{B9348F53-14FA-4E8A-9BAF-5DD407235C88}" dt="2022-10-26T10:31:20.388" v="1072" actId="47"/>
        <pc:sldMkLst>
          <pc:docMk/>
          <pc:sldMk cId="4071669275" sldId="271"/>
        </pc:sldMkLst>
      </pc:sldChg>
      <pc:sldChg chg="modSp add mod ord">
        <pc:chgData name="Janina Lahn" userId="dddba684-6069-499f-b155-503680b56327" providerId="ADAL" clId="{B9348F53-14FA-4E8A-9BAF-5DD407235C88}" dt="2022-10-26T10:10:24.863" v="431" actId="14100"/>
        <pc:sldMkLst>
          <pc:docMk/>
          <pc:sldMk cId="74432917" sldId="272"/>
        </pc:sldMkLst>
        <pc:spChg chg="mod">
          <ac:chgData name="Janina Lahn" userId="dddba684-6069-499f-b155-503680b56327" providerId="ADAL" clId="{B9348F53-14FA-4E8A-9BAF-5DD407235C88}" dt="2022-10-26T10:08:28.132" v="403"/>
          <ac:spMkLst>
            <pc:docMk/>
            <pc:sldMk cId="74432917" sldId="272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08:36.849" v="406"/>
          <ac:spMkLst>
            <pc:docMk/>
            <pc:sldMk cId="74432917" sldId="272"/>
            <ac:spMk id="3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08:43.729" v="409"/>
          <ac:spMkLst>
            <pc:docMk/>
            <pc:sldMk cId="74432917" sldId="272"/>
            <ac:spMk id="5" creationId="{00000000-0000-0000-0000-000000000000}"/>
          </ac:spMkLst>
        </pc:spChg>
        <pc:graphicFrameChg chg="mod modGraphic">
          <ac:chgData name="Janina Lahn" userId="dddba684-6069-499f-b155-503680b56327" providerId="ADAL" clId="{B9348F53-14FA-4E8A-9BAF-5DD407235C88}" dt="2022-10-26T10:10:16.190" v="429" actId="255"/>
          <ac:graphicFrameMkLst>
            <pc:docMk/>
            <pc:sldMk cId="74432917" sldId="272"/>
            <ac:graphicFrameMk id="12" creationId="{E48C6254-7509-ACFB-92E4-93C87077EDB5}"/>
          </ac:graphicFrameMkLst>
        </pc:graphicFrameChg>
        <pc:graphicFrameChg chg="mod modGraphic">
          <ac:chgData name="Janina Lahn" userId="dddba684-6069-499f-b155-503680b56327" providerId="ADAL" clId="{B9348F53-14FA-4E8A-9BAF-5DD407235C88}" dt="2022-10-26T10:10:24.863" v="431" actId="14100"/>
          <ac:graphicFrameMkLst>
            <pc:docMk/>
            <pc:sldMk cId="74432917" sldId="272"/>
            <ac:graphicFrameMk id="13" creationId="{227C6B62-1133-EDE9-BE8C-B2B6585446C5}"/>
          </ac:graphicFrameMkLst>
        </pc:graphicFrameChg>
      </pc:sldChg>
      <pc:sldChg chg="add del">
        <pc:chgData name="Janina Lahn" userId="dddba684-6069-499f-b155-503680b56327" providerId="ADAL" clId="{B9348F53-14FA-4E8A-9BAF-5DD407235C88}" dt="2022-10-26T10:31:17.079" v="1068" actId="47"/>
        <pc:sldMkLst>
          <pc:docMk/>
          <pc:sldMk cId="3488433478" sldId="273"/>
        </pc:sldMkLst>
      </pc:sldChg>
      <pc:sldChg chg="modSp add mod ord">
        <pc:chgData name="Janina Lahn" userId="dddba684-6069-499f-b155-503680b56327" providerId="ADAL" clId="{B9348F53-14FA-4E8A-9BAF-5DD407235C88}" dt="2022-10-26T10:18:27.266" v="794" actId="14100"/>
        <pc:sldMkLst>
          <pc:docMk/>
          <pc:sldMk cId="7554252" sldId="274"/>
        </pc:sldMkLst>
        <pc:spChg chg="mod">
          <ac:chgData name="Janina Lahn" userId="dddba684-6069-499f-b155-503680b56327" providerId="ADAL" clId="{B9348F53-14FA-4E8A-9BAF-5DD407235C88}" dt="2022-10-26T10:17:52.180" v="783"/>
          <ac:spMkLst>
            <pc:docMk/>
            <pc:sldMk cId="7554252" sldId="274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18:07.856" v="788"/>
          <ac:spMkLst>
            <pc:docMk/>
            <pc:sldMk cId="7554252" sldId="274"/>
            <ac:spMk id="3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18:14.720" v="791"/>
          <ac:spMkLst>
            <pc:docMk/>
            <pc:sldMk cId="7554252" sldId="274"/>
            <ac:spMk id="5" creationId="{00000000-0000-0000-0000-000000000000}"/>
          </ac:spMkLst>
        </pc:spChg>
        <pc:graphicFrameChg chg="mod">
          <ac:chgData name="Janina Lahn" userId="dddba684-6069-499f-b155-503680b56327" providerId="ADAL" clId="{B9348F53-14FA-4E8A-9BAF-5DD407235C88}" dt="2022-10-26T10:18:00.623" v="785"/>
          <ac:graphicFrameMkLst>
            <pc:docMk/>
            <pc:sldMk cId="7554252" sldId="274"/>
            <ac:graphicFrameMk id="12" creationId="{E48C6254-7509-ACFB-92E4-93C87077EDB5}"/>
          </ac:graphicFrameMkLst>
        </pc:graphicFrameChg>
        <pc:graphicFrameChg chg="mod modGraphic">
          <ac:chgData name="Janina Lahn" userId="dddba684-6069-499f-b155-503680b56327" providerId="ADAL" clId="{B9348F53-14FA-4E8A-9BAF-5DD407235C88}" dt="2022-10-26T10:18:27.266" v="794" actId="14100"/>
          <ac:graphicFrameMkLst>
            <pc:docMk/>
            <pc:sldMk cId="7554252" sldId="274"/>
            <ac:graphicFrameMk id="13" creationId="{227C6B62-1133-EDE9-BE8C-B2B6585446C5}"/>
          </ac:graphicFrameMkLst>
        </pc:graphicFrameChg>
      </pc:sldChg>
      <pc:sldChg chg="modSp add mod ord">
        <pc:chgData name="Janina Lahn" userId="dddba684-6069-499f-b155-503680b56327" providerId="ADAL" clId="{B9348F53-14FA-4E8A-9BAF-5DD407235C88}" dt="2022-10-26T10:20:08.486" v="812" actId="255"/>
        <pc:sldMkLst>
          <pc:docMk/>
          <pc:sldMk cId="1454562151" sldId="275"/>
        </pc:sldMkLst>
        <pc:spChg chg="mod">
          <ac:chgData name="Janina Lahn" userId="dddba684-6069-499f-b155-503680b56327" providerId="ADAL" clId="{B9348F53-14FA-4E8A-9BAF-5DD407235C88}" dt="2022-10-26T10:20:08.486" v="812" actId="255"/>
          <ac:spMkLst>
            <pc:docMk/>
            <pc:sldMk cId="1454562151" sldId="275"/>
            <ac:spMk id="2" creationId="{00000000-0000-0000-0000-000000000000}"/>
          </ac:spMkLst>
        </pc:spChg>
      </pc:sldChg>
      <pc:sldChg chg="modSp add mod ord">
        <pc:chgData name="Janina Lahn" userId="dddba684-6069-499f-b155-503680b56327" providerId="ADAL" clId="{B9348F53-14FA-4E8A-9BAF-5DD407235C88}" dt="2022-10-26T10:21:05.249" v="831" actId="14734"/>
        <pc:sldMkLst>
          <pc:docMk/>
          <pc:sldMk cId="2418838094" sldId="276"/>
        </pc:sldMkLst>
        <pc:spChg chg="mod">
          <ac:chgData name="Janina Lahn" userId="dddba684-6069-499f-b155-503680b56327" providerId="ADAL" clId="{B9348F53-14FA-4E8A-9BAF-5DD407235C88}" dt="2022-10-26T10:20:28.890" v="823" actId="6549"/>
          <ac:spMkLst>
            <pc:docMk/>
            <pc:sldMk cId="2418838094" sldId="276"/>
            <ac:spMk id="2" creationId="{00000000-0000-0000-0000-000000000000}"/>
          </ac:spMkLst>
        </pc:spChg>
        <pc:graphicFrameChg chg="mod modGraphic">
          <ac:chgData name="Janina Lahn" userId="dddba684-6069-499f-b155-503680b56327" providerId="ADAL" clId="{B9348F53-14FA-4E8A-9BAF-5DD407235C88}" dt="2022-10-26T10:21:05.249" v="831" actId="14734"/>
          <ac:graphicFrameMkLst>
            <pc:docMk/>
            <pc:sldMk cId="2418838094" sldId="276"/>
            <ac:graphicFrameMk id="12" creationId="{E48C6254-7509-ACFB-92E4-93C87077EDB5}"/>
          </ac:graphicFrameMkLst>
        </pc:graphicFrameChg>
        <pc:graphicFrameChg chg="mod modGraphic">
          <ac:chgData name="Janina Lahn" userId="dddba684-6069-499f-b155-503680b56327" providerId="ADAL" clId="{B9348F53-14FA-4E8A-9BAF-5DD407235C88}" dt="2022-10-26T10:20:56.560" v="830"/>
          <ac:graphicFrameMkLst>
            <pc:docMk/>
            <pc:sldMk cId="2418838094" sldId="276"/>
            <ac:graphicFrameMk id="13" creationId="{227C6B62-1133-EDE9-BE8C-B2B6585446C5}"/>
          </ac:graphicFrameMkLst>
        </pc:graphicFrameChg>
      </pc:sldChg>
      <pc:sldChg chg="modSp add mod ord">
        <pc:chgData name="Janina Lahn" userId="dddba684-6069-499f-b155-503680b56327" providerId="ADAL" clId="{B9348F53-14FA-4E8A-9BAF-5DD407235C88}" dt="2022-10-26T10:21:45.186" v="842" actId="20577"/>
        <pc:sldMkLst>
          <pc:docMk/>
          <pc:sldMk cId="2004660415" sldId="277"/>
        </pc:sldMkLst>
        <pc:spChg chg="mod">
          <ac:chgData name="Janina Lahn" userId="dddba684-6069-499f-b155-503680b56327" providerId="ADAL" clId="{B9348F53-14FA-4E8A-9BAF-5DD407235C88}" dt="2022-10-26T10:21:45.186" v="842" actId="20577"/>
          <ac:spMkLst>
            <pc:docMk/>
            <pc:sldMk cId="2004660415" sldId="277"/>
            <ac:spMk id="2" creationId="{00000000-0000-0000-0000-000000000000}"/>
          </ac:spMkLst>
        </pc:spChg>
      </pc:sldChg>
      <pc:sldChg chg="addSp delSp modSp add mod ord">
        <pc:chgData name="Janina Lahn" userId="dddba684-6069-499f-b155-503680b56327" providerId="ADAL" clId="{B9348F53-14FA-4E8A-9BAF-5DD407235C88}" dt="2022-10-26T10:25:48.444" v="908" actId="14734"/>
        <pc:sldMkLst>
          <pc:docMk/>
          <pc:sldMk cId="1451172712" sldId="278"/>
        </pc:sldMkLst>
        <pc:spChg chg="mod">
          <ac:chgData name="Janina Lahn" userId="dddba684-6069-499f-b155-503680b56327" providerId="ADAL" clId="{B9348F53-14FA-4E8A-9BAF-5DD407235C88}" dt="2022-10-26T10:22:33.860" v="851"/>
          <ac:spMkLst>
            <pc:docMk/>
            <pc:sldMk cId="1451172712" sldId="278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22:47.336" v="855" actId="120"/>
          <ac:spMkLst>
            <pc:docMk/>
            <pc:sldMk cId="1451172712" sldId="278"/>
            <ac:spMk id="3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10:22:18.232" v="846" actId="478"/>
          <ac:spMkLst>
            <pc:docMk/>
            <pc:sldMk cId="1451172712" sldId="278"/>
            <ac:spMk id="5" creationId="{00000000-0000-0000-0000-000000000000}"/>
          </ac:spMkLst>
        </pc:spChg>
        <pc:spChg chg="add del mod">
          <ac:chgData name="Janina Lahn" userId="dddba684-6069-499f-b155-503680b56327" providerId="ADAL" clId="{B9348F53-14FA-4E8A-9BAF-5DD407235C88}" dt="2022-10-26T10:22:20.589" v="847" actId="478"/>
          <ac:spMkLst>
            <pc:docMk/>
            <pc:sldMk cId="1451172712" sldId="278"/>
            <ac:spMk id="6" creationId="{3471D013-1143-63D1-D21A-00D49689A569}"/>
          </ac:spMkLst>
        </pc:spChg>
        <pc:graphicFrameChg chg="mod modGraphic">
          <ac:chgData name="Janina Lahn" userId="dddba684-6069-499f-b155-503680b56327" providerId="ADAL" clId="{B9348F53-14FA-4E8A-9BAF-5DD407235C88}" dt="2022-10-26T10:25:48.444" v="908" actId="14734"/>
          <ac:graphicFrameMkLst>
            <pc:docMk/>
            <pc:sldMk cId="1451172712" sldId="278"/>
            <ac:graphicFrameMk id="12" creationId="{E48C6254-7509-ACFB-92E4-93C87077EDB5}"/>
          </ac:graphicFrameMkLst>
        </pc:graphicFrameChg>
        <pc:graphicFrameChg chg="del modGraphic">
          <ac:chgData name="Janina Lahn" userId="dddba684-6069-499f-b155-503680b56327" providerId="ADAL" clId="{B9348F53-14FA-4E8A-9BAF-5DD407235C88}" dt="2022-10-26T10:24:06.482" v="874" actId="478"/>
          <ac:graphicFrameMkLst>
            <pc:docMk/>
            <pc:sldMk cId="1451172712" sldId="278"/>
            <ac:graphicFrameMk id="13" creationId="{227C6B62-1133-EDE9-BE8C-B2B6585446C5}"/>
          </ac:graphicFrameMkLst>
        </pc:graphicFrameChg>
      </pc:sldChg>
      <pc:sldChg chg="modSp add mod">
        <pc:chgData name="Janina Lahn" userId="dddba684-6069-499f-b155-503680b56327" providerId="ADAL" clId="{B9348F53-14FA-4E8A-9BAF-5DD407235C88}" dt="2022-10-26T10:26:04.219" v="912"/>
        <pc:sldMkLst>
          <pc:docMk/>
          <pc:sldMk cId="4224974577" sldId="279"/>
        </pc:sldMkLst>
        <pc:spChg chg="mod">
          <ac:chgData name="Janina Lahn" userId="dddba684-6069-499f-b155-503680b56327" providerId="ADAL" clId="{B9348F53-14FA-4E8A-9BAF-5DD407235C88}" dt="2022-10-26T10:26:04.219" v="912"/>
          <ac:spMkLst>
            <pc:docMk/>
            <pc:sldMk cId="4224974577" sldId="279"/>
            <ac:spMk id="3" creationId="{00000000-0000-0000-0000-000000000000}"/>
          </ac:spMkLst>
        </pc:spChg>
      </pc:sldChg>
      <pc:sldChg chg="modSp add mod">
        <pc:chgData name="Janina Lahn" userId="dddba684-6069-499f-b155-503680b56327" providerId="ADAL" clId="{B9348F53-14FA-4E8A-9BAF-5DD407235C88}" dt="2022-10-26T10:26:28.319" v="920"/>
        <pc:sldMkLst>
          <pc:docMk/>
          <pc:sldMk cId="3261939396" sldId="280"/>
        </pc:sldMkLst>
        <pc:spChg chg="mod">
          <ac:chgData name="Janina Lahn" userId="dddba684-6069-499f-b155-503680b56327" providerId="ADAL" clId="{B9348F53-14FA-4E8A-9BAF-5DD407235C88}" dt="2022-10-26T10:26:28.319" v="920"/>
          <ac:spMkLst>
            <pc:docMk/>
            <pc:sldMk cId="3261939396" sldId="280"/>
            <ac:spMk id="3" creationId="{00000000-0000-0000-0000-000000000000}"/>
          </ac:spMkLst>
        </pc:spChg>
      </pc:sldChg>
      <pc:sldChg chg="modSp add mod">
        <pc:chgData name="Janina Lahn" userId="dddba684-6069-499f-b155-503680b56327" providerId="ADAL" clId="{B9348F53-14FA-4E8A-9BAF-5DD407235C88}" dt="2022-10-26T10:26:42.355" v="924"/>
        <pc:sldMkLst>
          <pc:docMk/>
          <pc:sldMk cId="3922979457" sldId="281"/>
        </pc:sldMkLst>
        <pc:spChg chg="mod">
          <ac:chgData name="Janina Lahn" userId="dddba684-6069-499f-b155-503680b56327" providerId="ADAL" clId="{B9348F53-14FA-4E8A-9BAF-5DD407235C88}" dt="2022-10-26T10:26:42.355" v="924"/>
          <ac:spMkLst>
            <pc:docMk/>
            <pc:sldMk cId="3922979457" sldId="281"/>
            <ac:spMk id="3" creationId="{00000000-0000-0000-0000-000000000000}"/>
          </ac:spMkLst>
        </pc:spChg>
      </pc:sldChg>
      <pc:sldChg chg="modSp add mod ord">
        <pc:chgData name="Janina Lahn" userId="dddba684-6069-499f-b155-503680b56327" providerId="ADAL" clId="{B9348F53-14FA-4E8A-9BAF-5DD407235C88}" dt="2022-10-26T10:27:23.351" v="986" actId="20577"/>
        <pc:sldMkLst>
          <pc:docMk/>
          <pc:sldMk cId="3665286403" sldId="282"/>
        </pc:sldMkLst>
        <pc:spChg chg="mod">
          <ac:chgData name="Janina Lahn" userId="dddba684-6069-499f-b155-503680b56327" providerId="ADAL" clId="{B9348F53-14FA-4E8A-9BAF-5DD407235C88}" dt="2022-10-26T10:27:23.351" v="986" actId="20577"/>
          <ac:spMkLst>
            <pc:docMk/>
            <pc:sldMk cId="3665286403" sldId="282"/>
            <ac:spMk id="2" creationId="{00000000-0000-0000-0000-000000000000}"/>
          </ac:spMkLst>
        </pc:spChg>
      </pc:sldChg>
      <pc:sldChg chg="addSp delSp modSp add mod ord">
        <pc:chgData name="Janina Lahn" userId="dddba684-6069-499f-b155-503680b56327" providerId="ADAL" clId="{B9348F53-14FA-4E8A-9BAF-5DD407235C88}" dt="2022-10-26T10:29:49.726" v="1053" actId="255"/>
        <pc:sldMkLst>
          <pc:docMk/>
          <pc:sldMk cId="1035998448" sldId="283"/>
        </pc:sldMkLst>
        <pc:spChg chg="mod">
          <ac:chgData name="Janina Lahn" userId="dddba684-6069-499f-b155-503680b56327" providerId="ADAL" clId="{B9348F53-14FA-4E8A-9BAF-5DD407235C88}" dt="2022-10-26T10:28:01.698" v="992"/>
          <ac:spMkLst>
            <pc:docMk/>
            <pc:sldMk cId="1035998448" sldId="283"/>
            <ac:spMk id="2" creationId="{00000000-0000-0000-0000-000000000000}"/>
          </ac:spMkLst>
        </pc:spChg>
        <pc:spChg chg="del">
          <ac:chgData name="Janina Lahn" userId="dddba684-6069-499f-b155-503680b56327" providerId="ADAL" clId="{B9348F53-14FA-4E8A-9BAF-5DD407235C88}" dt="2022-10-26T10:28:04.261" v="993" actId="478"/>
          <ac:spMkLst>
            <pc:docMk/>
            <pc:sldMk cId="1035998448" sldId="283"/>
            <ac:spMk id="3" creationId="{00000000-0000-0000-0000-000000000000}"/>
          </ac:spMkLst>
        </pc:spChg>
        <pc:spChg chg="add del mod">
          <ac:chgData name="Janina Lahn" userId="dddba684-6069-499f-b155-503680b56327" providerId="ADAL" clId="{B9348F53-14FA-4E8A-9BAF-5DD407235C88}" dt="2022-10-26T10:28:06.466" v="994" actId="478"/>
          <ac:spMkLst>
            <pc:docMk/>
            <pc:sldMk cId="1035998448" sldId="283"/>
            <ac:spMk id="5" creationId="{CC4F1A20-C197-8368-EB92-5B7737A5837B}"/>
          </ac:spMkLst>
        </pc:spChg>
        <pc:graphicFrameChg chg="mod modGraphic">
          <ac:chgData name="Janina Lahn" userId="dddba684-6069-499f-b155-503680b56327" providerId="ADAL" clId="{B9348F53-14FA-4E8A-9BAF-5DD407235C88}" dt="2022-10-26T10:29:49.726" v="1053" actId="255"/>
          <ac:graphicFrameMkLst>
            <pc:docMk/>
            <pc:sldMk cId="1035998448" sldId="283"/>
            <ac:graphicFrameMk id="12" creationId="{E48C6254-7509-ACFB-92E4-93C87077EDB5}"/>
          </ac:graphicFrameMkLst>
        </pc:graphicFrameChg>
      </pc:sldChg>
      <pc:sldChg chg="addSp modSp add mod ord">
        <pc:chgData name="Janina Lahn" userId="dddba684-6069-499f-b155-503680b56327" providerId="ADAL" clId="{B9348F53-14FA-4E8A-9BAF-5DD407235C88}" dt="2022-10-26T10:32:38.346" v="1073"/>
        <pc:sldMkLst>
          <pc:docMk/>
          <pc:sldMk cId="3862009586" sldId="284"/>
        </pc:sldMkLst>
        <pc:spChg chg="mod">
          <ac:chgData name="Janina Lahn" userId="dddba684-6069-499f-b155-503680b56327" providerId="ADAL" clId="{B9348F53-14FA-4E8A-9BAF-5DD407235C88}" dt="2022-10-26T10:30:38.007" v="1059"/>
          <ac:spMkLst>
            <pc:docMk/>
            <pc:sldMk cId="3862009586" sldId="284"/>
            <ac:spMk id="2" creationId="{00000000-0000-0000-0000-000000000000}"/>
          </ac:spMkLst>
        </pc:spChg>
        <pc:spChg chg="mod">
          <ac:chgData name="Janina Lahn" userId="dddba684-6069-499f-b155-503680b56327" providerId="ADAL" clId="{B9348F53-14FA-4E8A-9BAF-5DD407235C88}" dt="2022-10-26T10:31:00.901" v="1067" actId="113"/>
          <ac:spMkLst>
            <pc:docMk/>
            <pc:sldMk cId="3862009586" sldId="284"/>
            <ac:spMk id="3" creationId="{00000000-0000-0000-0000-000000000000}"/>
          </ac:spMkLst>
        </pc:spChg>
        <pc:spChg chg="add mod">
          <ac:chgData name="Janina Lahn" userId="dddba684-6069-499f-b155-503680b56327" providerId="ADAL" clId="{B9348F53-14FA-4E8A-9BAF-5DD407235C88}" dt="2022-10-26T10:32:38.346" v="1073"/>
          <ac:spMkLst>
            <pc:docMk/>
            <pc:sldMk cId="3862009586" sldId="284"/>
            <ac:spMk id="7" creationId="{0CA2A246-C542-D6E8-AB6F-B1353CE400A8}"/>
          </ac:spMkLst>
        </pc:spChg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519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46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47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50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86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87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88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89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0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1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2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3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4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5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6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7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8"/>
        </pc:sldMkLst>
      </pc:sldChg>
      <pc:sldChg chg="add del">
        <pc:chgData name="Janina Lahn" userId="dddba684-6069-499f-b155-503680b56327" providerId="ADAL" clId="{B9348F53-14FA-4E8A-9BAF-5DD407235C88}" dt="2022-10-26T09:26:17.979" v="1"/>
        <pc:sldMkLst>
          <pc:docMk/>
          <pc:sldMk cId="0" sldId="7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E44AF-B782-9C4E-8D9C-6043F7129F6F}" type="datetimeFigureOut">
              <a:rPr lang="de-DE" smtClean="0"/>
              <a:pPr/>
              <a:t>30.03.2023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EC62-6AA6-264D-885D-6C6F76ACC8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0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803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220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849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808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692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812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542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661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37EC62-6AA6-264D-885D-6C6F76ACC88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60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799" y="2709163"/>
            <a:ext cx="8000999" cy="7969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02A6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sp>
        <p:nvSpPr>
          <p:cNvPr id="7" name="Textplatzhalt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9442" y="1251414"/>
            <a:ext cx="4846637" cy="278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Datum einfügen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1502633"/>
            <a:ext cx="9144000" cy="11985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>
            <a:noAutofit/>
          </a:bodyPr>
          <a:lstStyle>
            <a:lvl1pPr marL="684000">
              <a:defRPr sz="3200" b="0" cap="all" baseline="0">
                <a:ln>
                  <a:noFill/>
                </a:ln>
                <a:solidFill>
                  <a:schemeClr val="bg2"/>
                </a:solidFill>
                <a:latin typeface="+mn-lt"/>
                <a:cs typeface="Frutiger 57 Condensed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3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3908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3908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4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  <a:latin typeface="+mn-lt"/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5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449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6257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Dax-Regula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6257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214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16162"/>
            <a:ext cx="3931919" cy="373909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754879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4"/>
          </p:nvPr>
        </p:nvSpPr>
        <p:spPr>
          <a:xfrm>
            <a:off x="4754879" y="2316162"/>
            <a:ext cx="3931919" cy="373909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8543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2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6026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296916"/>
            <a:ext cx="5715000" cy="4758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792080"/>
            <a:ext cx="8229599" cy="504836"/>
          </a:xfrm>
        </p:spPr>
        <p:txBody>
          <a:bodyPr anchor="t">
            <a:noAutofit/>
          </a:bodyPr>
          <a:lstStyle>
            <a:lvl1pPr algn="l">
              <a:defRPr sz="2400" b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96916"/>
            <a:ext cx="2139696" cy="475833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6372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1296916"/>
            <a:ext cx="5828189" cy="4758339"/>
          </a:xfrm>
          <a:solidFill>
            <a:schemeClr val="bg2"/>
          </a:solidFill>
          <a:ln w="76200">
            <a:noFill/>
            <a:miter lim="800000"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792080"/>
            <a:ext cx="8229599" cy="504836"/>
          </a:xfrm>
        </p:spPr>
        <p:txBody>
          <a:bodyPr anchor="t">
            <a:noAutofit/>
          </a:bodyPr>
          <a:lstStyle>
            <a:lvl1pPr algn="l">
              <a:defRPr sz="2400" b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96916"/>
            <a:ext cx="2139696" cy="475833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2954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799" y="2709163"/>
            <a:ext cx="8000999" cy="7969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02A6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sp>
        <p:nvSpPr>
          <p:cNvPr id="7" name="Textplatzhalt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9442" y="1251414"/>
            <a:ext cx="4846637" cy="278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Datum einfügen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1502633"/>
            <a:ext cx="9144000" cy="11985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>
            <a:noAutofit/>
          </a:bodyPr>
          <a:lstStyle>
            <a:lvl1pPr marL="684000">
              <a:defRPr sz="3200" b="0" cap="all" baseline="0">
                <a:ln>
                  <a:noFill/>
                </a:ln>
                <a:solidFill>
                  <a:schemeClr val="bg2"/>
                </a:solidFill>
                <a:latin typeface="+mn-lt"/>
                <a:cs typeface="Frutiger 57 Condensed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31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799" y="2709163"/>
            <a:ext cx="8000999" cy="7969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02A6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  <p:sp>
        <p:nvSpPr>
          <p:cNvPr id="7" name="Textplatzhalt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9442" y="1251414"/>
            <a:ext cx="4846637" cy="278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Datum einfügen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1502633"/>
            <a:ext cx="9144000" cy="1198529"/>
          </a:xfrm>
          <a:prstGeom prst="rect">
            <a:avLst/>
          </a:prstGeom>
          <a:solidFill>
            <a:schemeClr val="tx2"/>
          </a:solidFill>
        </p:spPr>
        <p:txBody>
          <a:bodyPr anchor="ctr">
            <a:noAutofit/>
          </a:bodyPr>
          <a:lstStyle>
            <a:lvl1pPr marL="684000">
              <a:defRPr sz="3200" b="0" cap="all" baseline="0">
                <a:solidFill>
                  <a:schemeClr val="bg2"/>
                </a:solidFill>
                <a:latin typeface="+mn-lt"/>
                <a:cs typeface="Frutiger 57 Condensed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0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  <a:latin typeface="+mn-lt"/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679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3908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3908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4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5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948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6257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lang="en-US" sz="2000" b="0" kern="1200" dirty="0" smtClean="0">
                <a:solidFill>
                  <a:schemeClr val="tx2"/>
                </a:solidFill>
                <a:latin typeface="Dax-Regular"/>
                <a:ea typeface="+mn-ea"/>
                <a:cs typeface="Dax-Regula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6257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569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16162"/>
            <a:ext cx="3931919" cy="373909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754879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4"/>
          </p:nvPr>
        </p:nvSpPr>
        <p:spPr>
          <a:xfrm>
            <a:off x="4754879" y="2316162"/>
            <a:ext cx="3931919" cy="373909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016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  <a:latin typeface="+mn-lt"/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2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797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296916"/>
            <a:ext cx="5715000" cy="4758338"/>
          </a:xfrm>
        </p:spPr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792080"/>
            <a:ext cx="8229599" cy="504836"/>
          </a:xfrm>
        </p:spPr>
        <p:txBody>
          <a:bodyPr anchor="t">
            <a:noAutofit/>
          </a:bodyPr>
          <a:lstStyle>
            <a:lvl1pPr algn="l">
              <a:defRPr sz="2400" b="0">
                <a:latin typeface="+mn-lt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96916"/>
            <a:ext cx="2139696" cy="475833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  <a:latin typeface="+mn-lt"/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674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1296916"/>
            <a:ext cx="5828189" cy="4758339"/>
          </a:xfrm>
          <a:solidFill>
            <a:schemeClr val="bg2"/>
          </a:solidFill>
          <a:ln w="76200">
            <a:noFill/>
            <a:miter lim="800000"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792080"/>
            <a:ext cx="8229599" cy="504836"/>
          </a:xfrm>
        </p:spPr>
        <p:txBody>
          <a:bodyPr anchor="t">
            <a:noAutofit/>
          </a:bodyPr>
          <a:lstStyle>
            <a:lvl1pPr algn="l">
              <a:defRPr sz="2400" b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96916"/>
            <a:ext cx="2139696" cy="475833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17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18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47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4770"/>
            <a:ext cx="3933825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202A61"/>
                </a:solidFill>
                <a:latin typeface="+mn-lt"/>
              </a:defRPr>
            </a:lvl1pPr>
          </a:lstStyle>
          <a:p>
            <a:r>
              <a:rPr lang="de-DE" dirty="0"/>
              <a:t>01 Titel des Kapitels/Abschnitts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4391025" y="44770"/>
            <a:ext cx="3605213" cy="304480"/>
          </a:xfrm>
        </p:spPr>
        <p:txBody>
          <a:bodyPr>
            <a:normAutofit/>
          </a:bodyPr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pPr lvl="0"/>
            <a:r>
              <a:rPr lang="de-DE" dirty="0"/>
              <a:t>Folientitel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7996238" y="92074"/>
            <a:ext cx="690562" cy="206375"/>
          </a:xfrm>
          <a:solidFill>
            <a:schemeClr val="tx2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1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de-DE" dirty="0"/>
              <a:t>S.</a:t>
            </a:r>
            <a:fld id="{E2529CB5-0236-F84D-A7CD-583B545EE698}" type="slidenum">
              <a:rPr lang="de-DE" smtClean="0"/>
              <a:pPr lv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39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5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57200" y="297338"/>
            <a:ext cx="8229599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57200" y="91621"/>
            <a:ext cx="8229599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 12" descr="DNBGF-Standardlogo-CMYK.pdf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49272"/>
            <a:ext cx="859179" cy="550656"/>
          </a:xfrm>
          <a:prstGeom prst="rect">
            <a:avLst/>
          </a:prstGeom>
        </p:spPr>
      </p:pic>
      <p:cxnSp>
        <p:nvCxnSpPr>
          <p:cNvPr id="14" name="Gerade Verbindung 13"/>
          <p:cNvCxnSpPr/>
          <p:nvPr/>
        </p:nvCxnSpPr>
        <p:spPr>
          <a:xfrm>
            <a:off x="457200" y="6064564"/>
            <a:ext cx="8229599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fik 7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0781E30F-DE6B-AE61-6F34-135AFEA7A9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0"/>
          <a:stretch/>
        </p:blipFill>
        <p:spPr>
          <a:xfrm>
            <a:off x="3502151" y="6126654"/>
            <a:ext cx="5184648" cy="64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1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+mn-lt"/>
          <a:ea typeface="+mj-ea"/>
          <a:cs typeface="Frutiger 57 Condensed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Dax-Regular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Dax-Regular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Dax-Regular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Dax-Regular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100" kern="1200" baseline="0">
          <a:solidFill>
            <a:schemeClr val="tx1"/>
          </a:solidFill>
          <a:latin typeface="+mn-lt"/>
          <a:ea typeface="+mn-ea"/>
          <a:cs typeface="Dax-Regular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5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57200" y="297338"/>
            <a:ext cx="8229599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57200" y="91621"/>
            <a:ext cx="8229599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 12" descr="DNBGF-Standardlogo-CMYK.pdf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56" y="6050454"/>
            <a:ext cx="1260000" cy="807546"/>
          </a:xfrm>
          <a:prstGeom prst="rect">
            <a:avLst/>
          </a:prstGeom>
        </p:spPr>
      </p:pic>
      <p:cxnSp>
        <p:nvCxnSpPr>
          <p:cNvPr id="14" name="Gerade Verbindung 13"/>
          <p:cNvCxnSpPr/>
          <p:nvPr/>
        </p:nvCxnSpPr>
        <p:spPr>
          <a:xfrm>
            <a:off x="457200" y="6064564"/>
            <a:ext cx="8229599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20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+mn-lt"/>
          <a:ea typeface="+mj-ea"/>
          <a:cs typeface="Frutiger 57 Condensed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lgerian" pitchFamily="82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lgerian" pitchFamily="82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Algerian" pitchFamily="82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lgerian" pitchFamily="82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100" kern="1200" baseline="0">
          <a:solidFill>
            <a:schemeClr val="tx1"/>
          </a:solidFill>
          <a:latin typeface="+mn-lt"/>
          <a:ea typeface="+mn-ea"/>
          <a:cs typeface="Algerian" pitchFamily="82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DNBGF-Standardlogo-CMYK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28" y="4704438"/>
            <a:ext cx="2160000" cy="138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82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Frutiger 57 Condensed"/>
          <a:ea typeface="+mj-ea"/>
          <a:cs typeface="Frutiger 57 Condensed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Dax-Regular"/>
          <a:ea typeface="+mn-ea"/>
          <a:cs typeface="Dax-Regular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Dax-Regular"/>
          <a:ea typeface="+mn-ea"/>
          <a:cs typeface="Dax-Regular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Dax-Regular"/>
          <a:ea typeface="+mn-ea"/>
          <a:cs typeface="Dax-Regular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Dax-Regular"/>
          <a:ea typeface="+mn-ea"/>
          <a:cs typeface="Dax-Regular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Dax-Regular"/>
          <a:ea typeface="+mn-ea"/>
          <a:cs typeface="Dax-Regular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DNBGF-erweitertes-Logo-CMYK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28" y="4695494"/>
            <a:ext cx="2182056" cy="166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4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Frutiger 57 Condensed"/>
          <a:ea typeface="+mj-ea"/>
          <a:cs typeface="Frutiger 57 Condensed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Dax-Regular"/>
          <a:ea typeface="+mn-ea"/>
          <a:cs typeface="Dax-Regular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Dax-Regular"/>
          <a:ea typeface="+mn-ea"/>
          <a:cs typeface="Dax-Regular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Dax-Regular"/>
          <a:ea typeface="+mn-ea"/>
          <a:cs typeface="Dax-Regular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Dax-Regular"/>
          <a:ea typeface="+mn-ea"/>
          <a:cs typeface="Dax-Regular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Dax-Regular"/>
          <a:ea typeface="+mn-ea"/>
          <a:cs typeface="Dax-Regular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Zur Strategischen Verbesserung der Netzwerkarbeit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TT. Monat JJJJ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SWOT Workshop</a:t>
            </a:r>
          </a:p>
        </p:txBody>
      </p:sp>
    </p:spTree>
    <p:extLst>
      <p:ext uri="{BB962C8B-B14F-4D97-AF65-F5344CB8AC3E}">
        <p14:creationId xmlns:p14="http://schemas.microsoft.com/office/powerpoint/2010/main" val="225966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Stärken-Schwächen-Chancen-Risiken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/>
              <a:t>Intern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0473463"/>
              </p:ext>
            </p:extLst>
          </p:nvPr>
        </p:nvGraphicFramePr>
        <p:xfrm>
          <a:off x="457200" y="2231136"/>
          <a:ext cx="4078224" cy="2570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Stärken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865654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1: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2: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3: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Schwächen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1: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2: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3: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/>
              <a:t>Extern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227C6B62-1133-EDE9-BE8C-B2B658544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160874"/>
              </p:ext>
            </p:extLst>
          </p:nvPr>
        </p:nvGraphicFramePr>
        <p:xfrm>
          <a:off x="4608576" y="2225040"/>
          <a:ext cx="4078224" cy="2570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Chancen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1: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2: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3: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1: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2: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Priorität 3: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838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49631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600" dirty="0"/>
              <a:t>DEZIDIERTE SWOT ANALYSE ZU QUALITÄTSPARAMETERN</a:t>
            </a:r>
            <a:br>
              <a:rPr lang="de-DE" dirty="0"/>
            </a:br>
            <a:r>
              <a:rPr lang="de-DE" sz="2200" dirty="0"/>
              <a:t>(Bei mehreren Personen eignen sich zwei Kleingruppen)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66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Qualitätskriterien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639762"/>
          </a:xfrm>
        </p:spPr>
        <p:txBody>
          <a:bodyPr/>
          <a:lstStyle/>
          <a:p>
            <a:r>
              <a:rPr lang="de-DE" dirty="0"/>
              <a:t>Prozessqualität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55147257"/>
              </p:ext>
            </p:extLst>
          </p:nvPr>
        </p:nvGraphicFramePr>
        <p:xfrm>
          <a:off x="457200" y="2231136"/>
          <a:ext cx="8229600" cy="2523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525369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Stärken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Schwächen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865654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Chancen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91641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172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Qualitätskriterien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639762"/>
          </a:xfrm>
        </p:spPr>
        <p:txBody>
          <a:bodyPr/>
          <a:lstStyle/>
          <a:p>
            <a:r>
              <a:rPr lang="de-DE" dirty="0"/>
              <a:t>Planungsqualität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" y="2231136"/>
          <a:ext cx="8229600" cy="2523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525369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Stärken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Schwächen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865654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Chancen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91641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974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Qualitätskriterien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639762"/>
          </a:xfrm>
        </p:spPr>
        <p:txBody>
          <a:bodyPr/>
          <a:lstStyle/>
          <a:p>
            <a:r>
              <a:rPr lang="de-DE" dirty="0"/>
              <a:t>Ergebnisqualität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" y="2231136"/>
          <a:ext cx="8229600" cy="2523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525369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Stärken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Schwächen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865654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Chancen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91641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939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Qualitätskriterien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639762"/>
          </a:xfrm>
        </p:spPr>
        <p:txBody>
          <a:bodyPr/>
          <a:lstStyle/>
          <a:p>
            <a:r>
              <a:rPr lang="de-DE" dirty="0"/>
              <a:t>Strukturqualität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57200" y="2231136"/>
          <a:ext cx="8229600" cy="2523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525369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Stärken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Schwächen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865654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Chancen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91641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979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49631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de-DE" sz="3600" dirty="0"/>
              <a:t>DISKUSSION</a:t>
            </a:r>
            <a:endParaRPr lang="de-DE" sz="22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286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5-Finger-Feedback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5962000"/>
              </p:ext>
            </p:extLst>
          </p:nvPr>
        </p:nvGraphicFramePr>
        <p:xfrm>
          <a:off x="457200" y="2231136"/>
          <a:ext cx="8229600" cy="34635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525369253"/>
                    </a:ext>
                  </a:extLst>
                </a:gridCol>
              </a:tblGrid>
              <a:tr h="1236494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Das hat mir gut gefallen: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Darauf möchte ich hinweisen: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Das hat mir nicht gefallen:</a:t>
                      </a:r>
                    </a:p>
                    <a:p>
                      <a:pPr marL="0" indent="0" algn="ctr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indent="0" algn="ctr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Das hat mich berührt: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916410">
                <a:tc gridSpan="2">
                  <a:txBody>
                    <a:bodyPr/>
                    <a:lstStyle/>
                    <a:p>
                      <a:pPr marL="0" indent="0" algn="ctr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Das kam mir zu kurz vor:</a:t>
                      </a:r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xxx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998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Ausblick und Wünsche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4B4B4B"/>
                </a:solidFill>
              </a:rPr>
              <a:t>Wünsche, Erwartungen, Vereinbarungen, Ausblick, Fortsetzung: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0CA2A246-C542-D6E8-AB6F-B1353CE400A8}"/>
              </a:ext>
            </a:extLst>
          </p:cNvPr>
          <p:cNvSpPr txBox="1">
            <a:spLocks/>
          </p:cNvSpPr>
          <p:nvPr/>
        </p:nvSpPr>
        <p:spPr>
          <a:xfrm>
            <a:off x="457201" y="5659582"/>
            <a:ext cx="8278090" cy="40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Dax-Regular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Dax-Regular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Dax-Regular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Dax-Regular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Dax-Regular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e-DE" sz="1000" i="1" dirty="0">
                <a:solidFill>
                  <a:srgbClr val="777877"/>
                </a:solidFill>
              </a:rPr>
              <a:t>Dieses Dokument wurde zuerst im Rahmen des Projektes „Gesund. Stark. Erfolgreich. Der gemeinsame Gesundheitsplan“ publiziert, welches 2014-2021 von der Bundeszentrale für gesundheitliche Aufklärung (BZgA) im Auftrag des Bundesministeriums für Gesundheit gefördert wurde.</a:t>
            </a:r>
          </a:p>
        </p:txBody>
      </p:sp>
    </p:spTree>
    <p:extLst>
      <p:ext uri="{BB962C8B-B14F-4D97-AF65-F5344CB8AC3E}">
        <p14:creationId xmlns:p14="http://schemas.microsoft.com/office/powerpoint/2010/main" val="386200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4B4B4B"/>
                </a:solidFill>
              </a:rPr>
              <a:t>Methodisches Vorgehen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SWOT Analyse erklärt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Ablauf der SWOT Analyse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Qualitätsparameter </a:t>
            </a:r>
          </a:p>
          <a:p>
            <a:pPr marL="0" indent="0">
              <a:buClr>
                <a:srgbClr val="D24419"/>
              </a:buClr>
              <a:buNone/>
            </a:pPr>
            <a:endParaRPr lang="de-DE" dirty="0">
              <a:solidFill>
                <a:srgbClr val="4B4B4B"/>
              </a:solidFill>
            </a:endParaRPr>
          </a:p>
          <a:p>
            <a:pPr marL="0" indent="0">
              <a:buClr>
                <a:srgbClr val="D24419"/>
              </a:buClr>
              <a:buNone/>
            </a:pPr>
            <a:r>
              <a:rPr lang="de-DE" b="1" dirty="0">
                <a:solidFill>
                  <a:srgbClr val="4B4B4B"/>
                </a:solidFill>
              </a:rPr>
              <a:t>Allgemeine SWOT Analyse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Erörtern interner &amp; externer Faktoren</a:t>
            </a:r>
          </a:p>
          <a:p>
            <a:pPr>
              <a:buClr>
                <a:srgbClr val="D24419"/>
              </a:buClr>
            </a:pPr>
            <a:endParaRPr lang="de-DE" dirty="0">
              <a:solidFill>
                <a:srgbClr val="4B4B4B"/>
              </a:solidFill>
            </a:endParaRPr>
          </a:p>
          <a:p>
            <a:pPr marL="0" indent="0">
              <a:buClr>
                <a:srgbClr val="D24419"/>
              </a:buClr>
              <a:buNone/>
            </a:pPr>
            <a:r>
              <a:rPr lang="de-DE" b="1" dirty="0">
                <a:solidFill>
                  <a:srgbClr val="4B4B4B"/>
                </a:solidFill>
              </a:rPr>
              <a:t>Dezidierte SWOT Analyse zu Qualitätsparametern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Prozess-, Planungs-, Ergebnis-, Strukturqualität</a:t>
            </a:r>
          </a:p>
          <a:p>
            <a:pPr>
              <a:buClr>
                <a:srgbClr val="D24419"/>
              </a:buClr>
            </a:pPr>
            <a:endParaRPr lang="de-DE" dirty="0">
              <a:solidFill>
                <a:srgbClr val="4B4B4B"/>
              </a:solidFill>
            </a:endParaRPr>
          </a:p>
          <a:p>
            <a:pPr marL="0" indent="0">
              <a:buClr>
                <a:srgbClr val="D24419"/>
              </a:buClr>
              <a:buNone/>
            </a:pPr>
            <a:r>
              <a:rPr lang="de-DE" b="1" dirty="0">
                <a:solidFill>
                  <a:srgbClr val="4B4B4B"/>
                </a:solidFill>
              </a:rPr>
              <a:t>Dezidierte SWOT Analyse zu Qualitätsparametern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5-Finger-Feedback</a:t>
            </a:r>
          </a:p>
          <a:p>
            <a:pPr>
              <a:buClr>
                <a:srgbClr val="D24419"/>
              </a:buClr>
            </a:pPr>
            <a:r>
              <a:rPr lang="de-DE" dirty="0">
                <a:solidFill>
                  <a:srgbClr val="4B4B4B"/>
                </a:solidFill>
              </a:rPr>
              <a:t>Ausblick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4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496312"/>
            <a:ext cx="8229600" cy="990600"/>
          </a:xfrm>
        </p:spPr>
        <p:txBody>
          <a:bodyPr/>
          <a:lstStyle/>
          <a:p>
            <a:pPr algn="ctr"/>
            <a:r>
              <a:rPr lang="de-DE" dirty="0"/>
              <a:t>Methodisches Vorgehen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73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Stärken-Schwächen-Chancen-Risiken erklärt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/>
              <a:t>Intern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5626717"/>
              </p:ext>
            </p:extLst>
          </p:nvPr>
        </p:nvGraphicFramePr>
        <p:xfrm>
          <a:off x="457200" y="2231136"/>
          <a:ext cx="4078224" cy="3804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Stärken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Stärken sind von der Tendenz her eher vergangenheitsorientiert und intern gegeben. 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Stärken sind relativ zu betrachten, das heißt im Vergleich zu anderen </a:t>
                      </a:r>
                      <a:r>
                        <a:rPr lang="de-DE" sz="1350" b="0" kern="1200" dirty="0" err="1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Akteur:innen</a:t>
                      </a: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im Gesundheitsmanagement, Gesundheitsförderung (BGM/ BGF) oder im Vergleich zu einer erstrebenswerten Situation (bspw. mehr Unternehmen setzen BGM/BGF um). 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Schwächen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Schwächen sind eher vergangenheitsorientiert und intern gegeben. 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Schwächen sind relativ zu betrachten, das heißt im Vergleich zu anderen </a:t>
                      </a:r>
                      <a:r>
                        <a:rPr lang="de-DE" sz="1350" b="0" kern="1200" dirty="0" err="1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Akteur:innen</a:t>
                      </a: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im BGM</a:t>
                      </a:r>
                      <a:r>
                        <a:rPr lang="de-DE" sz="135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/ BGF.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/>
              <a:t>Extern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227C6B62-1133-EDE9-BE8C-B2B658544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094231"/>
              </p:ext>
            </p:extLst>
          </p:nvPr>
        </p:nvGraphicFramePr>
        <p:xfrm>
          <a:off x="4608576" y="2225040"/>
          <a:ext cx="4078224" cy="3812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rgbClr val="4B4B4B"/>
                          </a:solidFill>
                          <a:latin typeface="+mn-lt"/>
                        </a:rPr>
                        <a:t>Chancen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Was für Chancen bestehen und mit welchen Mitteln können sie vorteilhaft genutzt werden? 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Chancen sind von der Tendenz her eher zukunftsorientiert und von externer Seite vorgegeben.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endParaRPr lang="de-DE" sz="135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endParaRPr lang="de-DE" sz="135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endParaRPr lang="de-DE" sz="135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endParaRPr lang="de-DE" sz="1400" b="0" kern="1200" dirty="0">
                        <a:solidFill>
                          <a:srgbClr val="4B4B4B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39786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2908171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Was für Risiken bestehen und mit welchen Mitteln lassen sie sich beseitigen oder zumindest vermindern?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35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Risiken sind  eher zukunftsorientiert und von externer Seite vorgegeben.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18969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90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199" y="792080"/>
            <a:ext cx="8229599" cy="947346"/>
          </a:xfrm>
        </p:spPr>
        <p:txBody>
          <a:bodyPr/>
          <a:lstStyle/>
          <a:p>
            <a:r>
              <a:rPr lang="en-US" dirty="0" err="1"/>
              <a:t>Ablauf</a:t>
            </a:r>
            <a:r>
              <a:rPr lang="en-US" dirty="0"/>
              <a:t> der SWOT </a:t>
            </a:r>
            <a:r>
              <a:rPr lang="en-US" dirty="0" err="1"/>
              <a:t>Analyse</a:t>
            </a:r>
            <a:r>
              <a:rPr lang="en-US" dirty="0"/>
              <a:t> (Strengths, Weaknesses, Opportunities, Threats)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6192" y="1705203"/>
            <a:ext cx="2968751" cy="4264708"/>
          </a:xfrm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4B4B4B"/>
                </a:solidFill>
              </a:rPr>
              <a:t>Welche unserer Stärken können wir wie einsetzen, um Chancen des Umfeldes zu nutzen?</a:t>
            </a:r>
          </a:p>
          <a:p>
            <a:endParaRPr lang="de-DE" dirty="0">
              <a:solidFill>
                <a:srgbClr val="4B4B4B"/>
              </a:solidFill>
            </a:endParaRPr>
          </a:p>
          <a:p>
            <a:r>
              <a:rPr lang="de-DE" dirty="0">
                <a:solidFill>
                  <a:srgbClr val="4B4B4B"/>
                </a:solidFill>
              </a:rPr>
              <a:t>Welche unserer Stärken können wir wie einsetzen, um Bedrohungen des Umfeldes abzuwenden oder zu mildern?</a:t>
            </a:r>
          </a:p>
          <a:p>
            <a:r>
              <a:rPr lang="de-DE" dirty="0">
                <a:solidFill>
                  <a:srgbClr val="4B4B4B"/>
                </a:solidFill>
              </a:rPr>
              <a:t> </a:t>
            </a:r>
          </a:p>
          <a:p>
            <a:r>
              <a:rPr lang="de-DE" dirty="0">
                <a:solidFill>
                  <a:srgbClr val="4B4B4B"/>
                </a:solidFill>
              </a:rPr>
              <a:t>Wie wirken sich unsere Schwächen darauf aus, wie wir Chancen nutzen? Was ist daher zu tun?</a:t>
            </a:r>
          </a:p>
          <a:p>
            <a:r>
              <a:rPr lang="de-DE" dirty="0">
                <a:solidFill>
                  <a:srgbClr val="4B4B4B"/>
                </a:solidFill>
              </a:rPr>
              <a:t>          </a:t>
            </a:r>
          </a:p>
          <a:p>
            <a:r>
              <a:rPr lang="de-DE" dirty="0">
                <a:solidFill>
                  <a:srgbClr val="4B4B4B"/>
                </a:solidFill>
              </a:rPr>
              <a:t>Haben wir Schwächen, die uns besonders anfällig für Bedrohungen aus unserem Umfeld</a:t>
            </a:r>
          </a:p>
          <a:p>
            <a:r>
              <a:rPr lang="de-DE" dirty="0">
                <a:solidFill>
                  <a:srgbClr val="4B4B4B"/>
                </a:solidFill>
              </a:rPr>
              <a:t>machen? Was ist daher zu tun?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8" name="Gruppieren 21">
            <a:extLst>
              <a:ext uri="{FF2B5EF4-FFF2-40B4-BE49-F238E27FC236}">
                <a16:creationId xmlns:a16="http://schemas.microsoft.com/office/drawing/2014/main" id="{00F14865-1266-A278-F619-F81E823239CE}"/>
              </a:ext>
            </a:extLst>
          </p:cNvPr>
          <p:cNvGrpSpPr>
            <a:grpSpLocks/>
          </p:cNvGrpSpPr>
          <p:nvPr/>
        </p:nvGrpSpPr>
        <p:grpSpPr bwMode="auto">
          <a:xfrm>
            <a:off x="487681" y="1739426"/>
            <a:ext cx="4176713" cy="3725862"/>
            <a:chOff x="742377" y="1605776"/>
            <a:chExt cx="5064063" cy="3724711"/>
          </a:xfrm>
        </p:grpSpPr>
        <p:sp>
          <p:nvSpPr>
            <p:cNvPr id="9" name="Textfeld 23">
              <a:extLst>
                <a:ext uri="{FF2B5EF4-FFF2-40B4-BE49-F238E27FC236}">
                  <a16:creationId xmlns:a16="http://schemas.microsoft.com/office/drawing/2014/main" id="{CAA0F593-FAFA-A47C-3FF1-75ABB7CEA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8454" y="3110114"/>
              <a:ext cx="972170" cy="307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 dirty="0">
                  <a:solidFill>
                    <a:srgbClr val="4B4B4B"/>
                  </a:solidFill>
                  <a:latin typeface="+mn-lt"/>
                  <a:cs typeface="Times New Roman" panose="02020603050405020304" pitchFamily="18" charset="0"/>
                </a:rPr>
                <a:t>Stärken</a:t>
              </a:r>
            </a:p>
          </p:txBody>
        </p:sp>
        <p:sp>
          <p:nvSpPr>
            <p:cNvPr id="10" name="Textfeld 24">
              <a:extLst>
                <a:ext uri="{FF2B5EF4-FFF2-40B4-BE49-F238E27FC236}">
                  <a16:creationId xmlns:a16="http://schemas.microsoft.com/office/drawing/2014/main" id="{C410BCC5-A848-3383-AB10-69150974E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133" y="4545109"/>
              <a:ext cx="1347279" cy="307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 dirty="0">
                  <a:solidFill>
                    <a:srgbClr val="4B4B4B"/>
                  </a:solidFill>
                  <a:latin typeface="+mn-lt"/>
                  <a:cs typeface="Times New Roman" panose="02020603050405020304" pitchFamily="18" charset="0"/>
                </a:rPr>
                <a:t>Schwächen</a:t>
              </a:r>
            </a:p>
          </p:txBody>
        </p:sp>
        <p:sp>
          <p:nvSpPr>
            <p:cNvPr id="11" name="Textfeld 26">
              <a:extLst>
                <a:ext uri="{FF2B5EF4-FFF2-40B4-BE49-F238E27FC236}">
                  <a16:creationId xmlns:a16="http://schemas.microsoft.com/office/drawing/2014/main" id="{7412D901-C456-12E0-2CF3-2B56E43A0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4812" y="3051385"/>
              <a:ext cx="1695176" cy="73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 dirty="0">
                  <a:solidFill>
                    <a:srgbClr val="4B4B4B"/>
                  </a:solidFill>
                  <a:latin typeface="+mn-lt"/>
                  <a:cs typeface="Times New Roman" panose="02020603050405020304" pitchFamily="18" charset="0"/>
                </a:rPr>
                <a:t>Gelegenheiten/</a:t>
              </a:r>
            </a:p>
            <a:p>
              <a:pPr algn="ctr"/>
              <a:r>
                <a:rPr lang="de-DE" altLang="de-DE" sz="1400" dirty="0">
                  <a:solidFill>
                    <a:srgbClr val="4B4B4B"/>
                  </a:solidFill>
                  <a:latin typeface="+mn-lt"/>
                  <a:cs typeface="Times New Roman" panose="02020603050405020304" pitchFamily="18" charset="0"/>
                </a:rPr>
                <a:t>Chancen</a:t>
              </a:r>
            </a:p>
            <a:p>
              <a:pPr algn="ctr"/>
              <a:endParaRPr lang="de-DE" altLang="de-DE" sz="1400" dirty="0">
                <a:solidFill>
                  <a:srgbClr val="4B4B4B"/>
                </a:solidFill>
                <a:latin typeface="+mn-lt"/>
              </a:endParaRPr>
            </a:p>
          </p:txBody>
        </p:sp>
        <p:sp>
          <p:nvSpPr>
            <p:cNvPr id="12" name="Textfeld 27">
              <a:extLst>
                <a:ext uri="{FF2B5EF4-FFF2-40B4-BE49-F238E27FC236}">
                  <a16:creationId xmlns:a16="http://schemas.microsoft.com/office/drawing/2014/main" id="{3F44FD0F-FC8C-4D9E-3DC2-EC5505E84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5823" y="4420128"/>
              <a:ext cx="1658248" cy="523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 dirty="0">
                  <a:solidFill>
                    <a:srgbClr val="4B4B4B"/>
                  </a:solidFill>
                  <a:cs typeface="Arial" panose="020B0604020202020204" pitchFamily="34" charset="0"/>
                </a:rPr>
                <a:t>Risiken/</a:t>
              </a:r>
            </a:p>
            <a:p>
              <a:pPr algn="ctr"/>
              <a:r>
                <a:rPr lang="de-DE" altLang="de-DE" sz="1400" dirty="0">
                  <a:solidFill>
                    <a:srgbClr val="4B4B4B"/>
                  </a:solidFill>
                  <a:cs typeface="Arial" panose="020B0604020202020204" pitchFamily="34" charset="0"/>
                </a:rPr>
                <a:t>Anforderungen</a:t>
              </a:r>
            </a:p>
          </p:txBody>
        </p:sp>
        <p:sp>
          <p:nvSpPr>
            <p:cNvPr id="13" name="Textfeld 29">
              <a:extLst>
                <a:ext uri="{FF2B5EF4-FFF2-40B4-BE49-F238E27FC236}">
                  <a16:creationId xmlns:a16="http://schemas.microsoft.com/office/drawing/2014/main" id="{D8645634-F736-80A6-6202-ECAD1C2434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812" y="1965048"/>
              <a:ext cx="2216051" cy="307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 b="1" dirty="0">
                  <a:solidFill>
                    <a:srgbClr val="4B4B4B"/>
                  </a:solidFill>
                  <a:latin typeface="+mn-lt"/>
                  <a:cs typeface="Times New Roman" panose="02020603050405020304" pitchFamily="18" charset="0"/>
                </a:rPr>
                <a:t>Intern/ Im Netzwerk</a:t>
              </a: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E607FEF5-1D16-8A28-F11C-8A969DC15754}"/>
                </a:ext>
              </a:extLst>
            </p:cNvPr>
            <p:cNvSpPr/>
            <p:nvPr/>
          </p:nvSpPr>
          <p:spPr>
            <a:xfrm>
              <a:off x="1025318" y="2730965"/>
              <a:ext cx="1818904" cy="1036318"/>
            </a:xfrm>
            <a:prstGeom prst="rect">
              <a:avLst/>
            </a:prstGeom>
            <a:noFill/>
            <a:ln>
              <a:solidFill>
                <a:srgbClr val="D7D8D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b="1">
                <a:solidFill>
                  <a:schemeClr val="tx1"/>
                </a:solidFill>
              </a:endParaRP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F2FDB2A2-09F2-3019-B5DF-3C434A4C90B2}"/>
                </a:ext>
              </a:extLst>
            </p:cNvPr>
            <p:cNvSpPr/>
            <p:nvPr/>
          </p:nvSpPr>
          <p:spPr>
            <a:xfrm>
              <a:off x="1025318" y="4149752"/>
              <a:ext cx="1818904" cy="1036318"/>
            </a:xfrm>
            <a:prstGeom prst="rect">
              <a:avLst/>
            </a:prstGeom>
            <a:noFill/>
            <a:ln>
              <a:solidFill>
                <a:srgbClr val="D7D8D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b="1">
                <a:solidFill>
                  <a:schemeClr val="tx1"/>
                </a:solidFill>
              </a:endParaRP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EE3E0FBD-4E2E-82B7-C98C-4319D9E0B93F}"/>
                </a:ext>
              </a:extLst>
            </p:cNvPr>
            <p:cNvSpPr/>
            <p:nvPr/>
          </p:nvSpPr>
          <p:spPr>
            <a:xfrm>
              <a:off x="3616055" y="2734139"/>
              <a:ext cx="1816980" cy="1036318"/>
            </a:xfrm>
            <a:prstGeom prst="rect">
              <a:avLst/>
            </a:prstGeom>
            <a:noFill/>
            <a:ln>
              <a:solidFill>
                <a:srgbClr val="D7D8D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b="1">
                <a:solidFill>
                  <a:schemeClr val="tx1"/>
                </a:solidFill>
              </a:endParaRP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E38FF7E9-4512-F17F-BD74-E40BCC3664D9}"/>
                </a:ext>
              </a:extLst>
            </p:cNvPr>
            <p:cNvSpPr/>
            <p:nvPr/>
          </p:nvSpPr>
          <p:spPr>
            <a:xfrm>
              <a:off x="3616055" y="4149752"/>
              <a:ext cx="1816980" cy="1036318"/>
            </a:xfrm>
            <a:prstGeom prst="rect">
              <a:avLst/>
            </a:prstGeom>
            <a:noFill/>
            <a:ln>
              <a:solidFill>
                <a:srgbClr val="D7D8D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b="1">
                <a:solidFill>
                  <a:schemeClr val="tx1"/>
                </a:solidFill>
              </a:endParaRPr>
            </a:p>
          </p:txBody>
        </p:sp>
        <p:sp>
          <p:nvSpPr>
            <p:cNvPr id="18" name="Textfeld 36">
              <a:extLst>
                <a:ext uri="{FF2B5EF4-FFF2-40B4-BE49-F238E27FC236}">
                  <a16:creationId xmlns:a16="http://schemas.microsoft.com/office/drawing/2014/main" id="{5DE2F170-A91A-7E99-0E67-B2A03870B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745" y="1973470"/>
              <a:ext cx="1697120" cy="307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 b="1" dirty="0">
                  <a:solidFill>
                    <a:srgbClr val="4B4B4B"/>
                  </a:solidFill>
                  <a:latin typeface="+mn-lt"/>
                  <a:cs typeface="Times New Roman" panose="02020603050405020304" pitchFamily="18" charset="0"/>
                </a:rPr>
                <a:t>Extern/Umfeld</a:t>
              </a: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BFBA841A-CF5A-4293-9E36-74F047F7A2E5}"/>
                </a:ext>
              </a:extLst>
            </p:cNvPr>
            <p:cNvCxnSpPr>
              <a:stCxn id="14" idx="3"/>
              <a:endCxn id="16" idx="1"/>
            </p:cNvCxnSpPr>
            <p:nvPr/>
          </p:nvCxnSpPr>
          <p:spPr>
            <a:xfrm>
              <a:off x="2844223" y="3248330"/>
              <a:ext cx="771832" cy="4762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8C180204-EC28-F970-9746-DED909FDF0B1}"/>
                </a:ext>
              </a:extLst>
            </p:cNvPr>
            <p:cNvCxnSpPr>
              <a:stCxn id="14" idx="3"/>
              <a:endCxn id="17" idx="1"/>
            </p:cNvCxnSpPr>
            <p:nvPr/>
          </p:nvCxnSpPr>
          <p:spPr>
            <a:xfrm>
              <a:off x="2844223" y="3248330"/>
              <a:ext cx="771832" cy="1418787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8A32119C-4337-5BA9-C675-224DED6F1D77}"/>
                </a:ext>
              </a:extLst>
            </p:cNvPr>
            <p:cNvCxnSpPr>
              <a:stCxn id="15" idx="3"/>
              <a:endCxn id="17" idx="1"/>
            </p:cNvCxnSpPr>
            <p:nvPr/>
          </p:nvCxnSpPr>
          <p:spPr>
            <a:xfrm>
              <a:off x="2844223" y="4667117"/>
              <a:ext cx="771832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2386C2E5-BD11-1D3A-A0D7-618658EFA5CD}"/>
                </a:ext>
              </a:extLst>
            </p:cNvPr>
            <p:cNvCxnSpPr>
              <a:stCxn id="15" idx="3"/>
              <a:endCxn id="16" idx="1"/>
            </p:cNvCxnSpPr>
            <p:nvPr/>
          </p:nvCxnSpPr>
          <p:spPr>
            <a:xfrm flipV="1">
              <a:off x="2844223" y="3253092"/>
              <a:ext cx="771832" cy="141402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EC0234D8-1C98-CA61-2588-C86BA9E1B8C0}"/>
                </a:ext>
              </a:extLst>
            </p:cNvPr>
            <p:cNvSpPr/>
            <p:nvPr/>
          </p:nvSpPr>
          <p:spPr>
            <a:xfrm>
              <a:off x="742377" y="1605776"/>
              <a:ext cx="5064063" cy="3724711"/>
            </a:xfrm>
            <a:prstGeom prst="rect">
              <a:avLst/>
            </a:prstGeom>
            <a:noFill/>
            <a:ln>
              <a:solidFill>
                <a:srgbClr val="D7D8D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b="1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752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Qualitätsparameter nach Ruckstuhl et al. 2001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/>
              <a:t>Planungsqualität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913022"/>
              </p:ext>
            </p:extLst>
          </p:nvPr>
        </p:nvGraphicFramePr>
        <p:xfrm>
          <a:off x="457200" y="2231136"/>
          <a:ext cx="4078224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148336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Sind die Voraussetzungen für ein Gesundheitsnetzwerk für Betriebe geklärt?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Sind die Bedürfnisse der Zielgruppe bekannt?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Sind Ziele des Gesundheitsnetzwerk für Betriebe klar benannt?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Werden bei Angeboten und Abläufe vorhandene Theorien und Forschungs-ergebnisse berücksichtigt?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Ist der Kontext des Gesundheitsnetzwerk für Betriebe bedacht?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Wurde vorab festgelegt, welche Wirkungen der Netzwerkarbeit auf welchen Ebenen zu erwarten sind?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/>
              <a:t>Strukturqualität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227C6B62-1133-EDE9-BE8C-B2B658544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193637"/>
              </p:ext>
            </p:extLst>
          </p:nvPr>
        </p:nvGraphicFramePr>
        <p:xfrm>
          <a:off x="4608576" y="2225040"/>
          <a:ext cx="4078224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Sind der organisatorische und institutionelle Rahmen angemessen?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Sind die personellen und finanziellen Ressourcen angemessen?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Gibt es eindeutige Aufgabenzuordnungen und Verantwortlichkeiten?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3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Ablauf der SWOT Analyse (Vorabbefragung + Workshop)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01 Inhaltsseiten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Beispiel für ein zweispaltigen Layout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F5B44E8B-CCAE-79FC-CE95-30242387509D}"/>
              </a:ext>
            </a:extLst>
          </p:cNvPr>
          <p:cNvSpPr/>
          <p:nvPr/>
        </p:nvSpPr>
        <p:spPr>
          <a:xfrm>
            <a:off x="483997" y="2066036"/>
            <a:ext cx="1754188" cy="471488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Allgemeine Chancen und Risiken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5E994C2F-53FD-E112-DF8D-06FE60A1ED63}"/>
              </a:ext>
            </a:extLst>
          </p:cNvPr>
          <p:cNvSpPr/>
          <p:nvPr/>
        </p:nvSpPr>
        <p:spPr>
          <a:xfrm>
            <a:off x="483997" y="2804224"/>
            <a:ext cx="1754188" cy="1028002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u="sng" dirty="0">
                <a:solidFill>
                  <a:srgbClr val="4B4B4B"/>
                </a:solidFill>
                <a:cs typeface="Times New Roman" panose="02020603050405020304" pitchFamily="18" charset="0"/>
              </a:rPr>
              <a:t>Externe Analyse</a:t>
            </a:r>
          </a:p>
          <a:p>
            <a:pPr algn="ctr">
              <a:defRPr/>
            </a:pPr>
            <a:r>
              <a:rPr lang="de-DE" sz="1100" dirty="0" err="1">
                <a:solidFill>
                  <a:srgbClr val="4B4B4B"/>
                </a:solidFill>
                <a:cs typeface="Times New Roman" panose="02020603050405020304" pitchFamily="18" charset="0"/>
              </a:rPr>
              <a:t>Wettbewerber:innen</a:t>
            </a:r>
            <a:endParaRPr lang="de-DE" sz="1100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e-DE" sz="1100" dirty="0">
                <a:solidFill>
                  <a:srgbClr val="4B4B4B"/>
                </a:solidFill>
                <a:cs typeface="Times New Roman" panose="02020603050405020304" pitchFamily="18" charset="0"/>
              </a:rPr>
              <a:t>Entwicklungsmöglich-</a:t>
            </a:r>
            <a:r>
              <a:rPr lang="de-DE" sz="1100" dirty="0" err="1">
                <a:solidFill>
                  <a:srgbClr val="4B4B4B"/>
                </a:solidFill>
                <a:cs typeface="Times New Roman" panose="02020603050405020304" pitchFamily="18" charset="0"/>
              </a:rPr>
              <a:t>keiten</a:t>
            </a:r>
            <a:endParaRPr lang="de-DE" sz="1100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e-DE" sz="1100" dirty="0">
                <a:solidFill>
                  <a:srgbClr val="4B4B4B"/>
                </a:solidFill>
                <a:cs typeface="Times New Roman" panose="02020603050405020304" pitchFamily="18" charset="0"/>
              </a:rPr>
              <a:t>Ungünstige Entwicklungen</a:t>
            </a:r>
            <a:endParaRPr lang="de-DE" sz="1100" dirty="0">
              <a:solidFill>
                <a:srgbClr val="4B4B4B"/>
              </a:solidFill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CE4F175F-6FFC-8EF4-8397-DEEAC775056D}"/>
              </a:ext>
            </a:extLst>
          </p:cNvPr>
          <p:cNvSpPr/>
          <p:nvPr/>
        </p:nvSpPr>
        <p:spPr>
          <a:xfrm>
            <a:off x="483997" y="4082861"/>
            <a:ext cx="1754188" cy="1046162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u="sng" dirty="0">
                <a:solidFill>
                  <a:srgbClr val="4B4B4B"/>
                </a:solidFill>
                <a:cs typeface="Times New Roman" panose="02020603050405020304" pitchFamily="18" charset="0"/>
              </a:rPr>
              <a:t>Interne Analyse</a:t>
            </a:r>
          </a:p>
          <a:p>
            <a:pPr algn="ctr">
              <a:defRPr/>
            </a:pPr>
            <a:r>
              <a:rPr lang="de-DE" sz="1100" dirty="0">
                <a:solidFill>
                  <a:srgbClr val="4B4B4B"/>
                </a:solidFill>
                <a:cs typeface="Times New Roman" panose="02020603050405020304" pitchFamily="18" charset="0"/>
              </a:rPr>
              <a:t>Finanzen</a:t>
            </a:r>
          </a:p>
          <a:p>
            <a:pPr algn="ctr">
              <a:defRPr/>
            </a:pPr>
            <a:r>
              <a:rPr lang="de-DE" sz="1100" dirty="0">
                <a:solidFill>
                  <a:srgbClr val="4B4B4B"/>
                </a:solidFill>
                <a:cs typeface="Times New Roman" panose="02020603050405020304" pitchFamily="18" charset="0"/>
              </a:rPr>
              <a:t>Abläufe</a:t>
            </a:r>
          </a:p>
          <a:p>
            <a:pPr algn="ctr">
              <a:defRPr/>
            </a:pPr>
            <a:r>
              <a:rPr lang="de-DE" sz="1100" dirty="0" err="1">
                <a:solidFill>
                  <a:srgbClr val="4B4B4B"/>
                </a:solidFill>
                <a:cs typeface="Times New Roman" panose="02020603050405020304" pitchFamily="18" charset="0"/>
              </a:rPr>
              <a:t>Akteur:innen</a:t>
            </a:r>
            <a:r>
              <a:rPr lang="de-DE" sz="1100" dirty="0">
                <a:solidFill>
                  <a:srgbClr val="4B4B4B"/>
                </a:solidFill>
                <a:cs typeface="Times New Roman" panose="02020603050405020304" pitchFamily="18" charset="0"/>
              </a:rPr>
              <a:t> im Netzwerk</a:t>
            </a:r>
          </a:p>
          <a:p>
            <a:pPr algn="ctr">
              <a:defRPr/>
            </a:pPr>
            <a:r>
              <a:rPr lang="de-DE" sz="1100" dirty="0">
                <a:solidFill>
                  <a:srgbClr val="4B4B4B"/>
                </a:solidFill>
                <a:cs typeface="Times New Roman" panose="02020603050405020304" pitchFamily="18" charset="0"/>
              </a:rPr>
              <a:t>Zufriedenheit</a:t>
            </a:r>
            <a:endParaRPr lang="de-DE" sz="1100" dirty="0">
              <a:solidFill>
                <a:srgbClr val="4B4B4B"/>
              </a:solidFill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DA49B199-31C8-F59E-DDEF-C051412EC298}"/>
              </a:ext>
            </a:extLst>
          </p:cNvPr>
          <p:cNvSpPr/>
          <p:nvPr/>
        </p:nvSpPr>
        <p:spPr>
          <a:xfrm>
            <a:off x="460185" y="5429060"/>
            <a:ext cx="1754187" cy="471487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Allgemeine Stärken und Schwächen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7153638C-4B88-5822-C555-43C2A19093C1}"/>
              </a:ext>
            </a:extLst>
          </p:cNvPr>
          <p:cNvSpPr/>
          <p:nvPr/>
        </p:nvSpPr>
        <p:spPr>
          <a:xfrm>
            <a:off x="2758885" y="2947099"/>
            <a:ext cx="1398586" cy="471487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Allgemeine Erfolgsfaktoren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B5E8DDF6-0BAD-2C10-78C3-A1B137E9CCCF}"/>
              </a:ext>
            </a:extLst>
          </p:cNvPr>
          <p:cNvSpPr/>
          <p:nvPr/>
        </p:nvSpPr>
        <p:spPr>
          <a:xfrm>
            <a:off x="2758885" y="4460685"/>
            <a:ext cx="1398586" cy="471487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Allgemeine Kernkompetenzen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97049577-4919-23EF-E7C0-9443021F6EED}"/>
              </a:ext>
            </a:extLst>
          </p:cNvPr>
          <p:cNvSpPr/>
          <p:nvPr/>
        </p:nvSpPr>
        <p:spPr>
          <a:xfrm>
            <a:off x="4770247" y="2066036"/>
            <a:ext cx="1225550" cy="3834511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Ergebnis-</a:t>
            </a: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qualität</a:t>
            </a: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Umsetzungs-</a:t>
            </a: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qualität</a:t>
            </a: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Struktur-</a:t>
            </a: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qualität</a:t>
            </a: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de-DE" sz="1100" b="1" dirty="0">
              <a:solidFill>
                <a:srgbClr val="4B4B4B"/>
              </a:solidFill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Planungs-</a:t>
            </a: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qualität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D8F2ABC8-58B3-9DE2-2033-DD887642AE34}"/>
              </a:ext>
            </a:extLst>
          </p:cNvPr>
          <p:cNvSpPr/>
          <p:nvPr/>
        </p:nvSpPr>
        <p:spPr>
          <a:xfrm>
            <a:off x="6800660" y="2537524"/>
            <a:ext cx="1754187" cy="471487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Qualitätsorientierte </a:t>
            </a: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Chancen und Risiken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B5A9AFAF-87A6-A12D-FD4B-0485CED0950B}"/>
              </a:ext>
            </a:extLst>
          </p:cNvPr>
          <p:cNvSpPr/>
          <p:nvPr/>
        </p:nvSpPr>
        <p:spPr>
          <a:xfrm>
            <a:off x="6805422" y="5079492"/>
            <a:ext cx="1754188" cy="471488"/>
          </a:xfrm>
          <a:prstGeom prst="round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Qualitätsorientierte  </a:t>
            </a:r>
          </a:p>
          <a:p>
            <a:pPr algn="ctr">
              <a:defRPr/>
            </a:pPr>
            <a:r>
              <a:rPr lang="de-DE" sz="1100" b="1" dirty="0">
                <a:solidFill>
                  <a:srgbClr val="4B4B4B"/>
                </a:solidFill>
                <a:cs typeface="Times New Roman" panose="02020603050405020304" pitchFamily="18" charset="0"/>
              </a:rPr>
              <a:t>Stärken und Schwächen</a:t>
            </a:r>
            <a:endParaRPr lang="de-DE" sz="1100" b="1" dirty="0">
              <a:solidFill>
                <a:srgbClr val="4B4B4B"/>
              </a:solidFill>
            </a:endParaRPr>
          </a:p>
        </p:txBody>
      </p:sp>
      <p:sp>
        <p:nvSpPr>
          <p:cNvPr id="21" name="Pfeil: nach oben 20">
            <a:extLst>
              <a:ext uri="{FF2B5EF4-FFF2-40B4-BE49-F238E27FC236}">
                <a16:creationId xmlns:a16="http://schemas.microsoft.com/office/drawing/2014/main" id="{30B03233-02A4-CA9D-EED3-D6895D9C61C3}"/>
              </a:ext>
            </a:extLst>
          </p:cNvPr>
          <p:cNvSpPr/>
          <p:nvPr/>
        </p:nvSpPr>
        <p:spPr>
          <a:xfrm>
            <a:off x="1238060" y="2537524"/>
            <a:ext cx="215900" cy="266700"/>
          </a:xfrm>
          <a:prstGeom prst="upArrow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1100">
              <a:solidFill>
                <a:srgbClr val="4B4B4B"/>
              </a:solidFill>
            </a:endParaRPr>
          </a:p>
        </p:txBody>
      </p:sp>
      <p:sp>
        <p:nvSpPr>
          <p:cNvPr id="22" name="Pfeil: nach oben 21">
            <a:extLst>
              <a:ext uri="{FF2B5EF4-FFF2-40B4-BE49-F238E27FC236}">
                <a16:creationId xmlns:a16="http://schemas.microsoft.com/office/drawing/2014/main" id="{EA45C6D1-82FB-5C4C-74D7-7EC093FD8EA8}"/>
              </a:ext>
            </a:extLst>
          </p:cNvPr>
          <p:cNvSpPr/>
          <p:nvPr/>
        </p:nvSpPr>
        <p:spPr>
          <a:xfrm rot="10800000">
            <a:off x="1252347" y="5129022"/>
            <a:ext cx="215900" cy="268288"/>
          </a:xfrm>
          <a:prstGeom prst="upArrow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1100">
              <a:solidFill>
                <a:srgbClr val="4B4B4B"/>
              </a:solidFill>
            </a:endParaRPr>
          </a:p>
        </p:txBody>
      </p:sp>
      <p:cxnSp>
        <p:nvCxnSpPr>
          <p:cNvPr id="23" name="Verbinder: gewinkelt 22">
            <a:extLst>
              <a:ext uri="{FF2B5EF4-FFF2-40B4-BE49-F238E27FC236}">
                <a16:creationId xmlns:a16="http://schemas.microsoft.com/office/drawing/2014/main" id="{08B7E788-CAF8-73B9-0445-782A01CD9CBF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>
            <a:off x="2238185" y="2301780"/>
            <a:ext cx="520700" cy="881063"/>
          </a:xfrm>
          <a:prstGeom prst="bentConnector3">
            <a:avLst/>
          </a:prstGeom>
          <a:ln>
            <a:solidFill>
              <a:srgbClr val="4B4B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Verbinder: gewinkelt 23">
            <a:extLst>
              <a:ext uri="{FF2B5EF4-FFF2-40B4-BE49-F238E27FC236}">
                <a16:creationId xmlns:a16="http://schemas.microsoft.com/office/drawing/2014/main" id="{AFEBB0CD-75A2-EC3B-4574-00975DB414E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2214372" y="4696429"/>
            <a:ext cx="544513" cy="968375"/>
          </a:xfrm>
          <a:prstGeom prst="bentConnector3">
            <a:avLst/>
          </a:prstGeom>
          <a:ln>
            <a:solidFill>
              <a:srgbClr val="4B4B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Verbinder: gewinkelt 24">
            <a:extLst>
              <a:ext uri="{FF2B5EF4-FFF2-40B4-BE49-F238E27FC236}">
                <a16:creationId xmlns:a16="http://schemas.microsoft.com/office/drawing/2014/main" id="{FFF1362C-C938-567C-FC28-53195DDC4A8E}"/>
              </a:ext>
            </a:extLst>
          </p:cNvPr>
          <p:cNvCxnSpPr>
            <a:cxnSpLocks/>
            <a:stCxn id="16" idx="2"/>
            <a:endCxn id="18" idx="1"/>
          </p:cNvCxnSpPr>
          <p:nvPr/>
        </p:nvCxnSpPr>
        <p:spPr>
          <a:xfrm rot="16200000" flipH="1">
            <a:off x="3831859" y="3044904"/>
            <a:ext cx="564706" cy="1312069"/>
          </a:xfrm>
          <a:prstGeom prst="bentConnector2">
            <a:avLst/>
          </a:prstGeom>
          <a:ln>
            <a:solidFill>
              <a:srgbClr val="4B4B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Verbinder: gewinkelt 25">
            <a:extLst>
              <a:ext uri="{FF2B5EF4-FFF2-40B4-BE49-F238E27FC236}">
                <a16:creationId xmlns:a16="http://schemas.microsoft.com/office/drawing/2014/main" id="{61E39090-0EE8-97C4-7D88-AC60830AD337}"/>
              </a:ext>
            </a:extLst>
          </p:cNvPr>
          <p:cNvCxnSpPr>
            <a:cxnSpLocks/>
            <a:stCxn id="17" idx="0"/>
            <a:endCxn id="18" idx="1"/>
          </p:cNvCxnSpPr>
          <p:nvPr/>
        </p:nvCxnSpPr>
        <p:spPr>
          <a:xfrm rot="5400000" flipH="1" flipV="1">
            <a:off x="3875516" y="3565955"/>
            <a:ext cx="477393" cy="1312069"/>
          </a:xfrm>
          <a:prstGeom prst="bentConnector2">
            <a:avLst/>
          </a:prstGeom>
          <a:ln>
            <a:solidFill>
              <a:srgbClr val="4B4B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Verbinder: gewinkelt 26">
            <a:extLst>
              <a:ext uri="{FF2B5EF4-FFF2-40B4-BE49-F238E27FC236}">
                <a16:creationId xmlns:a16="http://schemas.microsoft.com/office/drawing/2014/main" id="{5910871E-764F-254A-26A6-0E05D6CD0B55}"/>
              </a:ext>
            </a:extLst>
          </p:cNvPr>
          <p:cNvCxnSpPr>
            <a:cxnSpLocks/>
            <a:stCxn id="18" idx="3"/>
            <a:endCxn id="20" idx="1"/>
          </p:cNvCxnSpPr>
          <p:nvPr/>
        </p:nvCxnSpPr>
        <p:spPr>
          <a:xfrm>
            <a:off x="5995797" y="3983292"/>
            <a:ext cx="809625" cy="1331944"/>
          </a:xfrm>
          <a:prstGeom prst="bentConnector3">
            <a:avLst/>
          </a:prstGeom>
          <a:ln>
            <a:solidFill>
              <a:srgbClr val="4B4B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7203C37F-B2B0-4C36-46D7-A26F58558585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 flipV="1">
            <a:off x="5995797" y="2773268"/>
            <a:ext cx="804863" cy="1210024"/>
          </a:xfrm>
          <a:prstGeom prst="bentConnector3">
            <a:avLst/>
          </a:prstGeom>
          <a:ln>
            <a:solidFill>
              <a:srgbClr val="4B4B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43">
            <a:extLst>
              <a:ext uri="{FF2B5EF4-FFF2-40B4-BE49-F238E27FC236}">
                <a16:creationId xmlns:a16="http://schemas.microsoft.com/office/drawing/2014/main" id="{7B1890DE-B064-7668-A6A8-D436862D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3047" y="3563049"/>
            <a:ext cx="1746250" cy="938719"/>
          </a:xfrm>
          <a:prstGeom prst="rect">
            <a:avLst/>
          </a:prstGeom>
          <a:solidFill>
            <a:srgbClr val="F6AA35"/>
          </a:solidFill>
          <a:ln>
            <a:solidFill>
              <a:srgbClr val="4B4B4B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1100" b="1" dirty="0">
                <a:solidFill>
                  <a:srgbClr val="4B4B4B"/>
                </a:solidFill>
                <a:latin typeface="+mn-lt"/>
                <a:cs typeface="Times New Roman" panose="02020603050405020304" pitchFamily="18" charset="0"/>
              </a:rPr>
              <a:t>Qualitätsorientierte Informationsbasis</a:t>
            </a:r>
          </a:p>
          <a:p>
            <a:pPr algn="ctr"/>
            <a:r>
              <a:rPr lang="de-DE" altLang="de-DE" sz="1100" b="1" dirty="0">
                <a:solidFill>
                  <a:srgbClr val="4B4B4B"/>
                </a:solidFill>
                <a:latin typeface="+mn-lt"/>
                <a:cs typeface="Times New Roman" panose="02020603050405020304" pitchFamily="18" charset="0"/>
              </a:rPr>
              <a:t>Zur Entwicklung von Handlungshilfen für Netzwerke</a:t>
            </a:r>
            <a:endParaRPr lang="de-DE" altLang="de-DE" sz="1100" dirty="0">
              <a:solidFill>
                <a:srgbClr val="4B4B4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767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Qualitätsparameter nach Ruckstuhl et al. 2001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/>
              <a:t>Prozessqualität</a:t>
            </a:r>
          </a:p>
        </p:txBody>
      </p:sp>
      <p:graphicFrame>
        <p:nvGraphicFramePr>
          <p:cNvPr id="12" name="Tabelle 12">
            <a:extLst>
              <a:ext uri="{FF2B5EF4-FFF2-40B4-BE49-F238E27FC236}">
                <a16:creationId xmlns:a16="http://schemas.microsoft.com/office/drawing/2014/main" id="{E48C6254-7509-ACFB-92E4-93C87077ED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0341224"/>
              </p:ext>
            </p:extLst>
          </p:nvPr>
        </p:nvGraphicFramePr>
        <p:xfrm>
          <a:off x="457200" y="2231136"/>
          <a:ext cx="4078224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148336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Wird die Netzwerkarbeit wie geplant umgesetzt?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Gibt es Hindernisse?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Gibt es förderliche Bedingungen für die Prozesse der Netzwerkarbeit?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Wie gut funktioniert die Kommunikation bzw. der Informationsfluss?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/>
              <a:t>Ergebnisqualität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227C6B62-1133-EDE9-BE8C-B2B658544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05369"/>
              </p:ext>
            </p:extLst>
          </p:nvPr>
        </p:nvGraphicFramePr>
        <p:xfrm>
          <a:off x="4608576" y="2225040"/>
          <a:ext cx="4078224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149589533"/>
                    </a:ext>
                  </a:extLst>
                </a:gridCol>
              </a:tblGrid>
              <a:tr h="1691640">
                <a:tc>
                  <a:txBody>
                    <a:bodyPr/>
                    <a:lstStyle/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Erreicht das Gesundheitsnetzwerk für Betriebe seine gesetzten Ziele?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 welchen Bereichen und in welchem Ausmaß werden die gesetzten Ziele erreicht?</a:t>
                      </a:r>
                    </a:p>
                    <a:p>
                      <a:pPr marL="285750" indent="-285750" algn="l" defTabSz="914400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2441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kern="1200" dirty="0">
                          <a:solidFill>
                            <a:srgbClr val="4B4B4B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Wirken die Ergebnisse der Netzwerkarbeit nachhaltig?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7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4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49631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600" dirty="0"/>
              <a:t>ALLGEMEINE SWOT Analyse</a:t>
            </a:r>
            <a:br>
              <a:rPr lang="de-DE" dirty="0"/>
            </a:br>
            <a:r>
              <a:rPr lang="de-DE" sz="2200" dirty="0"/>
              <a:t>(Ergebnisse aus einer möglichen Vorabbefragung zusammenführen oder SWOT in diesem SWOT Workshop gemeinsam erörtern)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562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NBGF-PPT-Vorlage">
  <a:themeElements>
    <a:clrScheme name="Benutzerdefiniert 2">
      <a:dk1>
        <a:srgbClr val="313231"/>
      </a:dk1>
      <a:lt1>
        <a:srgbClr val="FFFFFF"/>
      </a:lt1>
      <a:dk2>
        <a:srgbClr val="202A61"/>
      </a:dk2>
      <a:lt2>
        <a:srgbClr val="F3F2DC"/>
      </a:lt2>
      <a:accent1>
        <a:srgbClr val="E98E38"/>
      </a:accent1>
      <a:accent2>
        <a:srgbClr val="B53221"/>
      </a:accent2>
      <a:accent3>
        <a:srgbClr val="EFA868"/>
      </a:accent3>
      <a:accent4>
        <a:srgbClr val="F8CF96"/>
      </a:accent4>
      <a:accent5>
        <a:srgbClr val="315190"/>
      </a:accent5>
      <a:accent6>
        <a:srgbClr val="517DB1"/>
      </a:accent6>
      <a:hlink>
        <a:srgbClr val="B73625"/>
      </a:hlink>
      <a:folHlink>
        <a:srgbClr val="B5322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BGF-PPT-Vorlage_icons_arial_2022" id="{E038A152-767F-4943-9BDB-F5FAEBAF1059}" vid="{29A4F529-3BC2-4891-A34F-92DFA98D4F16}"/>
    </a:ext>
  </a:extLst>
</a:theme>
</file>

<file path=ppt/theme/theme2.xml><?xml version="1.0" encoding="utf-8"?>
<a:theme xmlns:a="http://schemas.openxmlformats.org/drawingml/2006/main" name="1_DNBGF Inhalte">
  <a:themeElements>
    <a:clrScheme name="Benutzerdefiniert 2">
      <a:dk1>
        <a:srgbClr val="313231"/>
      </a:dk1>
      <a:lt1>
        <a:srgbClr val="FFFFFF"/>
      </a:lt1>
      <a:dk2>
        <a:srgbClr val="202A61"/>
      </a:dk2>
      <a:lt2>
        <a:srgbClr val="F3F2DC"/>
      </a:lt2>
      <a:accent1>
        <a:srgbClr val="E98E38"/>
      </a:accent1>
      <a:accent2>
        <a:srgbClr val="B53221"/>
      </a:accent2>
      <a:accent3>
        <a:srgbClr val="EFA868"/>
      </a:accent3>
      <a:accent4>
        <a:srgbClr val="F8CF96"/>
      </a:accent4>
      <a:accent5>
        <a:srgbClr val="315190"/>
      </a:accent5>
      <a:accent6>
        <a:srgbClr val="517DB1"/>
      </a:accent6>
      <a:hlink>
        <a:srgbClr val="B73625"/>
      </a:hlink>
      <a:folHlink>
        <a:srgbClr val="B5322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BGF-PPT-Vorlage_icons_arial_2022" id="{E038A152-767F-4943-9BDB-F5FAEBAF1059}" vid="{EA342E22-0E0B-414E-A278-CA31FA03C5E6}"/>
    </a:ext>
  </a:extLst>
</a:theme>
</file>

<file path=ppt/theme/theme3.xml><?xml version="1.0" encoding="utf-8"?>
<a:theme xmlns:a="http://schemas.openxmlformats.org/drawingml/2006/main" name="DNBGF Deckblatt Standard">
  <a:themeElements>
    <a:clrScheme name="Benutzerdefiniert 2">
      <a:dk1>
        <a:srgbClr val="313231"/>
      </a:dk1>
      <a:lt1>
        <a:srgbClr val="FFFFFF"/>
      </a:lt1>
      <a:dk2>
        <a:srgbClr val="202A61"/>
      </a:dk2>
      <a:lt2>
        <a:srgbClr val="F3F2DC"/>
      </a:lt2>
      <a:accent1>
        <a:srgbClr val="E98E38"/>
      </a:accent1>
      <a:accent2>
        <a:srgbClr val="B53221"/>
      </a:accent2>
      <a:accent3>
        <a:srgbClr val="EFA868"/>
      </a:accent3>
      <a:accent4>
        <a:srgbClr val="F8CF96"/>
      </a:accent4>
      <a:accent5>
        <a:srgbClr val="315190"/>
      </a:accent5>
      <a:accent6>
        <a:srgbClr val="517DB1"/>
      </a:accent6>
      <a:hlink>
        <a:srgbClr val="B73625"/>
      </a:hlink>
      <a:folHlink>
        <a:srgbClr val="B5322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BGF-PPT-Vorlage_icons_arial_2022" id="{E038A152-767F-4943-9BDB-F5FAEBAF1059}" vid="{90BAE92F-DE27-4F40-B768-5C600F2099D4}"/>
    </a:ext>
  </a:extLst>
</a:theme>
</file>

<file path=ppt/theme/theme4.xml><?xml version="1.0" encoding="utf-8"?>
<a:theme xmlns:a="http://schemas.openxmlformats.org/drawingml/2006/main" name="1_DNBGF Deckblatt Erweitert">
  <a:themeElements>
    <a:clrScheme name="Benutzerdefiniert 2">
      <a:dk1>
        <a:srgbClr val="313231"/>
      </a:dk1>
      <a:lt1>
        <a:srgbClr val="FFFFFF"/>
      </a:lt1>
      <a:dk2>
        <a:srgbClr val="202A61"/>
      </a:dk2>
      <a:lt2>
        <a:srgbClr val="F3F2DC"/>
      </a:lt2>
      <a:accent1>
        <a:srgbClr val="E98E38"/>
      </a:accent1>
      <a:accent2>
        <a:srgbClr val="B53221"/>
      </a:accent2>
      <a:accent3>
        <a:srgbClr val="EFA868"/>
      </a:accent3>
      <a:accent4>
        <a:srgbClr val="F8CF96"/>
      </a:accent4>
      <a:accent5>
        <a:srgbClr val="315190"/>
      </a:accent5>
      <a:accent6>
        <a:srgbClr val="517DB1"/>
      </a:accent6>
      <a:hlink>
        <a:srgbClr val="B73625"/>
      </a:hlink>
      <a:folHlink>
        <a:srgbClr val="B5322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BGF-PPT-Vorlage_icons_arial_2022" id="{E038A152-767F-4943-9BDB-F5FAEBAF1059}" vid="{CB4AEFD3-EB50-423D-B349-D763AC2AA44B}"/>
    </a:ext>
  </a:extLst>
</a:theme>
</file>

<file path=ppt/theme/theme5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641965-d2a3-4714-a853-c13a48a0eacd">
      <Terms xmlns="http://schemas.microsoft.com/office/infopath/2007/PartnerControls"/>
    </lcf76f155ced4ddcb4097134ff3c332f>
    <TaxCatchAll xmlns="41177d98-7789-4a29-8bc9-33bb0705e01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AAC6542DC5C54FB958327692324DCE" ma:contentTypeVersion="15" ma:contentTypeDescription="Ein neues Dokument erstellen." ma:contentTypeScope="" ma:versionID="714367a41c0647dd9397011a3bec18b9">
  <xsd:schema xmlns:xsd="http://www.w3.org/2001/XMLSchema" xmlns:xs="http://www.w3.org/2001/XMLSchema" xmlns:p="http://schemas.microsoft.com/office/2006/metadata/properties" xmlns:ns2="41177d98-7789-4a29-8bc9-33bb0705e01e" xmlns:ns3="68641965-d2a3-4714-a853-c13a48a0eacd" targetNamespace="http://schemas.microsoft.com/office/2006/metadata/properties" ma:root="true" ma:fieldsID="847cb8ee7bce43500cc5694ca5d68135" ns2:_="" ns3:_="">
    <xsd:import namespace="41177d98-7789-4a29-8bc9-33bb0705e01e"/>
    <xsd:import namespace="68641965-d2a3-4714-a853-c13a48a0eac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77d98-7789-4a29-8bc9-33bb0705e0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0a5b5fa-94bb-4059-bcba-7d85f34d6424}" ma:internalName="TaxCatchAll" ma:showField="CatchAllData" ma:web="41177d98-7789-4a29-8bc9-33bb0705e0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41965-d2a3-4714-a853-c13a48a0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c82b891f-508d-4666-a795-9871de6429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D5F2A1-5BD3-4018-A830-3B9206BEC8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30D7FD-C0C3-4359-B067-2BC2816E3FED}">
  <ds:schemaRefs>
    <ds:schemaRef ds:uri="68641965-d2a3-4714-a853-c13a48a0eacd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41177d98-7789-4a29-8bc9-33bb0705e01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3E2518D-8764-47B8-8E9A-6C44A0719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177d98-7789-4a29-8bc9-33bb0705e01e"/>
    <ds:schemaRef ds:uri="68641965-d2a3-4714-a853-c13a48a0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DNBGF-PPT-Vorlage_icons_arial_2022</Template>
  <TotalTime>0</TotalTime>
  <Words>745</Words>
  <Application>Microsoft Office PowerPoint</Application>
  <PresentationFormat>Bildschirmpräsentation (4:3)</PresentationFormat>
  <Paragraphs>203</Paragraphs>
  <Slides>18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18</vt:i4>
      </vt:variant>
    </vt:vector>
  </HeadingPairs>
  <TitlesOfParts>
    <vt:vector size="26" baseType="lpstr">
      <vt:lpstr>Arial</vt:lpstr>
      <vt:lpstr>Calibri</vt:lpstr>
      <vt:lpstr>Dax-Regular</vt:lpstr>
      <vt:lpstr>Frutiger 57 Condensed</vt:lpstr>
      <vt:lpstr>DNBGF-PPT-Vorlage</vt:lpstr>
      <vt:lpstr>1_DNBGF Inhalte</vt:lpstr>
      <vt:lpstr>DNBGF Deckblatt Standard</vt:lpstr>
      <vt:lpstr>1_DNBGF Deckblatt Erweitert</vt:lpstr>
      <vt:lpstr>SWOT Workshop</vt:lpstr>
      <vt:lpstr>Gliederung</vt:lpstr>
      <vt:lpstr>Methodisches Vorgehen</vt:lpstr>
      <vt:lpstr>Stärken-Schwächen-Chancen-Risiken erklärt</vt:lpstr>
      <vt:lpstr>Ablauf der SWOT Analyse (Strengths, Weaknesses, Opportunities, Threats)</vt:lpstr>
      <vt:lpstr>Qualitätsparameter nach Ruckstuhl et al. 2001</vt:lpstr>
      <vt:lpstr>Ablauf der SWOT Analyse (Vorabbefragung + Workshop)</vt:lpstr>
      <vt:lpstr>Qualitätsparameter nach Ruckstuhl et al. 2001</vt:lpstr>
      <vt:lpstr>ALLGEMEINE SWOT Analyse (Ergebnisse aus einer möglichen Vorabbefragung zusammenführen oder SWOT in diesem SWOT Workshop gemeinsam erörtern)</vt:lpstr>
      <vt:lpstr>Stärken-Schwächen-Chancen-Risiken</vt:lpstr>
      <vt:lpstr>DEZIDIERTE SWOT ANALYSE ZU QUALITÄTSPARAMETERN (Bei mehreren Personen eignen sich zwei Kleingruppen)</vt:lpstr>
      <vt:lpstr>Qualitätskriterien</vt:lpstr>
      <vt:lpstr>Qualitätskriterien</vt:lpstr>
      <vt:lpstr>Qualitätskriterien</vt:lpstr>
      <vt:lpstr>Qualitätskriterien</vt:lpstr>
      <vt:lpstr>DISKUSSION</vt:lpstr>
      <vt:lpstr>5-Finger-Feedback</vt:lpstr>
      <vt:lpstr>Ausblick und Wünsche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Publikationstitel</dc:title>
  <dc:creator>Janina Lahn</dc:creator>
  <cp:lastModifiedBy>Marion Amler</cp:lastModifiedBy>
  <cp:revision>2</cp:revision>
  <cp:lastPrinted>2014-12-22T11:27:08Z</cp:lastPrinted>
  <dcterms:created xsi:type="dcterms:W3CDTF">2022-08-22T10:19:07Z</dcterms:created>
  <dcterms:modified xsi:type="dcterms:W3CDTF">2023-03-30T15:07:42Z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0x0101008FAAC6542DC5C54FB958327692324DCE</vt:lpwstr>
  </property>
  <property fmtid="{D5CDD505-2E9C-101B-9397-08002B2CF9AE}" pid="3" name="MediaServiceImageTags">
    <vt:lpwstr/>
  </property>
</Properties>
</file>