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4"/>
    <p:sldMasterId id="2147483988" r:id="rId5"/>
    <p:sldMasterId id="2147483984" r:id="rId6"/>
    <p:sldMasterId id="2147483986" r:id="rId7"/>
  </p:sldMasterIdLst>
  <p:notesMasterIdLst>
    <p:notesMasterId r:id="rId15"/>
  </p:notesMasterIdLst>
  <p:sldIdLst>
    <p:sldId id="261" r:id="rId8"/>
    <p:sldId id="263" r:id="rId9"/>
    <p:sldId id="262" r:id="rId10"/>
    <p:sldId id="264" r:id="rId11"/>
    <p:sldId id="270" r:id="rId12"/>
    <p:sldId id="265"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clrMru>
    <a:srgbClr val="F6AA35"/>
    <a:srgbClr val="4B4B4B"/>
    <a:srgbClr val="777877"/>
    <a:srgbClr val="D244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CEF16D-C69A-4E90-8380-0CA9BF64B716}" v="2" dt="2023-03-31T10:20:34.1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ina Lahn" userId="dddba684-6069-499f-b155-503680b56327" providerId="ADAL" clId="{B31942A9-8CF1-4325-A53F-90BEBBE491DD}"/>
    <pc:docChg chg="undo redo custSel addSld delSld modSld sldOrd">
      <pc:chgData name="Janina Lahn" userId="dddba684-6069-499f-b155-503680b56327" providerId="ADAL" clId="{B31942A9-8CF1-4325-A53F-90BEBBE491DD}" dt="2022-11-18T12:12:50.945" v="612" actId="14100"/>
      <pc:docMkLst>
        <pc:docMk/>
      </pc:docMkLst>
      <pc:sldChg chg="modSp mod">
        <pc:chgData name="Janina Lahn" userId="dddba684-6069-499f-b155-503680b56327" providerId="ADAL" clId="{B31942A9-8CF1-4325-A53F-90BEBBE491DD}" dt="2022-08-22T10:42:40.724" v="4" actId="20577"/>
        <pc:sldMkLst>
          <pc:docMk/>
          <pc:sldMk cId="2259662598" sldId="261"/>
        </pc:sldMkLst>
        <pc:spChg chg="mod">
          <ac:chgData name="Janina Lahn" userId="dddba684-6069-499f-b155-503680b56327" providerId="ADAL" clId="{B31942A9-8CF1-4325-A53F-90BEBBE491DD}" dt="2022-08-22T10:42:39.107" v="3" actId="20577"/>
          <ac:spMkLst>
            <pc:docMk/>
            <pc:sldMk cId="2259662598" sldId="261"/>
            <ac:spMk id="2" creationId="{00000000-0000-0000-0000-000000000000}"/>
          </ac:spMkLst>
        </pc:spChg>
        <pc:spChg chg="mod">
          <ac:chgData name="Janina Lahn" userId="dddba684-6069-499f-b155-503680b56327" providerId="ADAL" clId="{B31942A9-8CF1-4325-A53F-90BEBBE491DD}" dt="2022-08-22T10:42:40.724" v="4" actId="20577"/>
          <ac:spMkLst>
            <pc:docMk/>
            <pc:sldMk cId="2259662598" sldId="261"/>
            <ac:spMk id="3" creationId="{00000000-0000-0000-0000-000000000000}"/>
          </ac:spMkLst>
        </pc:spChg>
        <pc:spChg chg="mod">
          <ac:chgData name="Janina Lahn" userId="dddba684-6069-499f-b155-503680b56327" providerId="ADAL" clId="{B31942A9-8CF1-4325-A53F-90BEBBE491DD}" dt="2022-08-22T10:42:36.322" v="2"/>
          <ac:spMkLst>
            <pc:docMk/>
            <pc:sldMk cId="2259662598" sldId="261"/>
            <ac:spMk id="4" creationId="{00000000-0000-0000-0000-000000000000}"/>
          </ac:spMkLst>
        </pc:spChg>
      </pc:sldChg>
      <pc:sldChg chg="addSp delSp modSp mod modNotesTx">
        <pc:chgData name="Janina Lahn" userId="dddba684-6069-499f-b155-503680b56327" providerId="ADAL" clId="{B31942A9-8CF1-4325-A53F-90BEBBE491DD}" dt="2022-11-18T12:11:19.082" v="587" actId="1038"/>
        <pc:sldMkLst>
          <pc:docMk/>
          <pc:sldMk cId="181849985" sldId="262"/>
        </pc:sldMkLst>
        <pc:spChg chg="mod">
          <ac:chgData name="Janina Lahn" userId="dddba684-6069-499f-b155-503680b56327" providerId="ADAL" clId="{B31942A9-8CF1-4325-A53F-90BEBBE491DD}" dt="2022-08-22T10:46:44.885" v="56" actId="338"/>
          <ac:spMkLst>
            <pc:docMk/>
            <pc:sldMk cId="181849985" sldId="262"/>
            <ac:spMk id="2" creationId="{00000000-0000-0000-0000-000000000000}"/>
          </ac:spMkLst>
        </pc:spChg>
        <pc:spChg chg="del">
          <ac:chgData name="Janina Lahn" userId="dddba684-6069-499f-b155-503680b56327" providerId="ADAL" clId="{B31942A9-8CF1-4325-A53F-90BEBBE491DD}" dt="2022-08-22T10:46:25.238" v="53" actId="478"/>
          <ac:spMkLst>
            <pc:docMk/>
            <pc:sldMk cId="181849985" sldId="262"/>
            <ac:spMk id="3" creationId="{00000000-0000-0000-0000-000000000000}"/>
          </ac:spMkLst>
        </pc:spChg>
        <pc:spChg chg="add mod">
          <ac:chgData name="Janina Lahn" userId="dddba684-6069-499f-b155-503680b56327" providerId="ADAL" clId="{B31942A9-8CF1-4325-A53F-90BEBBE491DD}" dt="2022-11-18T12:11:19.082" v="587" actId="1038"/>
          <ac:spMkLst>
            <pc:docMk/>
            <pc:sldMk cId="181849985" sldId="262"/>
            <ac:spMk id="3" creationId="{4ABA0BAC-1809-874F-F0B7-FBECC367D3C6}"/>
          </ac:spMkLst>
        </pc:spChg>
        <pc:spChg chg="mod">
          <ac:chgData name="Janina Lahn" userId="dddba684-6069-499f-b155-503680b56327" providerId="ADAL" clId="{B31942A9-8CF1-4325-A53F-90BEBBE491DD}" dt="2022-08-22T10:46:44.885" v="56" actId="338"/>
          <ac:spMkLst>
            <pc:docMk/>
            <pc:sldMk cId="181849985" sldId="262"/>
            <ac:spMk id="4" creationId="{00000000-0000-0000-0000-000000000000}"/>
          </ac:spMkLst>
        </pc:spChg>
        <pc:spChg chg="mod">
          <ac:chgData name="Janina Lahn" userId="dddba684-6069-499f-b155-503680b56327" providerId="ADAL" clId="{B31942A9-8CF1-4325-A53F-90BEBBE491DD}" dt="2022-08-22T10:46:44.885" v="56" actId="338"/>
          <ac:spMkLst>
            <pc:docMk/>
            <pc:sldMk cId="181849985" sldId="262"/>
            <ac:spMk id="5" creationId="{00000000-0000-0000-0000-000000000000}"/>
          </ac:spMkLst>
        </pc:spChg>
        <pc:spChg chg="mod">
          <ac:chgData name="Janina Lahn" userId="dddba684-6069-499f-b155-503680b56327" providerId="ADAL" clId="{B31942A9-8CF1-4325-A53F-90BEBBE491DD}" dt="2022-10-13T12:54:42.275" v="463" actId="20577"/>
          <ac:spMkLst>
            <pc:docMk/>
            <pc:sldMk cId="181849985" sldId="262"/>
            <ac:spMk id="6" creationId="{00000000-0000-0000-0000-000000000000}"/>
          </ac:spMkLst>
        </pc:spChg>
        <pc:spChg chg="add mod">
          <ac:chgData name="Janina Lahn" userId="dddba684-6069-499f-b155-503680b56327" providerId="ADAL" clId="{B31942A9-8CF1-4325-A53F-90BEBBE491DD}" dt="2022-09-19T07:41:38.689" v="448" actId="207"/>
          <ac:spMkLst>
            <pc:docMk/>
            <pc:sldMk cId="181849985" sldId="262"/>
            <ac:spMk id="8" creationId="{6FB82B6B-2C88-F1A7-E71A-1669951C7E4A}"/>
          </ac:spMkLst>
        </pc:spChg>
        <pc:spChg chg="add del mod topLvl">
          <ac:chgData name="Janina Lahn" userId="dddba684-6069-499f-b155-503680b56327" providerId="ADAL" clId="{B31942A9-8CF1-4325-A53F-90BEBBE491DD}" dt="2022-08-22T11:01:09.372" v="149" actId="1076"/>
          <ac:spMkLst>
            <pc:docMk/>
            <pc:sldMk cId="181849985" sldId="262"/>
            <ac:spMk id="10" creationId="{AB2A40E8-8189-A39D-25E4-E27B9448D16C}"/>
          </ac:spMkLst>
        </pc:spChg>
        <pc:spChg chg="add del mod topLvl">
          <ac:chgData name="Janina Lahn" userId="dddba684-6069-499f-b155-503680b56327" providerId="ADAL" clId="{B31942A9-8CF1-4325-A53F-90BEBBE491DD}" dt="2022-08-22T11:01:53.192" v="154" actId="478"/>
          <ac:spMkLst>
            <pc:docMk/>
            <pc:sldMk cId="181849985" sldId="262"/>
            <ac:spMk id="12" creationId="{E96400B6-B433-5076-6A25-5E9864663D88}"/>
          </ac:spMkLst>
        </pc:spChg>
        <pc:spChg chg="add del mod topLvl">
          <ac:chgData name="Janina Lahn" userId="dddba684-6069-499f-b155-503680b56327" providerId="ADAL" clId="{B31942A9-8CF1-4325-A53F-90BEBBE491DD}" dt="2022-08-22T11:00:57.726" v="147" actId="478"/>
          <ac:spMkLst>
            <pc:docMk/>
            <pc:sldMk cId="181849985" sldId="262"/>
            <ac:spMk id="13" creationId="{DC1CC30D-2BC9-CC52-EBE3-18BE0860FDC6}"/>
          </ac:spMkLst>
        </pc:spChg>
        <pc:spChg chg="add del mod topLvl">
          <ac:chgData name="Janina Lahn" userId="dddba684-6069-499f-b155-503680b56327" providerId="ADAL" clId="{B31942A9-8CF1-4325-A53F-90BEBBE491DD}" dt="2022-08-22T11:00:57.726" v="147" actId="478"/>
          <ac:spMkLst>
            <pc:docMk/>
            <pc:sldMk cId="181849985" sldId="262"/>
            <ac:spMk id="14" creationId="{93E100D6-7660-C14E-64EE-DBEAD901CF73}"/>
          </ac:spMkLst>
        </pc:spChg>
        <pc:spChg chg="add del mod topLvl">
          <ac:chgData name="Janina Lahn" userId="dddba684-6069-499f-b155-503680b56327" providerId="ADAL" clId="{B31942A9-8CF1-4325-A53F-90BEBBE491DD}" dt="2022-08-22T11:00:57.726" v="147" actId="478"/>
          <ac:spMkLst>
            <pc:docMk/>
            <pc:sldMk cId="181849985" sldId="262"/>
            <ac:spMk id="15" creationId="{9C7496A8-1141-64EC-1B16-252D0947C320}"/>
          </ac:spMkLst>
        </pc:spChg>
        <pc:spChg chg="add del mod topLvl">
          <ac:chgData name="Janina Lahn" userId="dddba684-6069-499f-b155-503680b56327" providerId="ADAL" clId="{B31942A9-8CF1-4325-A53F-90BEBBE491DD}" dt="2022-08-22T11:00:57.726" v="147" actId="478"/>
          <ac:spMkLst>
            <pc:docMk/>
            <pc:sldMk cId="181849985" sldId="262"/>
            <ac:spMk id="16" creationId="{2B238EA7-9028-717D-047D-A8360DEC6851}"/>
          </ac:spMkLst>
        </pc:spChg>
        <pc:spChg chg="add del mod topLvl">
          <ac:chgData name="Janina Lahn" userId="dddba684-6069-499f-b155-503680b56327" providerId="ADAL" clId="{B31942A9-8CF1-4325-A53F-90BEBBE491DD}" dt="2022-08-22T11:00:57.726" v="147" actId="478"/>
          <ac:spMkLst>
            <pc:docMk/>
            <pc:sldMk cId="181849985" sldId="262"/>
            <ac:spMk id="17" creationId="{56748507-F339-5552-FCC8-2F0BA7C56E60}"/>
          </ac:spMkLst>
        </pc:spChg>
        <pc:spChg chg="add del mod topLvl">
          <ac:chgData name="Janina Lahn" userId="dddba684-6069-499f-b155-503680b56327" providerId="ADAL" clId="{B31942A9-8CF1-4325-A53F-90BEBBE491DD}" dt="2022-08-22T11:01:18.466" v="150" actId="478"/>
          <ac:spMkLst>
            <pc:docMk/>
            <pc:sldMk cId="181849985" sldId="262"/>
            <ac:spMk id="18" creationId="{D6842B36-B3A7-0EBD-6DDE-F37B2A3B1600}"/>
          </ac:spMkLst>
        </pc:spChg>
        <pc:spChg chg="add del mod topLvl">
          <ac:chgData name="Janina Lahn" userId="dddba684-6069-499f-b155-503680b56327" providerId="ADAL" clId="{B31942A9-8CF1-4325-A53F-90BEBBE491DD}" dt="2022-08-22T11:01:18.466" v="150" actId="478"/>
          <ac:spMkLst>
            <pc:docMk/>
            <pc:sldMk cId="181849985" sldId="262"/>
            <ac:spMk id="19" creationId="{4CF8279B-FB35-F003-44A4-A0FCA248DD87}"/>
          </ac:spMkLst>
        </pc:spChg>
        <pc:spChg chg="add del mod topLvl">
          <ac:chgData name="Janina Lahn" userId="dddba684-6069-499f-b155-503680b56327" providerId="ADAL" clId="{B31942A9-8CF1-4325-A53F-90BEBBE491DD}" dt="2022-08-22T11:01:33.797" v="151" actId="478"/>
          <ac:spMkLst>
            <pc:docMk/>
            <pc:sldMk cId="181849985" sldId="262"/>
            <ac:spMk id="20" creationId="{FF3AC8F7-7A5C-5015-6C67-C61CB4BECFCB}"/>
          </ac:spMkLst>
        </pc:spChg>
        <pc:spChg chg="add del mod topLvl">
          <ac:chgData name="Janina Lahn" userId="dddba684-6069-499f-b155-503680b56327" providerId="ADAL" clId="{B31942A9-8CF1-4325-A53F-90BEBBE491DD}" dt="2022-08-22T11:01:18.466" v="150" actId="478"/>
          <ac:spMkLst>
            <pc:docMk/>
            <pc:sldMk cId="181849985" sldId="262"/>
            <ac:spMk id="21" creationId="{A7362FC4-9E8F-0224-69AF-A5E90531FC79}"/>
          </ac:spMkLst>
        </pc:spChg>
        <pc:spChg chg="add del mod topLvl">
          <ac:chgData name="Janina Lahn" userId="dddba684-6069-499f-b155-503680b56327" providerId="ADAL" clId="{B31942A9-8CF1-4325-A53F-90BEBBE491DD}" dt="2022-08-22T11:01:18.466" v="150" actId="478"/>
          <ac:spMkLst>
            <pc:docMk/>
            <pc:sldMk cId="181849985" sldId="262"/>
            <ac:spMk id="22" creationId="{CE8A4948-5256-963B-E941-BC1B1997454E}"/>
          </ac:spMkLst>
        </pc:spChg>
        <pc:spChg chg="add del mod topLvl">
          <ac:chgData name="Janina Lahn" userId="dddba684-6069-499f-b155-503680b56327" providerId="ADAL" clId="{B31942A9-8CF1-4325-A53F-90BEBBE491DD}" dt="2022-08-22T11:01:45.844" v="153" actId="478"/>
          <ac:spMkLst>
            <pc:docMk/>
            <pc:sldMk cId="181849985" sldId="262"/>
            <ac:spMk id="23" creationId="{533517BB-4B36-A113-0559-6620339B9AD4}"/>
          </ac:spMkLst>
        </pc:spChg>
        <pc:spChg chg="add del mod topLvl">
          <ac:chgData name="Janina Lahn" userId="dddba684-6069-499f-b155-503680b56327" providerId="ADAL" clId="{B31942A9-8CF1-4325-A53F-90BEBBE491DD}" dt="2022-08-22T11:01:33.797" v="151" actId="478"/>
          <ac:spMkLst>
            <pc:docMk/>
            <pc:sldMk cId="181849985" sldId="262"/>
            <ac:spMk id="24" creationId="{F9B3E0E9-08CE-5241-95DD-1F824015C889}"/>
          </ac:spMkLst>
        </pc:spChg>
        <pc:spChg chg="add del mod topLvl">
          <ac:chgData name="Janina Lahn" userId="dddba684-6069-499f-b155-503680b56327" providerId="ADAL" clId="{B31942A9-8CF1-4325-A53F-90BEBBE491DD}" dt="2022-08-22T11:01:33.797" v="151" actId="478"/>
          <ac:spMkLst>
            <pc:docMk/>
            <pc:sldMk cId="181849985" sldId="262"/>
            <ac:spMk id="25" creationId="{6FBF9564-99B0-2E40-973C-1034B424BC01}"/>
          </ac:spMkLst>
        </pc:spChg>
        <pc:spChg chg="add del mod topLvl">
          <ac:chgData name="Janina Lahn" userId="dddba684-6069-499f-b155-503680b56327" providerId="ADAL" clId="{B31942A9-8CF1-4325-A53F-90BEBBE491DD}" dt="2022-08-22T11:01:33.797" v="151" actId="478"/>
          <ac:spMkLst>
            <pc:docMk/>
            <pc:sldMk cId="181849985" sldId="262"/>
            <ac:spMk id="26" creationId="{CB35E1E5-34B5-BC15-77BB-20D65DD82979}"/>
          </ac:spMkLst>
        </pc:spChg>
        <pc:spChg chg="add del mod topLvl">
          <ac:chgData name="Janina Lahn" userId="dddba684-6069-499f-b155-503680b56327" providerId="ADAL" clId="{B31942A9-8CF1-4325-A53F-90BEBBE491DD}" dt="2022-08-22T11:01:33.797" v="151" actId="478"/>
          <ac:spMkLst>
            <pc:docMk/>
            <pc:sldMk cId="181849985" sldId="262"/>
            <ac:spMk id="27" creationId="{B0D8005C-9090-6D35-1BF9-D516710C8BE7}"/>
          </ac:spMkLst>
        </pc:spChg>
        <pc:spChg chg="add del mod topLvl">
          <ac:chgData name="Janina Lahn" userId="dddba684-6069-499f-b155-503680b56327" providerId="ADAL" clId="{B31942A9-8CF1-4325-A53F-90BEBBE491DD}" dt="2022-08-22T11:01:33.797" v="151" actId="478"/>
          <ac:spMkLst>
            <pc:docMk/>
            <pc:sldMk cId="181849985" sldId="262"/>
            <ac:spMk id="28" creationId="{DFAC2424-0F75-8499-C4F1-E2800FEAA43C}"/>
          </ac:spMkLst>
        </pc:spChg>
        <pc:spChg chg="add del mod topLvl">
          <ac:chgData name="Janina Lahn" userId="dddba684-6069-499f-b155-503680b56327" providerId="ADAL" clId="{B31942A9-8CF1-4325-A53F-90BEBBE491DD}" dt="2022-08-22T11:01:40.048" v="152" actId="478"/>
          <ac:spMkLst>
            <pc:docMk/>
            <pc:sldMk cId="181849985" sldId="262"/>
            <ac:spMk id="29" creationId="{7C241687-F7C3-09A5-6174-6986703825DC}"/>
          </ac:spMkLst>
        </pc:spChg>
        <pc:spChg chg="add del mod topLvl">
          <ac:chgData name="Janina Lahn" userId="dddba684-6069-499f-b155-503680b56327" providerId="ADAL" clId="{B31942A9-8CF1-4325-A53F-90BEBBE491DD}" dt="2022-08-22T11:02:11.574" v="156" actId="478"/>
          <ac:spMkLst>
            <pc:docMk/>
            <pc:sldMk cId="181849985" sldId="262"/>
            <ac:spMk id="30" creationId="{1AE34B9C-3CB0-BA5B-C222-AFE4EF8EB6D2}"/>
          </ac:spMkLst>
        </pc:spChg>
        <pc:spChg chg="add del mod topLvl">
          <ac:chgData name="Janina Lahn" userId="dddba684-6069-499f-b155-503680b56327" providerId="ADAL" clId="{B31942A9-8CF1-4325-A53F-90BEBBE491DD}" dt="2022-08-22T11:02:11.574" v="156" actId="478"/>
          <ac:spMkLst>
            <pc:docMk/>
            <pc:sldMk cId="181849985" sldId="262"/>
            <ac:spMk id="31" creationId="{10E67E2D-DA0A-02D1-2E69-492C6785D096}"/>
          </ac:spMkLst>
        </pc:spChg>
        <pc:spChg chg="add del mod topLvl">
          <ac:chgData name="Janina Lahn" userId="dddba684-6069-499f-b155-503680b56327" providerId="ADAL" clId="{B31942A9-8CF1-4325-A53F-90BEBBE491DD}" dt="2022-08-22T11:02:11.574" v="156" actId="478"/>
          <ac:spMkLst>
            <pc:docMk/>
            <pc:sldMk cId="181849985" sldId="262"/>
            <ac:spMk id="32" creationId="{DD0359A2-2ADE-A948-CD73-68208889D11A}"/>
          </ac:spMkLst>
        </pc:spChg>
        <pc:spChg chg="add del mod topLvl">
          <ac:chgData name="Janina Lahn" userId="dddba684-6069-499f-b155-503680b56327" providerId="ADAL" clId="{B31942A9-8CF1-4325-A53F-90BEBBE491DD}" dt="2022-08-22T11:02:11.574" v="156" actId="478"/>
          <ac:spMkLst>
            <pc:docMk/>
            <pc:sldMk cId="181849985" sldId="262"/>
            <ac:spMk id="33" creationId="{D0B6CBB5-AD62-ED88-6E2D-1763109761F4}"/>
          </ac:spMkLst>
        </pc:spChg>
        <pc:spChg chg="add del mod topLvl">
          <ac:chgData name="Janina Lahn" userId="dddba684-6069-499f-b155-503680b56327" providerId="ADAL" clId="{B31942A9-8CF1-4325-A53F-90BEBBE491DD}" dt="2022-08-22T11:02:16.936" v="157" actId="478"/>
          <ac:spMkLst>
            <pc:docMk/>
            <pc:sldMk cId="181849985" sldId="262"/>
            <ac:spMk id="34" creationId="{183AD30E-DD92-DA7E-AC31-9E9729AF01D1}"/>
          </ac:spMkLst>
        </pc:spChg>
        <pc:spChg chg="add del mod topLvl">
          <ac:chgData name="Janina Lahn" userId="dddba684-6069-499f-b155-503680b56327" providerId="ADAL" clId="{B31942A9-8CF1-4325-A53F-90BEBBE491DD}" dt="2022-08-22T11:02:25.324" v="158" actId="478"/>
          <ac:spMkLst>
            <pc:docMk/>
            <pc:sldMk cId="181849985" sldId="262"/>
            <ac:spMk id="35" creationId="{F9332A46-F6E6-FEE1-E155-2A0E544F5645}"/>
          </ac:spMkLst>
        </pc:spChg>
        <pc:spChg chg="add del mod topLvl">
          <ac:chgData name="Janina Lahn" userId="dddba684-6069-499f-b155-503680b56327" providerId="ADAL" clId="{B31942A9-8CF1-4325-A53F-90BEBBE491DD}" dt="2022-08-22T11:02:11.574" v="156" actId="478"/>
          <ac:spMkLst>
            <pc:docMk/>
            <pc:sldMk cId="181849985" sldId="262"/>
            <ac:spMk id="36" creationId="{DEEC42A9-0347-11B5-ACCD-1401172D5848}"/>
          </ac:spMkLst>
        </pc:spChg>
        <pc:spChg chg="add del mod topLvl">
          <ac:chgData name="Janina Lahn" userId="dddba684-6069-499f-b155-503680b56327" providerId="ADAL" clId="{B31942A9-8CF1-4325-A53F-90BEBBE491DD}" dt="2022-08-22T11:02:11.574" v="156" actId="478"/>
          <ac:spMkLst>
            <pc:docMk/>
            <pc:sldMk cId="181849985" sldId="262"/>
            <ac:spMk id="37" creationId="{6EF4737F-DA52-27DB-097E-D8C015974A1C}"/>
          </ac:spMkLst>
        </pc:spChg>
        <pc:spChg chg="add del mod topLvl">
          <ac:chgData name="Janina Lahn" userId="dddba684-6069-499f-b155-503680b56327" providerId="ADAL" clId="{B31942A9-8CF1-4325-A53F-90BEBBE491DD}" dt="2022-08-22T11:02:16.936" v="157" actId="478"/>
          <ac:spMkLst>
            <pc:docMk/>
            <pc:sldMk cId="181849985" sldId="262"/>
            <ac:spMk id="38" creationId="{382F82E9-DE00-C8C1-91B2-68C48C8DBD82}"/>
          </ac:spMkLst>
        </pc:spChg>
        <pc:spChg chg="add del mod topLvl">
          <ac:chgData name="Janina Lahn" userId="dddba684-6069-499f-b155-503680b56327" providerId="ADAL" clId="{B31942A9-8CF1-4325-A53F-90BEBBE491DD}" dt="2022-08-22T11:02:11.574" v="156" actId="478"/>
          <ac:spMkLst>
            <pc:docMk/>
            <pc:sldMk cId="181849985" sldId="262"/>
            <ac:spMk id="39" creationId="{5B51514D-5724-72AE-8A9B-2801FE107113}"/>
          </ac:spMkLst>
        </pc:spChg>
        <pc:spChg chg="add del mod topLvl">
          <ac:chgData name="Janina Lahn" userId="dddba684-6069-499f-b155-503680b56327" providerId="ADAL" clId="{B31942A9-8CF1-4325-A53F-90BEBBE491DD}" dt="2022-08-22T11:02:11.574" v="156" actId="478"/>
          <ac:spMkLst>
            <pc:docMk/>
            <pc:sldMk cId="181849985" sldId="262"/>
            <ac:spMk id="40" creationId="{719AAC8E-F06C-730E-19D1-2DDB7EE38FE9}"/>
          </ac:spMkLst>
        </pc:spChg>
        <pc:spChg chg="add del mod topLvl">
          <ac:chgData name="Janina Lahn" userId="dddba684-6069-499f-b155-503680b56327" providerId="ADAL" clId="{B31942A9-8CF1-4325-A53F-90BEBBE491DD}" dt="2022-08-22T11:02:46.613" v="159" actId="478"/>
          <ac:spMkLst>
            <pc:docMk/>
            <pc:sldMk cId="181849985" sldId="262"/>
            <ac:spMk id="41" creationId="{E668FD80-8036-79A3-AADE-D7CFBCA4BC53}"/>
          </ac:spMkLst>
        </pc:spChg>
        <pc:spChg chg="add del mod topLvl">
          <ac:chgData name="Janina Lahn" userId="dddba684-6069-499f-b155-503680b56327" providerId="ADAL" clId="{B31942A9-8CF1-4325-A53F-90BEBBE491DD}" dt="2022-08-22T11:02:46.613" v="159" actId="478"/>
          <ac:spMkLst>
            <pc:docMk/>
            <pc:sldMk cId="181849985" sldId="262"/>
            <ac:spMk id="42" creationId="{4E5C1FE6-D831-00E9-1D05-24A8C11F233A}"/>
          </ac:spMkLst>
        </pc:spChg>
        <pc:spChg chg="add del mod topLvl">
          <ac:chgData name="Janina Lahn" userId="dddba684-6069-499f-b155-503680b56327" providerId="ADAL" clId="{B31942A9-8CF1-4325-A53F-90BEBBE491DD}" dt="2022-08-22T11:02:46.613" v="159" actId="478"/>
          <ac:spMkLst>
            <pc:docMk/>
            <pc:sldMk cId="181849985" sldId="262"/>
            <ac:spMk id="43" creationId="{71F05754-F87E-D3AD-11C7-98D1484753F2}"/>
          </ac:spMkLst>
        </pc:spChg>
        <pc:spChg chg="add del mod topLvl">
          <ac:chgData name="Janina Lahn" userId="dddba684-6069-499f-b155-503680b56327" providerId="ADAL" clId="{B31942A9-8CF1-4325-A53F-90BEBBE491DD}" dt="2022-08-22T11:02:46.613" v="159" actId="478"/>
          <ac:spMkLst>
            <pc:docMk/>
            <pc:sldMk cId="181849985" sldId="262"/>
            <ac:spMk id="44" creationId="{1E42807D-AF53-A0C7-7D97-7E8A555AAE20}"/>
          </ac:spMkLst>
        </pc:spChg>
        <pc:spChg chg="add del mod topLvl">
          <ac:chgData name="Janina Lahn" userId="dddba684-6069-499f-b155-503680b56327" providerId="ADAL" clId="{B31942A9-8CF1-4325-A53F-90BEBBE491DD}" dt="2022-08-22T11:02:46.613" v="159" actId="478"/>
          <ac:spMkLst>
            <pc:docMk/>
            <pc:sldMk cId="181849985" sldId="262"/>
            <ac:spMk id="45" creationId="{1F6C42EE-8D3C-BE8F-5C5F-6D8422D58B9A}"/>
          </ac:spMkLst>
        </pc:spChg>
        <pc:spChg chg="add del mod topLvl">
          <ac:chgData name="Janina Lahn" userId="dddba684-6069-499f-b155-503680b56327" providerId="ADAL" clId="{B31942A9-8CF1-4325-A53F-90BEBBE491DD}" dt="2022-08-22T11:02:53.958" v="160" actId="478"/>
          <ac:spMkLst>
            <pc:docMk/>
            <pc:sldMk cId="181849985" sldId="262"/>
            <ac:spMk id="46" creationId="{E2517F09-7F15-7860-F6CD-A81A6DF1330E}"/>
          </ac:spMkLst>
        </pc:spChg>
        <pc:spChg chg="add del mod topLvl">
          <ac:chgData name="Janina Lahn" userId="dddba684-6069-499f-b155-503680b56327" providerId="ADAL" clId="{B31942A9-8CF1-4325-A53F-90BEBBE491DD}" dt="2022-08-22T11:03:13.416" v="161" actId="478"/>
          <ac:spMkLst>
            <pc:docMk/>
            <pc:sldMk cId="181849985" sldId="262"/>
            <ac:spMk id="47" creationId="{5DD5D31A-BAE6-7509-2FA0-C4C8C9FB8AD6}"/>
          </ac:spMkLst>
        </pc:spChg>
        <pc:spChg chg="add del mod topLvl">
          <ac:chgData name="Janina Lahn" userId="dddba684-6069-499f-b155-503680b56327" providerId="ADAL" clId="{B31942A9-8CF1-4325-A53F-90BEBBE491DD}" dt="2022-08-22T11:02:46.613" v="159" actId="478"/>
          <ac:spMkLst>
            <pc:docMk/>
            <pc:sldMk cId="181849985" sldId="262"/>
            <ac:spMk id="48" creationId="{60BFE18E-9FAB-72E5-4DF8-9D5FE6FDC5B9}"/>
          </ac:spMkLst>
        </pc:spChg>
        <pc:spChg chg="add del mod topLvl">
          <ac:chgData name="Janina Lahn" userId="dddba684-6069-499f-b155-503680b56327" providerId="ADAL" clId="{B31942A9-8CF1-4325-A53F-90BEBBE491DD}" dt="2022-08-22T11:02:46.613" v="159" actId="478"/>
          <ac:spMkLst>
            <pc:docMk/>
            <pc:sldMk cId="181849985" sldId="262"/>
            <ac:spMk id="49" creationId="{1EEDB2B3-D33F-E177-4E35-525C1879CFEF}"/>
          </ac:spMkLst>
        </pc:spChg>
        <pc:spChg chg="add del mod topLvl">
          <ac:chgData name="Janina Lahn" userId="dddba684-6069-499f-b155-503680b56327" providerId="ADAL" clId="{B31942A9-8CF1-4325-A53F-90BEBBE491DD}" dt="2022-08-22T11:02:53.958" v="160" actId="478"/>
          <ac:spMkLst>
            <pc:docMk/>
            <pc:sldMk cId="181849985" sldId="262"/>
            <ac:spMk id="50" creationId="{E64F544C-48F9-D4E1-C549-3EA1B735FDED}"/>
          </ac:spMkLst>
        </pc:spChg>
        <pc:spChg chg="add del mod topLvl">
          <ac:chgData name="Janina Lahn" userId="dddba684-6069-499f-b155-503680b56327" providerId="ADAL" clId="{B31942A9-8CF1-4325-A53F-90BEBBE491DD}" dt="2022-08-22T11:02:46.613" v="159" actId="478"/>
          <ac:spMkLst>
            <pc:docMk/>
            <pc:sldMk cId="181849985" sldId="262"/>
            <ac:spMk id="51" creationId="{0C8C19C6-9BA8-0872-4CC5-8C38C6675720}"/>
          </ac:spMkLst>
        </pc:spChg>
        <pc:spChg chg="add del mod topLvl">
          <ac:chgData name="Janina Lahn" userId="dddba684-6069-499f-b155-503680b56327" providerId="ADAL" clId="{B31942A9-8CF1-4325-A53F-90BEBBE491DD}" dt="2022-08-22T11:02:53.958" v="160" actId="478"/>
          <ac:spMkLst>
            <pc:docMk/>
            <pc:sldMk cId="181849985" sldId="262"/>
            <ac:spMk id="52" creationId="{BAE8DFF5-55CC-5C44-BBC6-A6CEC90345A5}"/>
          </ac:spMkLst>
        </pc:spChg>
        <pc:spChg chg="add del mod topLvl">
          <ac:chgData name="Janina Lahn" userId="dddba684-6069-499f-b155-503680b56327" providerId="ADAL" clId="{B31942A9-8CF1-4325-A53F-90BEBBE491DD}" dt="2022-08-22T11:03:58.259" v="162" actId="478"/>
          <ac:spMkLst>
            <pc:docMk/>
            <pc:sldMk cId="181849985" sldId="262"/>
            <ac:spMk id="53" creationId="{1ABB3D9D-BF21-4F4E-2034-325119C2348C}"/>
          </ac:spMkLst>
        </pc:spChg>
        <pc:spChg chg="add del mod topLvl">
          <ac:chgData name="Janina Lahn" userId="dddba684-6069-499f-b155-503680b56327" providerId="ADAL" clId="{B31942A9-8CF1-4325-A53F-90BEBBE491DD}" dt="2022-08-22T11:03:58.259" v="162" actId="478"/>
          <ac:spMkLst>
            <pc:docMk/>
            <pc:sldMk cId="181849985" sldId="262"/>
            <ac:spMk id="54" creationId="{CDC37BE0-548F-35DB-AA47-4462C98DAFD8}"/>
          </ac:spMkLst>
        </pc:spChg>
        <pc:spChg chg="add del mod topLvl">
          <ac:chgData name="Janina Lahn" userId="dddba684-6069-499f-b155-503680b56327" providerId="ADAL" clId="{B31942A9-8CF1-4325-A53F-90BEBBE491DD}" dt="2022-08-22T11:04:10.815" v="163" actId="478"/>
          <ac:spMkLst>
            <pc:docMk/>
            <pc:sldMk cId="181849985" sldId="262"/>
            <ac:spMk id="55" creationId="{D1E0995A-F8BB-D52B-02A9-C3415B043216}"/>
          </ac:spMkLst>
        </pc:spChg>
        <pc:spChg chg="add del mod topLvl">
          <ac:chgData name="Janina Lahn" userId="dddba684-6069-499f-b155-503680b56327" providerId="ADAL" clId="{B31942A9-8CF1-4325-A53F-90BEBBE491DD}" dt="2022-08-22T11:03:58.259" v="162" actId="478"/>
          <ac:spMkLst>
            <pc:docMk/>
            <pc:sldMk cId="181849985" sldId="262"/>
            <ac:spMk id="56" creationId="{B6813356-A61F-F86F-DF21-E84A9A00DF6B}"/>
          </ac:spMkLst>
        </pc:spChg>
        <pc:spChg chg="add del mod topLvl">
          <ac:chgData name="Janina Lahn" userId="dddba684-6069-499f-b155-503680b56327" providerId="ADAL" clId="{B31942A9-8CF1-4325-A53F-90BEBBE491DD}" dt="2022-08-22T11:04:27.568" v="164" actId="478"/>
          <ac:spMkLst>
            <pc:docMk/>
            <pc:sldMk cId="181849985" sldId="262"/>
            <ac:spMk id="57" creationId="{744F0FF5-75DA-06A1-200D-C6E1FB0123CD}"/>
          </ac:spMkLst>
        </pc:spChg>
        <pc:spChg chg="add del mod topLvl">
          <ac:chgData name="Janina Lahn" userId="dddba684-6069-499f-b155-503680b56327" providerId="ADAL" clId="{B31942A9-8CF1-4325-A53F-90BEBBE491DD}" dt="2022-08-22T11:04:10.815" v="163" actId="478"/>
          <ac:spMkLst>
            <pc:docMk/>
            <pc:sldMk cId="181849985" sldId="262"/>
            <ac:spMk id="58" creationId="{22618557-AFE8-5172-15D0-6082E1A49F35}"/>
          </ac:spMkLst>
        </pc:spChg>
        <pc:spChg chg="add del mod topLvl">
          <ac:chgData name="Janina Lahn" userId="dddba684-6069-499f-b155-503680b56327" providerId="ADAL" clId="{B31942A9-8CF1-4325-A53F-90BEBBE491DD}" dt="2022-08-22T11:03:58.259" v="162" actId="478"/>
          <ac:spMkLst>
            <pc:docMk/>
            <pc:sldMk cId="181849985" sldId="262"/>
            <ac:spMk id="59" creationId="{56F62B64-F492-1AD6-0294-211F2BA897EA}"/>
          </ac:spMkLst>
        </pc:spChg>
        <pc:spChg chg="add del mod topLvl">
          <ac:chgData name="Janina Lahn" userId="dddba684-6069-499f-b155-503680b56327" providerId="ADAL" clId="{B31942A9-8CF1-4325-A53F-90BEBBE491DD}" dt="2022-08-22T11:03:58.259" v="162" actId="478"/>
          <ac:spMkLst>
            <pc:docMk/>
            <pc:sldMk cId="181849985" sldId="262"/>
            <ac:spMk id="60" creationId="{541B1E22-9067-5A32-C649-CB1B717D5DE3}"/>
          </ac:spMkLst>
        </pc:spChg>
        <pc:spChg chg="add del mod topLvl">
          <ac:chgData name="Janina Lahn" userId="dddba684-6069-499f-b155-503680b56327" providerId="ADAL" clId="{B31942A9-8CF1-4325-A53F-90BEBBE491DD}" dt="2022-08-22T11:03:58.259" v="162" actId="478"/>
          <ac:spMkLst>
            <pc:docMk/>
            <pc:sldMk cId="181849985" sldId="262"/>
            <ac:spMk id="61" creationId="{F25356DB-26D1-3EA2-E807-FEF5FB40F36C}"/>
          </ac:spMkLst>
        </pc:spChg>
        <pc:spChg chg="add del mod topLvl">
          <ac:chgData name="Janina Lahn" userId="dddba684-6069-499f-b155-503680b56327" providerId="ADAL" clId="{B31942A9-8CF1-4325-A53F-90BEBBE491DD}" dt="2022-08-22T11:04:10.815" v="163" actId="478"/>
          <ac:spMkLst>
            <pc:docMk/>
            <pc:sldMk cId="181849985" sldId="262"/>
            <ac:spMk id="62" creationId="{24801638-263C-683A-5659-DA7C0FE02A78}"/>
          </ac:spMkLst>
        </pc:spChg>
        <pc:spChg chg="add del mod topLvl">
          <ac:chgData name="Janina Lahn" userId="dddba684-6069-499f-b155-503680b56327" providerId="ADAL" clId="{B31942A9-8CF1-4325-A53F-90BEBBE491DD}" dt="2022-08-22T11:04:27.568" v="164" actId="478"/>
          <ac:spMkLst>
            <pc:docMk/>
            <pc:sldMk cId="181849985" sldId="262"/>
            <ac:spMk id="63" creationId="{1D2435B6-9735-115C-5B12-66CDFCAAF85B}"/>
          </ac:spMkLst>
        </pc:spChg>
        <pc:spChg chg="add del mod topLvl">
          <ac:chgData name="Janina Lahn" userId="dddba684-6069-499f-b155-503680b56327" providerId="ADAL" clId="{B31942A9-8CF1-4325-A53F-90BEBBE491DD}" dt="2022-08-22T11:03:58.259" v="162" actId="478"/>
          <ac:spMkLst>
            <pc:docMk/>
            <pc:sldMk cId="181849985" sldId="262"/>
            <ac:spMk id="64" creationId="{1ED65A0D-6674-D08B-E25A-50910867E8FA}"/>
          </ac:spMkLst>
        </pc:spChg>
        <pc:spChg chg="add del mod topLvl">
          <ac:chgData name="Janina Lahn" userId="dddba684-6069-499f-b155-503680b56327" providerId="ADAL" clId="{B31942A9-8CF1-4325-A53F-90BEBBE491DD}" dt="2022-08-22T11:03:58.259" v="162" actId="478"/>
          <ac:spMkLst>
            <pc:docMk/>
            <pc:sldMk cId="181849985" sldId="262"/>
            <ac:spMk id="65" creationId="{4099077B-07D7-0928-2EBD-76DDA41AC9F4}"/>
          </ac:spMkLst>
        </pc:spChg>
        <pc:spChg chg="add del mod topLvl">
          <ac:chgData name="Janina Lahn" userId="dddba684-6069-499f-b155-503680b56327" providerId="ADAL" clId="{B31942A9-8CF1-4325-A53F-90BEBBE491DD}" dt="2022-08-22T11:03:58.259" v="162" actId="478"/>
          <ac:spMkLst>
            <pc:docMk/>
            <pc:sldMk cId="181849985" sldId="262"/>
            <ac:spMk id="66" creationId="{E81961A1-7706-1673-177C-7EAFAC2FE142}"/>
          </ac:spMkLst>
        </pc:spChg>
        <pc:spChg chg="add del mod topLvl">
          <ac:chgData name="Janina Lahn" userId="dddba684-6069-499f-b155-503680b56327" providerId="ADAL" clId="{B31942A9-8CF1-4325-A53F-90BEBBE491DD}" dt="2022-08-22T11:03:58.259" v="162" actId="478"/>
          <ac:spMkLst>
            <pc:docMk/>
            <pc:sldMk cId="181849985" sldId="262"/>
            <ac:spMk id="67" creationId="{79A5D1F2-A1B3-5AD9-524E-EE365A4A5B34}"/>
          </ac:spMkLst>
        </pc:spChg>
        <pc:spChg chg="add del mod topLvl">
          <ac:chgData name="Janina Lahn" userId="dddba684-6069-499f-b155-503680b56327" providerId="ADAL" clId="{B31942A9-8CF1-4325-A53F-90BEBBE491DD}" dt="2022-08-22T11:03:58.259" v="162" actId="478"/>
          <ac:spMkLst>
            <pc:docMk/>
            <pc:sldMk cId="181849985" sldId="262"/>
            <ac:spMk id="68" creationId="{FAC84859-AA29-DF76-322C-55FCF1CDDCD0}"/>
          </ac:spMkLst>
        </pc:spChg>
        <pc:spChg chg="add del mod topLvl">
          <ac:chgData name="Janina Lahn" userId="dddba684-6069-499f-b155-503680b56327" providerId="ADAL" clId="{B31942A9-8CF1-4325-A53F-90BEBBE491DD}" dt="2022-08-22T11:03:58.259" v="162" actId="478"/>
          <ac:spMkLst>
            <pc:docMk/>
            <pc:sldMk cId="181849985" sldId="262"/>
            <ac:spMk id="69" creationId="{2F1C05DE-9C54-F20F-4CC7-8B7B07747BAA}"/>
          </ac:spMkLst>
        </pc:spChg>
        <pc:spChg chg="add del mod topLvl">
          <ac:chgData name="Janina Lahn" userId="dddba684-6069-499f-b155-503680b56327" providerId="ADAL" clId="{B31942A9-8CF1-4325-A53F-90BEBBE491DD}" dt="2022-08-22T11:04:27.568" v="164" actId="478"/>
          <ac:spMkLst>
            <pc:docMk/>
            <pc:sldMk cId="181849985" sldId="262"/>
            <ac:spMk id="70" creationId="{B8DB1FEF-147E-F65C-3503-EED8D5B25DD6}"/>
          </ac:spMkLst>
        </pc:spChg>
        <pc:spChg chg="add del mod topLvl">
          <ac:chgData name="Janina Lahn" userId="dddba684-6069-499f-b155-503680b56327" providerId="ADAL" clId="{B31942A9-8CF1-4325-A53F-90BEBBE491DD}" dt="2022-08-22T11:04:10.815" v="163" actId="478"/>
          <ac:spMkLst>
            <pc:docMk/>
            <pc:sldMk cId="181849985" sldId="262"/>
            <ac:spMk id="71" creationId="{C368DDFB-96F1-A136-86BD-03C2724AFBFE}"/>
          </ac:spMkLst>
        </pc:spChg>
        <pc:spChg chg="add del mod topLvl">
          <ac:chgData name="Janina Lahn" userId="dddba684-6069-499f-b155-503680b56327" providerId="ADAL" clId="{B31942A9-8CF1-4325-A53F-90BEBBE491DD}" dt="2022-08-22T11:03:58.259" v="162" actId="478"/>
          <ac:spMkLst>
            <pc:docMk/>
            <pc:sldMk cId="181849985" sldId="262"/>
            <ac:spMk id="72" creationId="{5867FA95-CDEF-4897-AF4F-C01878E24478}"/>
          </ac:spMkLst>
        </pc:spChg>
        <pc:spChg chg="add del mod topLvl">
          <ac:chgData name="Janina Lahn" userId="dddba684-6069-499f-b155-503680b56327" providerId="ADAL" clId="{B31942A9-8CF1-4325-A53F-90BEBBE491DD}" dt="2022-08-22T11:04:27.568" v="164" actId="478"/>
          <ac:spMkLst>
            <pc:docMk/>
            <pc:sldMk cId="181849985" sldId="262"/>
            <ac:spMk id="73" creationId="{DC46A084-D954-BE69-269A-C213A51681FC}"/>
          </ac:spMkLst>
        </pc:spChg>
        <pc:spChg chg="add del mod topLvl">
          <ac:chgData name="Janina Lahn" userId="dddba684-6069-499f-b155-503680b56327" providerId="ADAL" clId="{B31942A9-8CF1-4325-A53F-90BEBBE491DD}" dt="2022-08-22T11:04:10.815" v="163" actId="478"/>
          <ac:spMkLst>
            <pc:docMk/>
            <pc:sldMk cId="181849985" sldId="262"/>
            <ac:spMk id="74" creationId="{D90A79E4-FF0F-2714-4BA4-D9A06D9DE951}"/>
          </ac:spMkLst>
        </pc:spChg>
        <pc:spChg chg="add del mod topLvl">
          <ac:chgData name="Janina Lahn" userId="dddba684-6069-499f-b155-503680b56327" providerId="ADAL" clId="{B31942A9-8CF1-4325-A53F-90BEBBE491DD}" dt="2022-08-22T11:03:58.259" v="162" actId="478"/>
          <ac:spMkLst>
            <pc:docMk/>
            <pc:sldMk cId="181849985" sldId="262"/>
            <ac:spMk id="75" creationId="{98CA89E6-B5DF-7BF0-570F-266F5933309E}"/>
          </ac:spMkLst>
        </pc:spChg>
        <pc:spChg chg="add del mod topLvl">
          <ac:chgData name="Janina Lahn" userId="dddba684-6069-499f-b155-503680b56327" providerId="ADAL" clId="{B31942A9-8CF1-4325-A53F-90BEBBE491DD}" dt="2022-08-22T11:04:27.568" v="164" actId="478"/>
          <ac:spMkLst>
            <pc:docMk/>
            <pc:sldMk cId="181849985" sldId="262"/>
            <ac:spMk id="76" creationId="{1F219E77-AEE6-F26C-9CE8-1501E7ACE373}"/>
          </ac:spMkLst>
        </pc:spChg>
        <pc:spChg chg="add del mod topLvl">
          <ac:chgData name="Janina Lahn" userId="dddba684-6069-499f-b155-503680b56327" providerId="ADAL" clId="{B31942A9-8CF1-4325-A53F-90BEBBE491DD}" dt="2022-08-22T11:04:10.815" v="163" actId="478"/>
          <ac:spMkLst>
            <pc:docMk/>
            <pc:sldMk cId="181849985" sldId="262"/>
            <ac:spMk id="77" creationId="{3CB86228-00C3-DC71-E9B7-22BFD97829D4}"/>
          </ac:spMkLst>
        </pc:spChg>
        <pc:spChg chg="add del mod topLvl">
          <ac:chgData name="Janina Lahn" userId="dddba684-6069-499f-b155-503680b56327" providerId="ADAL" clId="{B31942A9-8CF1-4325-A53F-90BEBBE491DD}" dt="2022-08-22T11:03:58.259" v="162" actId="478"/>
          <ac:spMkLst>
            <pc:docMk/>
            <pc:sldMk cId="181849985" sldId="262"/>
            <ac:spMk id="78" creationId="{ED301E98-4184-6F19-876B-D0B9AB76143D}"/>
          </ac:spMkLst>
        </pc:spChg>
        <pc:spChg chg="add del mod topLvl">
          <ac:chgData name="Janina Lahn" userId="dddba684-6069-499f-b155-503680b56327" providerId="ADAL" clId="{B31942A9-8CF1-4325-A53F-90BEBBE491DD}" dt="2022-08-22T11:03:58.259" v="162" actId="478"/>
          <ac:spMkLst>
            <pc:docMk/>
            <pc:sldMk cId="181849985" sldId="262"/>
            <ac:spMk id="79" creationId="{3F9B3D3A-A97F-1400-71F1-F6366E178433}"/>
          </ac:spMkLst>
        </pc:spChg>
        <pc:spChg chg="add del mod topLvl">
          <ac:chgData name="Janina Lahn" userId="dddba684-6069-499f-b155-503680b56327" providerId="ADAL" clId="{B31942A9-8CF1-4325-A53F-90BEBBE491DD}" dt="2022-08-22T11:03:58.259" v="162" actId="478"/>
          <ac:spMkLst>
            <pc:docMk/>
            <pc:sldMk cId="181849985" sldId="262"/>
            <ac:spMk id="80" creationId="{7D731A76-78A9-3CA6-40A7-CAC22C1DDE38}"/>
          </ac:spMkLst>
        </pc:spChg>
        <pc:spChg chg="add del mod topLvl">
          <ac:chgData name="Janina Lahn" userId="dddba684-6069-499f-b155-503680b56327" providerId="ADAL" clId="{B31942A9-8CF1-4325-A53F-90BEBBE491DD}" dt="2022-08-22T11:03:58.259" v="162" actId="478"/>
          <ac:spMkLst>
            <pc:docMk/>
            <pc:sldMk cId="181849985" sldId="262"/>
            <ac:spMk id="81" creationId="{8CD3E36A-56B5-0549-4AE0-DB53E8196BBE}"/>
          </ac:spMkLst>
        </pc:spChg>
        <pc:spChg chg="add del mod topLvl">
          <ac:chgData name="Janina Lahn" userId="dddba684-6069-499f-b155-503680b56327" providerId="ADAL" clId="{B31942A9-8CF1-4325-A53F-90BEBBE491DD}" dt="2022-08-22T11:04:10.815" v="163" actId="478"/>
          <ac:spMkLst>
            <pc:docMk/>
            <pc:sldMk cId="181849985" sldId="262"/>
            <ac:spMk id="82" creationId="{E1387999-4556-E269-57E8-0EAA62F47964}"/>
          </ac:spMkLst>
        </pc:spChg>
        <pc:spChg chg="add del mod topLvl">
          <ac:chgData name="Janina Lahn" userId="dddba684-6069-499f-b155-503680b56327" providerId="ADAL" clId="{B31942A9-8CF1-4325-A53F-90BEBBE491DD}" dt="2022-08-22T11:03:58.259" v="162" actId="478"/>
          <ac:spMkLst>
            <pc:docMk/>
            <pc:sldMk cId="181849985" sldId="262"/>
            <ac:spMk id="83" creationId="{424AA7F9-FAFF-AB6F-64CB-3389DE1DF6AB}"/>
          </ac:spMkLst>
        </pc:spChg>
        <pc:spChg chg="add del mod topLvl">
          <ac:chgData name="Janina Lahn" userId="dddba684-6069-499f-b155-503680b56327" providerId="ADAL" clId="{B31942A9-8CF1-4325-A53F-90BEBBE491DD}" dt="2022-08-22T11:04:27.568" v="164" actId="478"/>
          <ac:spMkLst>
            <pc:docMk/>
            <pc:sldMk cId="181849985" sldId="262"/>
            <ac:spMk id="84" creationId="{4E6B5250-6CA6-93B5-DA59-8E1530BFC487}"/>
          </ac:spMkLst>
        </pc:spChg>
        <pc:spChg chg="add del mod topLvl">
          <ac:chgData name="Janina Lahn" userId="dddba684-6069-499f-b155-503680b56327" providerId="ADAL" clId="{B31942A9-8CF1-4325-A53F-90BEBBE491DD}" dt="2022-08-22T11:04:10.815" v="163" actId="478"/>
          <ac:spMkLst>
            <pc:docMk/>
            <pc:sldMk cId="181849985" sldId="262"/>
            <ac:spMk id="85" creationId="{45D31EBC-CAC1-84ED-29BA-85534E762505}"/>
          </ac:spMkLst>
        </pc:spChg>
        <pc:spChg chg="add del mod topLvl">
          <ac:chgData name="Janina Lahn" userId="dddba684-6069-499f-b155-503680b56327" providerId="ADAL" clId="{B31942A9-8CF1-4325-A53F-90BEBBE491DD}" dt="2022-08-22T11:03:58.259" v="162" actId="478"/>
          <ac:spMkLst>
            <pc:docMk/>
            <pc:sldMk cId="181849985" sldId="262"/>
            <ac:spMk id="86" creationId="{F97DF7BB-83C9-58DC-ADDE-95AD98FEE702}"/>
          </ac:spMkLst>
        </pc:spChg>
        <pc:spChg chg="add del mod topLvl">
          <ac:chgData name="Janina Lahn" userId="dddba684-6069-499f-b155-503680b56327" providerId="ADAL" clId="{B31942A9-8CF1-4325-A53F-90BEBBE491DD}" dt="2022-08-22T11:03:58.259" v="162" actId="478"/>
          <ac:spMkLst>
            <pc:docMk/>
            <pc:sldMk cId="181849985" sldId="262"/>
            <ac:spMk id="87" creationId="{825F5A51-5829-A7CD-9569-6CF213ABB7E2}"/>
          </ac:spMkLst>
        </pc:spChg>
        <pc:spChg chg="add del mod topLvl">
          <ac:chgData name="Janina Lahn" userId="dddba684-6069-499f-b155-503680b56327" providerId="ADAL" clId="{B31942A9-8CF1-4325-A53F-90BEBBE491DD}" dt="2022-08-22T11:03:58.259" v="162" actId="478"/>
          <ac:spMkLst>
            <pc:docMk/>
            <pc:sldMk cId="181849985" sldId="262"/>
            <ac:spMk id="88" creationId="{870F6644-BA76-017A-79CC-638239B276E0}"/>
          </ac:spMkLst>
        </pc:spChg>
        <pc:spChg chg="add del mod topLvl">
          <ac:chgData name="Janina Lahn" userId="dddba684-6069-499f-b155-503680b56327" providerId="ADAL" clId="{B31942A9-8CF1-4325-A53F-90BEBBE491DD}" dt="2022-08-22T11:03:58.259" v="162" actId="478"/>
          <ac:spMkLst>
            <pc:docMk/>
            <pc:sldMk cId="181849985" sldId="262"/>
            <ac:spMk id="89" creationId="{899247E5-E2DD-5002-45FE-29F7E695F56C}"/>
          </ac:spMkLst>
        </pc:spChg>
        <pc:spChg chg="add del mod topLvl">
          <ac:chgData name="Janina Lahn" userId="dddba684-6069-499f-b155-503680b56327" providerId="ADAL" clId="{B31942A9-8CF1-4325-A53F-90BEBBE491DD}" dt="2022-08-22T11:03:58.259" v="162" actId="478"/>
          <ac:spMkLst>
            <pc:docMk/>
            <pc:sldMk cId="181849985" sldId="262"/>
            <ac:spMk id="90" creationId="{74ADBE01-3E30-92C8-B5CE-A373E622847D}"/>
          </ac:spMkLst>
        </pc:spChg>
        <pc:spChg chg="add del mod topLvl">
          <ac:chgData name="Janina Lahn" userId="dddba684-6069-499f-b155-503680b56327" providerId="ADAL" clId="{B31942A9-8CF1-4325-A53F-90BEBBE491DD}" dt="2022-08-22T11:03:58.259" v="162" actId="478"/>
          <ac:spMkLst>
            <pc:docMk/>
            <pc:sldMk cId="181849985" sldId="262"/>
            <ac:spMk id="91" creationId="{40981E95-6483-ABBF-7658-46F5EA82C20B}"/>
          </ac:spMkLst>
        </pc:spChg>
        <pc:spChg chg="add del mod topLvl">
          <ac:chgData name="Janina Lahn" userId="dddba684-6069-499f-b155-503680b56327" providerId="ADAL" clId="{B31942A9-8CF1-4325-A53F-90BEBBE491DD}" dt="2022-08-22T11:03:58.259" v="162" actId="478"/>
          <ac:spMkLst>
            <pc:docMk/>
            <pc:sldMk cId="181849985" sldId="262"/>
            <ac:spMk id="92" creationId="{3978A76F-809F-5451-674B-8887395169D8}"/>
          </ac:spMkLst>
        </pc:spChg>
        <pc:spChg chg="add del mod topLvl">
          <ac:chgData name="Janina Lahn" userId="dddba684-6069-499f-b155-503680b56327" providerId="ADAL" clId="{B31942A9-8CF1-4325-A53F-90BEBBE491DD}" dt="2022-08-22T11:03:58.259" v="162" actId="478"/>
          <ac:spMkLst>
            <pc:docMk/>
            <pc:sldMk cId="181849985" sldId="262"/>
            <ac:spMk id="93" creationId="{BBB77483-6573-F237-4C59-DD4917F9005A}"/>
          </ac:spMkLst>
        </pc:spChg>
        <pc:spChg chg="add del mod topLvl">
          <ac:chgData name="Janina Lahn" userId="dddba684-6069-499f-b155-503680b56327" providerId="ADAL" clId="{B31942A9-8CF1-4325-A53F-90BEBBE491DD}" dt="2022-08-22T11:03:58.259" v="162" actId="478"/>
          <ac:spMkLst>
            <pc:docMk/>
            <pc:sldMk cId="181849985" sldId="262"/>
            <ac:spMk id="94" creationId="{80E1BA17-57B2-4673-56F2-73E988896914}"/>
          </ac:spMkLst>
        </pc:spChg>
        <pc:spChg chg="del mod">
          <ac:chgData name="Janina Lahn" userId="dddba684-6069-499f-b155-503680b56327" providerId="ADAL" clId="{B31942A9-8CF1-4325-A53F-90BEBBE491DD}" dt="2022-08-22T10:57:53.534" v="118" actId="478"/>
          <ac:spMkLst>
            <pc:docMk/>
            <pc:sldMk cId="181849985" sldId="262"/>
            <ac:spMk id="95" creationId="{A0E8BFD2-592D-0049-BF5A-C47E0B597F4E}"/>
          </ac:spMkLst>
        </pc:spChg>
        <pc:spChg chg="add del mod topLvl">
          <ac:chgData name="Janina Lahn" userId="dddba684-6069-499f-b155-503680b56327" providerId="ADAL" clId="{B31942A9-8CF1-4325-A53F-90BEBBE491DD}" dt="2022-08-22T11:03:58.259" v="162" actId="478"/>
          <ac:spMkLst>
            <pc:docMk/>
            <pc:sldMk cId="181849985" sldId="262"/>
            <ac:spMk id="96" creationId="{D729BC1E-BB2C-5DA4-8F2B-87E9CF0DE024}"/>
          </ac:spMkLst>
        </pc:spChg>
        <pc:spChg chg="mod">
          <ac:chgData name="Janina Lahn" userId="dddba684-6069-499f-b155-503680b56327" providerId="ADAL" clId="{B31942A9-8CF1-4325-A53F-90BEBBE491DD}" dt="2022-08-22T11:01:09.372" v="149" actId="1076"/>
          <ac:spMkLst>
            <pc:docMk/>
            <pc:sldMk cId="181849985" sldId="262"/>
            <ac:spMk id="97" creationId="{B10CE6AC-D01F-88C2-6D55-4CFA6DD43CEB}"/>
          </ac:spMkLst>
        </pc:spChg>
        <pc:spChg chg="mod">
          <ac:chgData name="Janina Lahn" userId="dddba684-6069-499f-b155-503680b56327" providerId="ADAL" clId="{B31942A9-8CF1-4325-A53F-90BEBBE491DD}" dt="2022-08-22T11:01:09.372" v="149" actId="1076"/>
          <ac:spMkLst>
            <pc:docMk/>
            <pc:sldMk cId="181849985" sldId="262"/>
            <ac:spMk id="98" creationId="{A08E94DF-564B-1EEF-7476-6A2171CBB504}"/>
          </ac:spMkLst>
        </pc:spChg>
        <pc:spChg chg="mod">
          <ac:chgData name="Janina Lahn" userId="dddba684-6069-499f-b155-503680b56327" providerId="ADAL" clId="{B31942A9-8CF1-4325-A53F-90BEBBE491DD}" dt="2022-08-22T11:01:09.372" v="149" actId="1076"/>
          <ac:spMkLst>
            <pc:docMk/>
            <pc:sldMk cId="181849985" sldId="262"/>
            <ac:spMk id="99" creationId="{755B31B4-0C30-1556-2C8D-7D1DB6B29AB2}"/>
          </ac:spMkLst>
        </pc:spChg>
        <pc:spChg chg="mod">
          <ac:chgData name="Janina Lahn" userId="dddba684-6069-499f-b155-503680b56327" providerId="ADAL" clId="{B31942A9-8CF1-4325-A53F-90BEBBE491DD}" dt="2022-08-22T11:01:09.372" v="149" actId="1076"/>
          <ac:spMkLst>
            <pc:docMk/>
            <pc:sldMk cId="181849985" sldId="262"/>
            <ac:spMk id="100" creationId="{5593E33E-6A8F-A005-19F2-5B86F8F40629}"/>
          </ac:spMkLst>
        </pc:spChg>
        <pc:spChg chg="mod">
          <ac:chgData name="Janina Lahn" userId="dddba684-6069-499f-b155-503680b56327" providerId="ADAL" clId="{B31942A9-8CF1-4325-A53F-90BEBBE491DD}" dt="2022-08-22T11:01:09.372" v="149" actId="1076"/>
          <ac:spMkLst>
            <pc:docMk/>
            <pc:sldMk cId="181849985" sldId="262"/>
            <ac:spMk id="101" creationId="{E6B75651-B997-7682-4E28-29A6028BCBED}"/>
          </ac:spMkLst>
        </pc:spChg>
        <pc:spChg chg="mod">
          <ac:chgData name="Janina Lahn" userId="dddba684-6069-499f-b155-503680b56327" providerId="ADAL" clId="{B31942A9-8CF1-4325-A53F-90BEBBE491DD}" dt="2022-08-22T11:01:09.372" v="149" actId="1076"/>
          <ac:spMkLst>
            <pc:docMk/>
            <pc:sldMk cId="181849985" sldId="262"/>
            <ac:spMk id="102" creationId="{D6E5EC6D-83F1-9DD2-C2B8-6DBFF59685DD}"/>
          </ac:spMkLst>
        </pc:spChg>
        <pc:spChg chg="mod">
          <ac:chgData name="Janina Lahn" userId="dddba684-6069-499f-b155-503680b56327" providerId="ADAL" clId="{B31942A9-8CF1-4325-A53F-90BEBBE491DD}" dt="2022-08-22T11:01:09.372" v="149" actId="1076"/>
          <ac:spMkLst>
            <pc:docMk/>
            <pc:sldMk cId="181849985" sldId="262"/>
            <ac:spMk id="103" creationId="{1CD91C17-BE9A-B6AB-7DDD-0BCF0F30D980}"/>
          </ac:spMkLst>
        </pc:spChg>
        <pc:spChg chg="mod">
          <ac:chgData name="Janina Lahn" userId="dddba684-6069-499f-b155-503680b56327" providerId="ADAL" clId="{B31942A9-8CF1-4325-A53F-90BEBBE491DD}" dt="2022-08-22T11:01:09.372" v="149" actId="1076"/>
          <ac:spMkLst>
            <pc:docMk/>
            <pc:sldMk cId="181849985" sldId="262"/>
            <ac:spMk id="104" creationId="{1764AC89-7D26-7F96-3C1E-5BBA02DB8FE7}"/>
          </ac:spMkLst>
        </pc:spChg>
        <pc:spChg chg="mod">
          <ac:chgData name="Janina Lahn" userId="dddba684-6069-499f-b155-503680b56327" providerId="ADAL" clId="{B31942A9-8CF1-4325-A53F-90BEBBE491DD}" dt="2022-08-22T11:01:09.372" v="149" actId="1076"/>
          <ac:spMkLst>
            <pc:docMk/>
            <pc:sldMk cId="181849985" sldId="262"/>
            <ac:spMk id="105" creationId="{125896BB-0DD2-4410-6DAE-AF6ACBCA8426}"/>
          </ac:spMkLst>
        </pc:spChg>
        <pc:spChg chg="mod">
          <ac:chgData name="Janina Lahn" userId="dddba684-6069-499f-b155-503680b56327" providerId="ADAL" clId="{B31942A9-8CF1-4325-A53F-90BEBBE491DD}" dt="2022-08-22T11:01:09.372" v="149" actId="1076"/>
          <ac:spMkLst>
            <pc:docMk/>
            <pc:sldMk cId="181849985" sldId="262"/>
            <ac:spMk id="106" creationId="{FF59A6C9-B3E0-7ABD-5A07-A66DC5A158D7}"/>
          </ac:spMkLst>
        </pc:spChg>
        <pc:spChg chg="mod">
          <ac:chgData name="Janina Lahn" userId="dddba684-6069-499f-b155-503680b56327" providerId="ADAL" clId="{B31942A9-8CF1-4325-A53F-90BEBBE491DD}" dt="2022-08-22T11:01:09.372" v="149" actId="1076"/>
          <ac:spMkLst>
            <pc:docMk/>
            <pc:sldMk cId="181849985" sldId="262"/>
            <ac:spMk id="107" creationId="{42462F62-5B34-5D00-DBDD-49A1E006C866}"/>
          </ac:spMkLst>
        </pc:spChg>
        <pc:spChg chg="mod">
          <ac:chgData name="Janina Lahn" userId="dddba684-6069-499f-b155-503680b56327" providerId="ADAL" clId="{B31942A9-8CF1-4325-A53F-90BEBBE491DD}" dt="2022-08-22T11:01:09.372" v="149" actId="1076"/>
          <ac:spMkLst>
            <pc:docMk/>
            <pc:sldMk cId="181849985" sldId="262"/>
            <ac:spMk id="108" creationId="{A526B142-F857-BF71-533E-B14ADD4DC8CE}"/>
          </ac:spMkLst>
        </pc:spChg>
        <pc:spChg chg="mod">
          <ac:chgData name="Janina Lahn" userId="dddba684-6069-499f-b155-503680b56327" providerId="ADAL" clId="{B31942A9-8CF1-4325-A53F-90BEBBE491DD}" dt="2022-08-22T11:01:09.372" v="149" actId="1076"/>
          <ac:spMkLst>
            <pc:docMk/>
            <pc:sldMk cId="181849985" sldId="262"/>
            <ac:spMk id="109" creationId="{7BCD84C0-5FD9-029E-D703-B72816086C3D}"/>
          </ac:spMkLst>
        </pc:spChg>
        <pc:spChg chg="mod">
          <ac:chgData name="Janina Lahn" userId="dddba684-6069-499f-b155-503680b56327" providerId="ADAL" clId="{B31942A9-8CF1-4325-A53F-90BEBBE491DD}" dt="2022-08-22T11:01:09.372" v="149" actId="1076"/>
          <ac:spMkLst>
            <pc:docMk/>
            <pc:sldMk cId="181849985" sldId="262"/>
            <ac:spMk id="110" creationId="{1C5EF3B5-8878-D37F-29D0-27574AFDADB6}"/>
          </ac:spMkLst>
        </pc:spChg>
        <pc:spChg chg="mod">
          <ac:chgData name="Janina Lahn" userId="dddba684-6069-499f-b155-503680b56327" providerId="ADAL" clId="{B31942A9-8CF1-4325-A53F-90BEBBE491DD}" dt="2022-08-22T11:01:09.372" v="149" actId="1076"/>
          <ac:spMkLst>
            <pc:docMk/>
            <pc:sldMk cId="181849985" sldId="262"/>
            <ac:spMk id="111" creationId="{C44B4528-D661-92D8-E1EB-4C83EDAB2CF8}"/>
          </ac:spMkLst>
        </pc:spChg>
        <pc:spChg chg="mod">
          <ac:chgData name="Janina Lahn" userId="dddba684-6069-499f-b155-503680b56327" providerId="ADAL" clId="{B31942A9-8CF1-4325-A53F-90BEBBE491DD}" dt="2022-08-22T11:01:09.372" v="149" actId="1076"/>
          <ac:spMkLst>
            <pc:docMk/>
            <pc:sldMk cId="181849985" sldId="262"/>
            <ac:spMk id="112" creationId="{99EE3352-6D3F-294B-6D7E-6753139B20CB}"/>
          </ac:spMkLst>
        </pc:spChg>
        <pc:spChg chg="mod">
          <ac:chgData name="Janina Lahn" userId="dddba684-6069-499f-b155-503680b56327" providerId="ADAL" clId="{B31942A9-8CF1-4325-A53F-90BEBBE491DD}" dt="2022-08-22T11:01:09.372" v="149" actId="1076"/>
          <ac:spMkLst>
            <pc:docMk/>
            <pc:sldMk cId="181849985" sldId="262"/>
            <ac:spMk id="113" creationId="{37143751-4709-4B6D-E782-AA4E9F2724A8}"/>
          </ac:spMkLst>
        </pc:spChg>
        <pc:spChg chg="mod">
          <ac:chgData name="Janina Lahn" userId="dddba684-6069-499f-b155-503680b56327" providerId="ADAL" clId="{B31942A9-8CF1-4325-A53F-90BEBBE491DD}" dt="2022-08-22T11:01:09.372" v="149" actId="1076"/>
          <ac:spMkLst>
            <pc:docMk/>
            <pc:sldMk cId="181849985" sldId="262"/>
            <ac:spMk id="114" creationId="{A312B994-F146-A499-1B38-A11C5897B58F}"/>
          </ac:spMkLst>
        </pc:spChg>
        <pc:spChg chg="mod">
          <ac:chgData name="Janina Lahn" userId="dddba684-6069-499f-b155-503680b56327" providerId="ADAL" clId="{B31942A9-8CF1-4325-A53F-90BEBBE491DD}" dt="2022-08-22T11:01:09.372" v="149" actId="1076"/>
          <ac:spMkLst>
            <pc:docMk/>
            <pc:sldMk cId="181849985" sldId="262"/>
            <ac:spMk id="115" creationId="{4AD452F8-B364-65EC-4838-4603555865E0}"/>
          </ac:spMkLst>
        </pc:spChg>
        <pc:spChg chg="mod">
          <ac:chgData name="Janina Lahn" userId="dddba684-6069-499f-b155-503680b56327" providerId="ADAL" clId="{B31942A9-8CF1-4325-A53F-90BEBBE491DD}" dt="2022-08-22T11:01:09.372" v="149" actId="1076"/>
          <ac:spMkLst>
            <pc:docMk/>
            <pc:sldMk cId="181849985" sldId="262"/>
            <ac:spMk id="116" creationId="{C05E46D9-57C0-CEEF-F2DA-A978D4CCC3F8}"/>
          </ac:spMkLst>
        </pc:spChg>
        <pc:spChg chg="mod">
          <ac:chgData name="Janina Lahn" userId="dddba684-6069-499f-b155-503680b56327" providerId="ADAL" clId="{B31942A9-8CF1-4325-A53F-90BEBBE491DD}" dt="2022-08-22T11:01:09.372" v="149" actId="1076"/>
          <ac:spMkLst>
            <pc:docMk/>
            <pc:sldMk cId="181849985" sldId="262"/>
            <ac:spMk id="117" creationId="{4C4CF2A4-0D7D-8627-8734-7911C7011C76}"/>
          </ac:spMkLst>
        </pc:spChg>
        <pc:spChg chg="mod">
          <ac:chgData name="Janina Lahn" userId="dddba684-6069-499f-b155-503680b56327" providerId="ADAL" clId="{B31942A9-8CF1-4325-A53F-90BEBBE491DD}" dt="2022-08-22T11:01:09.372" v="149" actId="1076"/>
          <ac:spMkLst>
            <pc:docMk/>
            <pc:sldMk cId="181849985" sldId="262"/>
            <ac:spMk id="118" creationId="{F79E268C-C533-AF9B-980A-AE457B497918}"/>
          </ac:spMkLst>
        </pc:spChg>
        <pc:spChg chg="mod">
          <ac:chgData name="Janina Lahn" userId="dddba684-6069-499f-b155-503680b56327" providerId="ADAL" clId="{B31942A9-8CF1-4325-A53F-90BEBBE491DD}" dt="2022-08-22T11:01:09.372" v="149" actId="1076"/>
          <ac:spMkLst>
            <pc:docMk/>
            <pc:sldMk cId="181849985" sldId="262"/>
            <ac:spMk id="119" creationId="{4B16E0F6-CE9D-3A24-0129-3751E4A6A054}"/>
          </ac:spMkLst>
        </pc:spChg>
        <pc:spChg chg="mod">
          <ac:chgData name="Janina Lahn" userId="dddba684-6069-499f-b155-503680b56327" providerId="ADAL" clId="{B31942A9-8CF1-4325-A53F-90BEBBE491DD}" dt="2022-08-22T11:01:09.372" v="149" actId="1076"/>
          <ac:spMkLst>
            <pc:docMk/>
            <pc:sldMk cId="181849985" sldId="262"/>
            <ac:spMk id="120" creationId="{8E2A3B79-CCDD-4931-98D8-98439395A7DF}"/>
          </ac:spMkLst>
        </pc:spChg>
        <pc:spChg chg="mod">
          <ac:chgData name="Janina Lahn" userId="dddba684-6069-499f-b155-503680b56327" providerId="ADAL" clId="{B31942A9-8CF1-4325-A53F-90BEBBE491DD}" dt="2022-08-22T11:01:09.372" v="149" actId="1076"/>
          <ac:spMkLst>
            <pc:docMk/>
            <pc:sldMk cId="181849985" sldId="262"/>
            <ac:spMk id="121" creationId="{F9D6040E-67EE-A803-D625-2BCF86EC8AD5}"/>
          </ac:spMkLst>
        </pc:spChg>
        <pc:spChg chg="mod">
          <ac:chgData name="Janina Lahn" userId="dddba684-6069-499f-b155-503680b56327" providerId="ADAL" clId="{B31942A9-8CF1-4325-A53F-90BEBBE491DD}" dt="2022-08-22T11:01:09.372" v="149" actId="1076"/>
          <ac:spMkLst>
            <pc:docMk/>
            <pc:sldMk cId="181849985" sldId="262"/>
            <ac:spMk id="122" creationId="{1C0EAA21-DB69-D0CA-71B7-8BBCECC132EA}"/>
          </ac:spMkLst>
        </pc:spChg>
        <pc:spChg chg="mod">
          <ac:chgData name="Janina Lahn" userId="dddba684-6069-499f-b155-503680b56327" providerId="ADAL" clId="{B31942A9-8CF1-4325-A53F-90BEBBE491DD}" dt="2022-08-22T11:01:09.372" v="149" actId="1076"/>
          <ac:spMkLst>
            <pc:docMk/>
            <pc:sldMk cId="181849985" sldId="262"/>
            <ac:spMk id="123" creationId="{42D15497-986F-B5AA-BBEF-17A4F09309A5}"/>
          </ac:spMkLst>
        </pc:spChg>
        <pc:spChg chg="mod">
          <ac:chgData name="Janina Lahn" userId="dddba684-6069-499f-b155-503680b56327" providerId="ADAL" clId="{B31942A9-8CF1-4325-A53F-90BEBBE491DD}" dt="2022-08-22T11:01:09.372" v="149" actId="1076"/>
          <ac:spMkLst>
            <pc:docMk/>
            <pc:sldMk cId="181849985" sldId="262"/>
            <ac:spMk id="124" creationId="{FE454012-E9FC-5F33-FB51-3CED8AD26DD8}"/>
          </ac:spMkLst>
        </pc:spChg>
        <pc:spChg chg="mod">
          <ac:chgData name="Janina Lahn" userId="dddba684-6069-499f-b155-503680b56327" providerId="ADAL" clId="{B31942A9-8CF1-4325-A53F-90BEBBE491DD}" dt="2022-08-22T11:01:09.372" v="149" actId="1076"/>
          <ac:spMkLst>
            <pc:docMk/>
            <pc:sldMk cId="181849985" sldId="262"/>
            <ac:spMk id="125" creationId="{7DB9A009-8200-AD6F-AAFE-441AF25A7081}"/>
          </ac:spMkLst>
        </pc:spChg>
        <pc:spChg chg="mod">
          <ac:chgData name="Janina Lahn" userId="dddba684-6069-499f-b155-503680b56327" providerId="ADAL" clId="{B31942A9-8CF1-4325-A53F-90BEBBE491DD}" dt="2022-08-22T11:01:09.372" v="149" actId="1076"/>
          <ac:spMkLst>
            <pc:docMk/>
            <pc:sldMk cId="181849985" sldId="262"/>
            <ac:spMk id="126" creationId="{CD3F5BF2-8E59-06E3-9A93-3CBC8D7929ED}"/>
          </ac:spMkLst>
        </pc:spChg>
        <pc:spChg chg="mod">
          <ac:chgData name="Janina Lahn" userId="dddba684-6069-499f-b155-503680b56327" providerId="ADAL" clId="{B31942A9-8CF1-4325-A53F-90BEBBE491DD}" dt="2022-08-22T11:01:09.372" v="149" actId="1076"/>
          <ac:spMkLst>
            <pc:docMk/>
            <pc:sldMk cId="181849985" sldId="262"/>
            <ac:spMk id="127" creationId="{4DA84462-9A7F-9224-2E8F-5F18F57CE3DD}"/>
          </ac:spMkLst>
        </pc:spChg>
        <pc:spChg chg="mod">
          <ac:chgData name="Janina Lahn" userId="dddba684-6069-499f-b155-503680b56327" providerId="ADAL" clId="{B31942A9-8CF1-4325-A53F-90BEBBE491DD}" dt="2022-08-22T11:01:09.372" v="149" actId="1076"/>
          <ac:spMkLst>
            <pc:docMk/>
            <pc:sldMk cId="181849985" sldId="262"/>
            <ac:spMk id="128" creationId="{6626386B-18A8-4E7C-D300-CDED7B772F84}"/>
          </ac:spMkLst>
        </pc:spChg>
        <pc:spChg chg="mod">
          <ac:chgData name="Janina Lahn" userId="dddba684-6069-499f-b155-503680b56327" providerId="ADAL" clId="{B31942A9-8CF1-4325-A53F-90BEBBE491DD}" dt="2022-08-22T11:01:09.372" v="149" actId="1076"/>
          <ac:spMkLst>
            <pc:docMk/>
            <pc:sldMk cId="181849985" sldId="262"/>
            <ac:spMk id="129" creationId="{0618425A-B863-5DC6-62EF-3224D751A6CF}"/>
          </ac:spMkLst>
        </pc:spChg>
        <pc:spChg chg="mod">
          <ac:chgData name="Janina Lahn" userId="dddba684-6069-499f-b155-503680b56327" providerId="ADAL" clId="{B31942A9-8CF1-4325-A53F-90BEBBE491DD}" dt="2022-08-22T11:01:09.372" v="149" actId="1076"/>
          <ac:spMkLst>
            <pc:docMk/>
            <pc:sldMk cId="181849985" sldId="262"/>
            <ac:spMk id="130" creationId="{5A49D9ED-3E62-8BD6-3555-D269F87D0BEA}"/>
          </ac:spMkLst>
        </pc:spChg>
        <pc:spChg chg="mod">
          <ac:chgData name="Janina Lahn" userId="dddba684-6069-499f-b155-503680b56327" providerId="ADAL" clId="{B31942A9-8CF1-4325-A53F-90BEBBE491DD}" dt="2022-08-22T11:01:09.372" v="149" actId="1076"/>
          <ac:spMkLst>
            <pc:docMk/>
            <pc:sldMk cId="181849985" sldId="262"/>
            <ac:spMk id="131" creationId="{D379C1AE-9D98-8D3B-DDDF-2285A0BEF43C}"/>
          </ac:spMkLst>
        </pc:spChg>
        <pc:spChg chg="mod">
          <ac:chgData name="Janina Lahn" userId="dddba684-6069-499f-b155-503680b56327" providerId="ADAL" clId="{B31942A9-8CF1-4325-A53F-90BEBBE491DD}" dt="2022-08-22T11:01:09.372" v="149" actId="1076"/>
          <ac:spMkLst>
            <pc:docMk/>
            <pc:sldMk cId="181849985" sldId="262"/>
            <ac:spMk id="132" creationId="{F46ED05A-27C0-D71E-DA7E-A1006A247913}"/>
          </ac:spMkLst>
        </pc:spChg>
        <pc:spChg chg="mod">
          <ac:chgData name="Janina Lahn" userId="dddba684-6069-499f-b155-503680b56327" providerId="ADAL" clId="{B31942A9-8CF1-4325-A53F-90BEBBE491DD}" dt="2022-08-22T11:01:09.372" v="149" actId="1076"/>
          <ac:spMkLst>
            <pc:docMk/>
            <pc:sldMk cId="181849985" sldId="262"/>
            <ac:spMk id="133" creationId="{1123E939-F39F-C9D4-56F0-253AB9723A46}"/>
          </ac:spMkLst>
        </pc:spChg>
        <pc:spChg chg="mod">
          <ac:chgData name="Janina Lahn" userId="dddba684-6069-499f-b155-503680b56327" providerId="ADAL" clId="{B31942A9-8CF1-4325-A53F-90BEBBE491DD}" dt="2022-08-22T11:01:09.372" v="149" actId="1076"/>
          <ac:spMkLst>
            <pc:docMk/>
            <pc:sldMk cId="181849985" sldId="262"/>
            <ac:spMk id="134" creationId="{F5E4E728-6712-1BF7-51C3-BECD9207D093}"/>
          </ac:spMkLst>
        </pc:spChg>
        <pc:spChg chg="mod">
          <ac:chgData name="Janina Lahn" userId="dddba684-6069-499f-b155-503680b56327" providerId="ADAL" clId="{B31942A9-8CF1-4325-A53F-90BEBBE491DD}" dt="2022-08-22T11:01:09.372" v="149" actId="1076"/>
          <ac:spMkLst>
            <pc:docMk/>
            <pc:sldMk cId="181849985" sldId="262"/>
            <ac:spMk id="135" creationId="{A2E9A9FB-BABC-70DD-562C-060D48935959}"/>
          </ac:spMkLst>
        </pc:spChg>
        <pc:spChg chg="mod">
          <ac:chgData name="Janina Lahn" userId="dddba684-6069-499f-b155-503680b56327" providerId="ADAL" clId="{B31942A9-8CF1-4325-A53F-90BEBBE491DD}" dt="2022-08-22T11:01:09.372" v="149" actId="1076"/>
          <ac:spMkLst>
            <pc:docMk/>
            <pc:sldMk cId="181849985" sldId="262"/>
            <ac:spMk id="136" creationId="{753A9B50-53ED-AC81-3BEA-912B43E172F3}"/>
          </ac:spMkLst>
        </pc:spChg>
        <pc:spChg chg="mod">
          <ac:chgData name="Janina Lahn" userId="dddba684-6069-499f-b155-503680b56327" providerId="ADAL" clId="{B31942A9-8CF1-4325-A53F-90BEBBE491DD}" dt="2022-08-22T11:01:09.372" v="149" actId="1076"/>
          <ac:spMkLst>
            <pc:docMk/>
            <pc:sldMk cId="181849985" sldId="262"/>
            <ac:spMk id="137" creationId="{4D0DB86E-009C-6BE3-A952-97EE33263EBB}"/>
          </ac:spMkLst>
        </pc:spChg>
        <pc:spChg chg="mod">
          <ac:chgData name="Janina Lahn" userId="dddba684-6069-499f-b155-503680b56327" providerId="ADAL" clId="{B31942A9-8CF1-4325-A53F-90BEBBE491DD}" dt="2022-08-22T11:01:09.372" v="149" actId="1076"/>
          <ac:spMkLst>
            <pc:docMk/>
            <pc:sldMk cId="181849985" sldId="262"/>
            <ac:spMk id="138" creationId="{F1C82B26-AF00-9CE0-EBB0-7D3B2C581F0E}"/>
          </ac:spMkLst>
        </pc:spChg>
        <pc:spChg chg="mod">
          <ac:chgData name="Janina Lahn" userId="dddba684-6069-499f-b155-503680b56327" providerId="ADAL" clId="{B31942A9-8CF1-4325-A53F-90BEBBE491DD}" dt="2022-08-22T11:01:09.372" v="149" actId="1076"/>
          <ac:spMkLst>
            <pc:docMk/>
            <pc:sldMk cId="181849985" sldId="262"/>
            <ac:spMk id="139" creationId="{FF1FA2F9-2589-FE36-75CE-1DF81A4DAC9A}"/>
          </ac:spMkLst>
        </pc:spChg>
        <pc:spChg chg="mod">
          <ac:chgData name="Janina Lahn" userId="dddba684-6069-499f-b155-503680b56327" providerId="ADAL" clId="{B31942A9-8CF1-4325-A53F-90BEBBE491DD}" dt="2022-08-22T11:01:09.372" v="149" actId="1076"/>
          <ac:spMkLst>
            <pc:docMk/>
            <pc:sldMk cId="181849985" sldId="262"/>
            <ac:spMk id="140" creationId="{D5E6CD12-8175-B2B5-C664-DD44C67882AB}"/>
          </ac:spMkLst>
        </pc:spChg>
        <pc:spChg chg="mod">
          <ac:chgData name="Janina Lahn" userId="dddba684-6069-499f-b155-503680b56327" providerId="ADAL" clId="{B31942A9-8CF1-4325-A53F-90BEBBE491DD}" dt="2022-08-22T11:01:09.372" v="149" actId="1076"/>
          <ac:spMkLst>
            <pc:docMk/>
            <pc:sldMk cId="181849985" sldId="262"/>
            <ac:spMk id="141" creationId="{533E3AE5-B441-BF05-B590-C011C29C36BA}"/>
          </ac:spMkLst>
        </pc:spChg>
        <pc:spChg chg="mod">
          <ac:chgData name="Janina Lahn" userId="dddba684-6069-499f-b155-503680b56327" providerId="ADAL" clId="{B31942A9-8CF1-4325-A53F-90BEBBE491DD}" dt="2022-08-22T11:01:09.372" v="149" actId="1076"/>
          <ac:spMkLst>
            <pc:docMk/>
            <pc:sldMk cId="181849985" sldId="262"/>
            <ac:spMk id="142" creationId="{FAF20EFE-8032-8795-5477-960AFDB188FC}"/>
          </ac:spMkLst>
        </pc:spChg>
        <pc:spChg chg="mod">
          <ac:chgData name="Janina Lahn" userId="dddba684-6069-499f-b155-503680b56327" providerId="ADAL" clId="{B31942A9-8CF1-4325-A53F-90BEBBE491DD}" dt="2022-08-22T11:01:09.372" v="149" actId="1076"/>
          <ac:spMkLst>
            <pc:docMk/>
            <pc:sldMk cId="181849985" sldId="262"/>
            <ac:spMk id="143" creationId="{2C13143C-5FB9-741E-3453-A334A321D034}"/>
          </ac:spMkLst>
        </pc:spChg>
        <pc:spChg chg="mod">
          <ac:chgData name="Janina Lahn" userId="dddba684-6069-499f-b155-503680b56327" providerId="ADAL" clId="{B31942A9-8CF1-4325-A53F-90BEBBE491DD}" dt="2022-08-22T11:01:09.372" v="149" actId="1076"/>
          <ac:spMkLst>
            <pc:docMk/>
            <pc:sldMk cId="181849985" sldId="262"/>
            <ac:spMk id="144" creationId="{B8F0D6A7-1B48-38DD-93AD-CF7FBA93AECB}"/>
          </ac:spMkLst>
        </pc:spChg>
        <pc:spChg chg="mod">
          <ac:chgData name="Janina Lahn" userId="dddba684-6069-499f-b155-503680b56327" providerId="ADAL" clId="{B31942A9-8CF1-4325-A53F-90BEBBE491DD}" dt="2022-08-22T11:01:09.372" v="149" actId="1076"/>
          <ac:spMkLst>
            <pc:docMk/>
            <pc:sldMk cId="181849985" sldId="262"/>
            <ac:spMk id="145" creationId="{9B94F939-E103-F63B-B1F9-83837D489B01}"/>
          </ac:spMkLst>
        </pc:spChg>
        <pc:spChg chg="mod">
          <ac:chgData name="Janina Lahn" userId="dddba684-6069-499f-b155-503680b56327" providerId="ADAL" clId="{B31942A9-8CF1-4325-A53F-90BEBBE491DD}" dt="2022-08-22T11:01:09.372" v="149" actId="1076"/>
          <ac:spMkLst>
            <pc:docMk/>
            <pc:sldMk cId="181849985" sldId="262"/>
            <ac:spMk id="146" creationId="{EA17EDA1-C674-4260-6C3A-01CDD2A45160}"/>
          </ac:spMkLst>
        </pc:spChg>
        <pc:spChg chg="mod">
          <ac:chgData name="Janina Lahn" userId="dddba684-6069-499f-b155-503680b56327" providerId="ADAL" clId="{B31942A9-8CF1-4325-A53F-90BEBBE491DD}" dt="2022-08-22T11:01:09.372" v="149" actId="1076"/>
          <ac:spMkLst>
            <pc:docMk/>
            <pc:sldMk cId="181849985" sldId="262"/>
            <ac:spMk id="147" creationId="{A5D994DE-0392-93B9-1924-A4509741C5C4}"/>
          </ac:spMkLst>
        </pc:spChg>
        <pc:spChg chg="mod">
          <ac:chgData name="Janina Lahn" userId="dddba684-6069-499f-b155-503680b56327" providerId="ADAL" clId="{B31942A9-8CF1-4325-A53F-90BEBBE491DD}" dt="2022-08-22T11:01:09.372" v="149" actId="1076"/>
          <ac:spMkLst>
            <pc:docMk/>
            <pc:sldMk cId="181849985" sldId="262"/>
            <ac:spMk id="148" creationId="{B89C1E44-B819-50F2-B3A3-8A5A18E7E982}"/>
          </ac:spMkLst>
        </pc:spChg>
        <pc:spChg chg="mod">
          <ac:chgData name="Janina Lahn" userId="dddba684-6069-499f-b155-503680b56327" providerId="ADAL" clId="{B31942A9-8CF1-4325-A53F-90BEBBE491DD}" dt="2022-08-22T11:01:09.372" v="149" actId="1076"/>
          <ac:spMkLst>
            <pc:docMk/>
            <pc:sldMk cId="181849985" sldId="262"/>
            <ac:spMk id="149" creationId="{D226D3FC-E90E-C561-C221-F1740043F238}"/>
          </ac:spMkLst>
        </pc:spChg>
        <pc:spChg chg="mod">
          <ac:chgData name="Janina Lahn" userId="dddba684-6069-499f-b155-503680b56327" providerId="ADAL" clId="{B31942A9-8CF1-4325-A53F-90BEBBE491DD}" dt="2022-08-22T11:01:09.372" v="149" actId="1076"/>
          <ac:spMkLst>
            <pc:docMk/>
            <pc:sldMk cId="181849985" sldId="262"/>
            <ac:spMk id="150" creationId="{D3B023E1-63A7-C523-6AA7-73BDC8DD5172}"/>
          </ac:spMkLst>
        </pc:spChg>
        <pc:spChg chg="mod">
          <ac:chgData name="Janina Lahn" userId="dddba684-6069-499f-b155-503680b56327" providerId="ADAL" clId="{B31942A9-8CF1-4325-A53F-90BEBBE491DD}" dt="2022-08-22T11:01:09.372" v="149" actId="1076"/>
          <ac:spMkLst>
            <pc:docMk/>
            <pc:sldMk cId="181849985" sldId="262"/>
            <ac:spMk id="151" creationId="{B0ADB75A-926B-AB9A-C8BE-0B7F158FFD11}"/>
          </ac:spMkLst>
        </pc:spChg>
        <pc:spChg chg="mod">
          <ac:chgData name="Janina Lahn" userId="dddba684-6069-499f-b155-503680b56327" providerId="ADAL" clId="{B31942A9-8CF1-4325-A53F-90BEBBE491DD}" dt="2022-08-22T11:01:09.372" v="149" actId="1076"/>
          <ac:spMkLst>
            <pc:docMk/>
            <pc:sldMk cId="181849985" sldId="262"/>
            <ac:spMk id="152" creationId="{2660DFC0-2644-C540-7E74-DB54370D25AB}"/>
          </ac:spMkLst>
        </pc:spChg>
        <pc:spChg chg="mod">
          <ac:chgData name="Janina Lahn" userId="dddba684-6069-499f-b155-503680b56327" providerId="ADAL" clId="{B31942A9-8CF1-4325-A53F-90BEBBE491DD}" dt="2022-08-22T11:01:09.372" v="149" actId="1076"/>
          <ac:spMkLst>
            <pc:docMk/>
            <pc:sldMk cId="181849985" sldId="262"/>
            <ac:spMk id="153" creationId="{499FA741-FA7E-26E0-5C67-A8C50522716E}"/>
          </ac:spMkLst>
        </pc:spChg>
        <pc:spChg chg="mod">
          <ac:chgData name="Janina Lahn" userId="dddba684-6069-499f-b155-503680b56327" providerId="ADAL" clId="{B31942A9-8CF1-4325-A53F-90BEBBE491DD}" dt="2022-08-22T11:01:09.372" v="149" actId="1076"/>
          <ac:spMkLst>
            <pc:docMk/>
            <pc:sldMk cId="181849985" sldId="262"/>
            <ac:spMk id="154" creationId="{13968F92-9222-6DF2-777C-134385E513A1}"/>
          </ac:spMkLst>
        </pc:spChg>
        <pc:spChg chg="mod">
          <ac:chgData name="Janina Lahn" userId="dddba684-6069-499f-b155-503680b56327" providerId="ADAL" clId="{B31942A9-8CF1-4325-A53F-90BEBBE491DD}" dt="2022-08-22T11:01:09.372" v="149" actId="1076"/>
          <ac:spMkLst>
            <pc:docMk/>
            <pc:sldMk cId="181849985" sldId="262"/>
            <ac:spMk id="155" creationId="{A94729D3-9577-70DA-F876-DCB18DCEDB1D}"/>
          </ac:spMkLst>
        </pc:spChg>
        <pc:spChg chg="mod">
          <ac:chgData name="Janina Lahn" userId="dddba684-6069-499f-b155-503680b56327" providerId="ADAL" clId="{B31942A9-8CF1-4325-A53F-90BEBBE491DD}" dt="2022-08-22T11:01:09.372" v="149" actId="1076"/>
          <ac:spMkLst>
            <pc:docMk/>
            <pc:sldMk cId="181849985" sldId="262"/>
            <ac:spMk id="156" creationId="{54DB0160-BEEB-1B79-233A-2CE5D2052449}"/>
          </ac:spMkLst>
        </pc:spChg>
        <pc:spChg chg="mod">
          <ac:chgData name="Janina Lahn" userId="dddba684-6069-499f-b155-503680b56327" providerId="ADAL" clId="{B31942A9-8CF1-4325-A53F-90BEBBE491DD}" dt="2022-08-22T11:01:09.372" v="149" actId="1076"/>
          <ac:spMkLst>
            <pc:docMk/>
            <pc:sldMk cId="181849985" sldId="262"/>
            <ac:spMk id="157" creationId="{45CDF582-44FC-474D-C673-DBD599EA9732}"/>
          </ac:spMkLst>
        </pc:spChg>
        <pc:spChg chg="mod">
          <ac:chgData name="Janina Lahn" userId="dddba684-6069-499f-b155-503680b56327" providerId="ADAL" clId="{B31942A9-8CF1-4325-A53F-90BEBBE491DD}" dt="2022-08-22T11:01:09.372" v="149" actId="1076"/>
          <ac:spMkLst>
            <pc:docMk/>
            <pc:sldMk cId="181849985" sldId="262"/>
            <ac:spMk id="158" creationId="{C0439A62-927F-A009-0773-3630482DB49F}"/>
          </ac:spMkLst>
        </pc:spChg>
        <pc:spChg chg="mod">
          <ac:chgData name="Janina Lahn" userId="dddba684-6069-499f-b155-503680b56327" providerId="ADAL" clId="{B31942A9-8CF1-4325-A53F-90BEBBE491DD}" dt="2022-08-22T11:01:09.372" v="149" actId="1076"/>
          <ac:spMkLst>
            <pc:docMk/>
            <pc:sldMk cId="181849985" sldId="262"/>
            <ac:spMk id="159" creationId="{4D8D56E2-A411-A48F-04C4-BFB0EB254DCC}"/>
          </ac:spMkLst>
        </pc:spChg>
        <pc:spChg chg="mod">
          <ac:chgData name="Janina Lahn" userId="dddba684-6069-499f-b155-503680b56327" providerId="ADAL" clId="{B31942A9-8CF1-4325-A53F-90BEBBE491DD}" dt="2022-08-22T11:01:09.372" v="149" actId="1076"/>
          <ac:spMkLst>
            <pc:docMk/>
            <pc:sldMk cId="181849985" sldId="262"/>
            <ac:spMk id="160" creationId="{CFC1A34B-8AF7-B0E7-98B3-01F4DBEBDBB5}"/>
          </ac:spMkLst>
        </pc:spChg>
        <pc:spChg chg="mod">
          <ac:chgData name="Janina Lahn" userId="dddba684-6069-499f-b155-503680b56327" providerId="ADAL" clId="{B31942A9-8CF1-4325-A53F-90BEBBE491DD}" dt="2022-08-22T11:01:09.372" v="149" actId="1076"/>
          <ac:spMkLst>
            <pc:docMk/>
            <pc:sldMk cId="181849985" sldId="262"/>
            <ac:spMk id="161" creationId="{07789826-C490-89F7-4284-A1A4985C9EB9}"/>
          </ac:spMkLst>
        </pc:spChg>
        <pc:spChg chg="mod">
          <ac:chgData name="Janina Lahn" userId="dddba684-6069-499f-b155-503680b56327" providerId="ADAL" clId="{B31942A9-8CF1-4325-A53F-90BEBBE491DD}" dt="2022-08-22T11:01:09.372" v="149" actId="1076"/>
          <ac:spMkLst>
            <pc:docMk/>
            <pc:sldMk cId="181849985" sldId="262"/>
            <ac:spMk id="162" creationId="{FD084E78-B1FE-7A7A-7516-39FD7F6D4195}"/>
          </ac:spMkLst>
        </pc:spChg>
        <pc:spChg chg="mod">
          <ac:chgData name="Janina Lahn" userId="dddba684-6069-499f-b155-503680b56327" providerId="ADAL" clId="{B31942A9-8CF1-4325-A53F-90BEBBE491DD}" dt="2022-08-22T11:01:09.372" v="149" actId="1076"/>
          <ac:spMkLst>
            <pc:docMk/>
            <pc:sldMk cId="181849985" sldId="262"/>
            <ac:spMk id="163" creationId="{34E03118-49A6-75F9-1560-C452750A8A0E}"/>
          </ac:spMkLst>
        </pc:spChg>
        <pc:spChg chg="mod">
          <ac:chgData name="Janina Lahn" userId="dddba684-6069-499f-b155-503680b56327" providerId="ADAL" clId="{B31942A9-8CF1-4325-A53F-90BEBBE491DD}" dt="2022-08-22T11:01:09.372" v="149" actId="1076"/>
          <ac:spMkLst>
            <pc:docMk/>
            <pc:sldMk cId="181849985" sldId="262"/>
            <ac:spMk id="164" creationId="{65647CC0-195D-3A80-51AA-9D7E8BB53BF9}"/>
          </ac:spMkLst>
        </pc:spChg>
        <pc:spChg chg="mod">
          <ac:chgData name="Janina Lahn" userId="dddba684-6069-499f-b155-503680b56327" providerId="ADAL" clId="{B31942A9-8CF1-4325-A53F-90BEBBE491DD}" dt="2022-08-22T11:01:09.372" v="149" actId="1076"/>
          <ac:spMkLst>
            <pc:docMk/>
            <pc:sldMk cId="181849985" sldId="262"/>
            <ac:spMk id="165" creationId="{5032F72C-B11D-2D47-212B-89A0CB5626D7}"/>
          </ac:spMkLst>
        </pc:spChg>
        <pc:spChg chg="mod">
          <ac:chgData name="Janina Lahn" userId="dddba684-6069-499f-b155-503680b56327" providerId="ADAL" clId="{B31942A9-8CF1-4325-A53F-90BEBBE491DD}" dt="2022-08-22T11:01:09.372" v="149" actId="1076"/>
          <ac:spMkLst>
            <pc:docMk/>
            <pc:sldMk cId="181849985" sldId="262"/>
            <ac:spMk id="166" creationId="{25785684-0E65-D97F-56D8-5502E385159B}"/>
          </ac:spMkLst>
        </pc:spChg>
        <pc:spChg chg="mod">
          <ac:chgData name="Janina Lahn" userId="dddba684-6069-499f-b155-503680b56327" providerId="ADAL" clId="{B31942A9-8CF1-4325-A53F-90BEBBE491DD}" dt="2022-08-22T11:01:09.372" v="149" actId="1076"/>
          <ac:spMkLst>
            <pc:docMk/>
            <pc:sldMk cId="181849985" sldId="262"/>
            <ac:spMk id="167" creationId="{034C1E01-6614-F2D8-F294-D06E7521DB82}"/>
          </ac:spMkLst>
        </pc:spChg>
        <pc:spChg chg="mod">
          <ac:chgData name="Janina Lahn" userId="dddba684-6069-499f-b155-503680b56327" providerId="ADAL" clId="{B31942A9-8CF1-4325-A53F-90BEBBE491DD}" dt="2022-08-22T11:01:09.372" v="149" actId="1076"/>
          <ac:spMkLst>
            <pc:docMk/>
            <pc:sldMk cId="181849985" sldId="262"/>
            <ac:spMk id="168" creationId="{F62990BB-5AB1-97CB-B439-35B8D503DF60}"/>
          </ac:spMkLst>
        </pc:spChg>
        <pc:spChg chg="mod">
          <ac:chgData name="Janina Lahn" userId="dddba684-6069-499f-b155-503680b56327" providerId="ADAL" clId="{B31942A9-8CF1-4325-A53F-90BEBBE491DD}" dt="2022-08-22T11:01:09.372" v="149" actId="1076"/>
          <ac:spMkLst>
            <pc:docMk/>
            <pc:sldMk cId="181849985" sldId="262"/>
            <ac:spMk id="169" creationId="{6CCD406F-63F0-115A-75C4-1965358E5CCA}"/>
          </ac:spMkLst>
        </pc:spChg>
        <pc:spChg chg="mod">
          <ac:chgData name="Janina Lahn" userId="dddba684-6069-499f-b155-503680b56327" providerId="ADAL" clId="{B31942A9-8CF1-4325-A53F-90BEBBE491DD}" dt="2022-08-22T11:01:09.372" v="149" actId="1076"/>
          <ac:spMkLst>
            <pc:docMk/>
            <pc:sldMk cId="181849985" sldId="262"/>
            <ac:spMk id="170" creationId="{0A8E7925-F985-65D8-ACC4-BACD4AEDE0D9}"/>
          </ac:spMkLst>
        </pc:spChg>
        <pc:spChg chg="mod">
          <ac:chgData name="Janina Lahn" userId="dddba684-6069-499f-b155-503680b56327" providerId="ADAL" clId="{B31942A9-8CF1-4325-A53F-90BEBBE491DD}" dt="2022-08-22T11:01:09.372" v="149" actId="1076"/>
          <ac:spMkLst>
            <pc:docMk/>
            <pc:sldMk cId="181849985" sldId="262"/>
            <ac:spMk id="171" creationId="{C9080166-64E5-A13D-2777-4924019196A8}"/>
          </ac:spMkLst>
        </pc:spChg>
        <pc:spChg chg="mod">
          <ac:chgData name="Janina Lahn" userId="dddba684-6069-499f-b155-503680b56327" providerId="ADAL" clId="{B31942A9-8CF1-4325-A53F-90BEBBE491DD}" dt="2022-08-22T11:01:09.372" v="149" actId="1076"/>
          <ac:spMkLst>
            <pc:docMk/>
            <pc:sldMk cId="181849985" sldId="262"/>
            <ac:spMk id="172" creationId="{65FD295E-B7BE-9E18-7354-6216C784C0BD}"/>
          </ac:spMkLst>
        </pc:spChg>
        <pc:spChg chg="mod">
          <ac:chgData name="Janina Lahn" userId="dddba684-6069-499f-b155-503680b56327" providerId="ADAL" clId="{B31942A9-8CF1-4325-A53F-90BEBBE491DD}" dt="2022-08-22T11:01:09.372" v="149" actId="1076"/>
          <ac:spMkLst>
            <pc:docMk/>
            <pc:sldMk cId="181849985" sldId="262"/>
            <ac:spMk id="173" creationId="{62FBA5B9-C43A-9746-B444-108669ED4498}"/>
          </ac:spMkLst>
        </pc:spChg>
        <pc:spChg chg="mod">
          <ac:chgData name="Janina Lahn" userId="dddba684-6069-499f-b155-503680b56327" providerId="ADAL" clId="{B31942A9-8CF1-4325-A53F-90BEBBE491DD}" dt="2022-08-22T11:01:09.372" v="149" actId="1076"/>
          <ac:spMkLst>
            <pc:docMk/>
            <pc:sldMk cId="181849985" sldId="262"/>
            <ac:spMk id="174" creationId="{EFA5D5B6-38B5-D7F4-C1E8-A11C969E8CD0}"/>
          </ac:spMkLst>
        </pc:spChg>
        <pc:spChg chg="mod">
          <ac:chgData name="Janina Lahn" userId="dddba684-6069-499f-b155-503680b56327" providerId="ADAL" clId="{B31942A9-8CF1-4325-A53F-90BEBBE491DD}" dt="2022-08-22T11:01:09.372" v="149" actId="1076"/>
          <ac:spMkLst>
            <pc:docMk/>
            <pc:sldMk cId="181849985" sldId="262"/>
            <ac:spMk id="175" creationId="{49DF843B-9C35-377F-7D63-C045AFBFC4DF}"/>
          </ac:spMkLst>
        </pc:spChg>
        <pc:spChg chg="mod">
          <ac:chgData name="Janina Lahn" userId="dddba684-6069-499f-b155-503680b56327" providerId="ADAL" clId="{B31942A9-8CF1-4325-A53F-90BEBBE491DD}" dt="2022-08-22T11:01:09.372" v="149" actId="1076"/>
          <ac:spMkLst>
            <pc:docMk/>
            <pc:sldMk cId="181849985" sldId="262"/>
            <ac:spMk id="176" creationId="{960112A8-5C1E-11B2-FC53-30C964AAD966}"/>
          </ac:spMkLst>
        </pc:spChg>
        <pc:spChg chg="mod">
          <ac:chgData name="Janina Lahn" userId="dddba684-6069-499f-b155-503680b56327" providerId="ADAL" clId="{B31942A9-8CF1-4325-A53F-90BEBBE491DD}" dt="2022-08-22T11:01:09.372" v="149" actId="1076"/>
          <ac:spMkLst>
            <pc:docMk/>
            <pc:sldMk cId="181849985" sldId="262"/>
            <ac:spMk id="177" creationId="{42001452-F770-856D-E3E6-7AFC1069E2B5}"/>
          </ac:spMkLst>
        </pc:spChg>
        <pc:spChg chg="mod">
          <ac:chgData name="Janina Lahn" userId="dddba684-6069-499f-b155-503680b56327" providerId="ADAL" clId="{B31942A9-8CF1-4325-A53F-90BEBBE491DD}" dt="2022-08-22T11:01:09.372" v="149" actId="1076"/>
          <ac:spMkLst>
            <pc:docMk/>
            <pc:sldMk cId="181849985" sldId="262"/>
            <ac:spMk id="178" creationId="{DDA7B72C-DCF6-B14C-7509-EF4AE56D5F6A}"/>
          </ac:spMkLst>
        </pc:spChg>
        <pc:spChg chg="mod">
          <ac:chgData name="Janina Lahn" userId="dddba684-6069-499f-b155-503680b56327" providerId="ADAL" clId="{B31942A9-8CF1-4325-A53F-90BEBBE491DD}" dt="2022-08-22T11:01:09.372" v="149" actId="1076"/>
          <ac:spMkLst>
            <pc:docMk/>
            <pc:sldMk cId="181849985" sldId="262"/>
            <ac:spMk id="179" creationId="{851FA831-EA49-B0AA-6A73-BC8C1344ECEC}"/>
          </ac:spMkLst>
        </pc:spChg>
        <pc:spChg chg="mod">
          <ac:chgData name="Janina Lahn" userId="dddba684-6069-499f-b155-503680b56327" providerId="ADAL" clId="{B31942A9-8CF1-4325-A53F-90BEBBE491DD}" dt="2022-08-22T11:01:09.372" v="149" actId="1076"/>
          <ac:spMkLst>
            <pc:docMk/>
            <pc:sldMk cId="181849985" sldId="262"/>
            <ac:spMk id="180" creationId="{C1B3B194-B720-6398-B824-BAFFB8700473}"/>
          </ac:spMkLst>
        </pc:spChg>
        <pc:spChg chg="mod">
          <ac:chgData name="Janina Lahn" userId="dddba684-6069-499f-b155-503680b56327" providerId="ADAL" clId="{B31942A9-8CF1-4325-A53F-90BEBBE491DD}" dt="2022-08-22T11:01:09.372" v="149" actId="1076"/>
          <ac:spMkLst>
            <pc:docMk/>
            <pc:sldMk cId="181849985" sldId="262"/>
            <ac:spMk id="181" creationId="{716845A3-2BC9-37FF-6843-EA699B8A3E94}"/>
          </ac:spMkLst>
        </pc:spChg>
        <pc:spChg chg="mod">
          <ac:chgData name="Janina Lahn" userId="dddba684-6069-499f-b155-503680b56327" providerId="ADAL" clId="{B31942A9-8CF1-4325-A53F-90BEBBE491DD}" dt="2022-08-22T11:01:09.372" v="149" actId="1076"/>
          <ac:spMkLst>
            <pc:docMk/>
            <pc:sldMk cId="181849985" sldId="262"/>
            <ac:spMk id="182" creationId="{B67A4720-01B8-B1BA-3A97-B0850C74514F}"/>
          </ac:spMkLst>
        </pc:spChg>
        <pc:spChg chg="mod">
          <ac:chgData name="Janina Lahn" userId="dddba684-6069-499f-b155-503680b56327" providerId="ADAL" clId="{B31942A9-8CF1-4325-A53F-90BEBBE491DD}" dt="2022-08-22T11:01:09.372" v="149" actId="1076"/>
          <ac:spMkLst>
            <pc:docMk/>
            <pc:sldMk cId="181849985" sldId="262"/>
            <ac:spMk id="183" creationId="{0D15E14D-F61B-9B5C-8D5A-CBD029BF5367}"/>
          </ac:spMkLst>
        </pc:spChg>
        <pc:spChg chg="mod">
          <ac:chgData name="Janina Lahn" userId="dddba684-6069-499f-b155-503680b56327" providerId="ADAL" clId="{B31942A9-8CF1-4325-A53F-90BEBBE491DD}" dt="2022-08-22T11:01:09.372" v="149" actId="1076"/>
          <ac:spMkLst>
            <pc:docMk/>
            <pc:sldMk cId="181849985" sldId="262"/>
            <ac:spMk id="184" creationId="{967B7287-4930-B257-5448-6352A04BFA9E}"/>
          </ac:spMkLst>
        </pc:spChg>
        <pc:spChg chg="mod">
          <ac:chgData name="Janina Lahn" userId="dddba684-6069-499f-b155-503680b56327" providerId="ADAL" clId="{B31942A9-8CF1-4325-A53F-90BEBBE491DD}" dt="2022-08-22T11:01:09.372" v="149" actId="1076"/>
          <ac:spMkLst>
            <pc:docMk/>
            <pc:sldMk cId="181849985" sldId="262"/>
            <ac:spMk id="185" creationId="{3054D73C-0144-A3A1-519D-BE53EAB502E0}"/>
          </ac:spMkLst>
        </pc:spChg>
        <pc:spChg chg="mod">
          <ac:chgData name="Janina Lahn" userId="dddba684-6069-499f-b155-503680b56327" providerId="ADAL" clId="{B31942A9-8CF1-4325-A53F-90BEBBE491DD}" dt="2022-08-22T11:01:09.372" v="149" actId="1076"/>
          <ac:spMkLst>
            <pc:docMk/>
            <pc:sldMk cId="181849985" sldId="262"/>
            <ac:spMk id="186" creationId="{A831F0B1-A3F7-40A0-8C70-BF93617F91EC}"/>
          </ac:spMkLst>
        </pc:spChg>
        <pc:spChg chg="mod">
          <ac:chgData name="Janina Lahn" userId="dddba684-6069-499f-b155-503680b56327" providerId="ADAL" clId="{B31942A9-8CF1-4325-A53F-90BEBBE491DD}" dt="2022-08-22T11:01:09.372" v="149" actId="1076"/>
          <ac:spMkLst>
            <pc:docMk/>
            <pc:sldMk cId="181849985" sldId="262"/>
            <ac:spMk id="187" creationId="{B77C5325-4576-490C-43B0-244C7F72D496}"/>
          </ac:spMkLst>
        </pc:spChg>
        <pc:spChg chg="mod">
          <ac:chgData name="Janina Lahn" userId="dddba684-6069-499f-b155-503680b56327" providerId="ADAL" clId="{B31942A9-8CF1-4325-A53F-90BEBBE491DD}" dt="2022-08-22T11:01:09.372" v="149" actId="1076"/>
          <ac:spMkLst>
            <pc:docMk/>
            <pc:sldMk cId="181849985" sldId="262"/>
            <ac:spMk id="188" creationId="{FF8EE1BC-F06A-4B6E-B88F-DFA42C702E75}"/>
          </ac:spMkLst>
        </pc:spChg>
        <pc:spChg chg="mod">
          <ac:chgData name="Janina Lahn" userId="dddba684-6069-499f-b155-503680b56327" providerId="ADAL" clId="{B31942A9-8CF1-4325-A53F-90BEBBE491DD}" dt="2022-08-22T11:01:09.372" v="149" actId="1076"/>
          <ac:spMkLst>
            <pc:docMk/>
            <pc:sldMk cId="181849985" sldId="262"/>
            <ac:spMk id="189" creationId="{3F586316-E888-2448-3C14-928919623608}"/>
          </ac:spMkLst>
        </pc:spChg>
        <pc:spChg chg="mod">
          <ac:chgData name="Janina Lahn" userId="dddba684-6069-499f-b155-503680b56327" providerId="ADAL" clId="{B31942A9-8CF1-4325-A53F-90BEBBE491DD}" dt="2022-08-22T11:01:09.372" v="149" actId="1076"/>
          <ac:spMkLst>
            <pc:docMk/>
            <pc:sldMk cId="181849985" sldId="262"/>
            <ac:spMk id="190" creationId="{E3D7CF00-F2DF-94C4-689D-3C6A2B3A8151}"/>
          </ac:spMkLst>
        </pc:spChg>
        <pc:spChg chg="mod">
          <ac:chgData name="Janina Lahn" userId="dddba684-6069-499f-b155-503680b56327" providerId="ADAL" clId="{B31942A9-8CF1-4325-A53F-90BEBBE491DD}" dt="2022-08-22T11:01:09.372" v="149" actId="1076"/>
          <ac:spMkLst>
            <pc:docMk/>
            <pc:sldMk cId="181849985" sldId="262"/>
            <ac:spMk id="191" creationId="{6AB8024F-0BF3-8169-ECDE-7363B55EB09F}"/>
          </ac:spMkLst>
        </pc:spChg>
        <pc:spChg chg="mod">
          <ac:chgData name="Janina Lahn" userId="dddba684-6069-499f-b155-503680b56327" providerId="ADAL" clId="{B31942A9-8CF1-4325-A53F-90BEBBE491DD}" dt="2022-08-22T11:01:09.372" v="149" actId="1076"/>
          <ac:spMkLst>
            <pc:docMk/>
            <pc:sldMk cId="181849985" sldId="262"/>
            <ac:spMk id="192" creationId="{7C22437E-EAA0-0515-A793-37D2850194E7}"/>
          </ac:spMkLst>
        </pc:spChg>
        <pc:spChg chg="mod">
          <ac:chgData name="Janina Lahn" userId="dddba684-6069-499f-b155-503680b56327" providerId="ADAL" clId="{B31942A9-8CF1-4325-A53F-90BEBBE491DD}" dt="2022-08-22T11:01:09.372" v="149" actId="1076"/>
          <ac:spMkLst>
            <pc:docMk/>
            <pc:sldMk cId="181849985" sldId="262"/>
            <ac:spMk id="193" creationId="{2092A9A7-7EDE-CAAA-C983-9051E91F7717}"/>
          </ac:spMkLst>
        </pc:spChg>
        <pc:spChg chg="mod">
          <ac:chgData name="Janina Lahn" userId="dddba684-6069-499f-b155-503680b56327" providerId="ADAL" clId="{B31942A9-8CF1-4325-A53F-90BEBBE491DD}" dt="2022-08-22T11:01:09.372" v="149" actId="1076"/>
          <ac:spMkLst>
            <pc:docMk/>
            <pc:sldMk cId="181849985" sldId="262"/>
            <ac:spMk id="194" creationId="{F7CB3BEA-28A8-8A25-8289-451588870172}"/>
          </ac:spMkLst>
        </pc:spChg>
        <pc:spChg chg="mod">
          <ac:chgData name="Janina Lahn" userId="dddba684-6069-499f-b155-503680b56327" providerId="ADAL" clId="{B31942A9-8CF1-4325-A53F-90BEBBE491DD}" dt="2022-08-22T11:01:09.372" v="149" actId="1076"/>
          <ac:spMkLst>
            <pc:docMk/>
            <pc:sldMk cId="181849985" sldId="262"/>
            <ac:spMk id="195" creationId="{E4BE6489-7B59-D689-E07F-7588257B5EB1}"/>
          </ac:spMkLst>
        </pc:spChg>
        <pc:spChg chg="mod">
          <ac:chgData name="Janina Lahn" userId="dddba684-6069-499f-b155-503680b56327" providerId="ADAL" clId="{B31942A9-8CF1-4325-A53F-90BEBBE491DD}" dt="2022-08-22T11:01:09.372" v="149" actId="1076"/>
          <ac:spMkLst>
            <pc:docMk/>
            <pc:sldMk cId="181849985" sldId="262"/>
            <ac:spMk id="196" creationId="{D091BC4A-2E72-2010-CD12-B8279F13C8F7}"/>
          </ac:spMkLst>
        </pc:spChg>
        <pc:spChg chg="mod">
          <ac:chgData name="Janina Lahn" userId="dddba684-6069-499f-b155-503680b56327" providerId="ADAL" clId="{B31942A9-8CF1-4325-A53F-90BEBBE491DD}" dt="2022-08-22T11:01:09.372" v="149" actId="1076"/>
          <ac:spMkLst>
            <pc:docMk/>
            <pc:sldMk cId="181849985" sldId="262"/>
            <ac:spMk id="197" creationId="{1A03EC4F-B21B-487F-CFB9-37D1B40D93FF}"/>
          </ac:spMkLst>
        </pc:spChg>
        <pc:spChg chg="mod">
          <ac:chgData name="Janina Lahn" userId="dddba684-6069-499f-b155-503680b56327" providerId="ADAL" clId="{B31942A9-8CF1-4325-A53F-90BEBBE491DD}" dt="2022-08-22T11:01:09.372" v="149" actId="1076"/>
          <ac:spMkLst>
            <pc:docMk/>
            <pc:sldMk cId="181849985" sldId="262"/>
            <ac:spMk id="198" creationId="{5BD334BF-978A-D765-67C9-60602C72B69E}"/>
          </ac:spMkLst>
        </pc:spChg>
        <pc:spChg chg="mod">
          <ac:chgData name="Janina Lahn" userId="dddba684-6069-499f-b155-503680b56327" providerId="ADAL" clId="{B31942A9-8CF1-4325-A53F-90BEBBE491DD}" dt="2022-08-22T11:01:09.372" v="149" actId="1076"/>
          <ac:spMkLst>
            <pc:docMk/>
            <pc:sldMk cId="181849985" sldId="262"/>
            <ac:spMk id="199" creationId="{901612D6-97CE-260B-A9C3-0257FCAAC030}"/>
          </ac:spMkLst>
        </pc:spChg>
        <pc:spChg chg="mod">
          <ac:chgData name="Janina Lahn" userId="dddba684-6069-499f-b155-503680b56327" providerId="ADAL" clId="{B31942A9-8CF1-4325-A53F-90BEBBE491DD}" dt="2022-08-22T11:01:09.372" v="149" actId="1076"/>
          <ac:spMkLst>
            <pc:docMk/>
            <pc:sldMk cId="181849985" sldId="262"/>
            <ac:spMk id="200" creationId="{E051216D-589D-E570-9E75-318117E7B529}"/>
          </ac:spMkLst>
        </pc:spChg>
        <pc:spChg chg="mod">
          <ac:chgData name="Janina Lahn" userId="dddba684-6069-499f-b155-503680b56327" providerId="ADAL" clId="{B31942A9-8CF1-4325-A53F-90BEBBE491DD}" dt="2022-08-22T11:01:09.372" v="149" actId="1076"/>
          <ac:spMkLst>
            <pc:docMk/>
            <pc:sldMk cId="181849985" sldId="262"/>
            <ac:spMk id="201" creationId="{E4C96EB1-A5A1-1C48-BFFE-01C27A4DEB0A}"/>
          </ac:spMkLst>
        </pc:spChg>
        <pc:spChg chg="mod">
          <ac:chgData name="Janina Lahn" userId="dddba684-6069-499f-b155-503680b56327" providerId="ADAL" clId="{B31942A9-8CF1-4325-A53F-90BEBBE491DD}" dt="2022-08-22T11:01:09.372" v="149" actId="1076"/>
          <ac:spMkLst>
            <pc:docMk/>
            <pc:sldMk cId="181849985" sldId="262"/>
            <ac:spMk id="202" creationId="{1A6B9148-2DAA-4ECB-0513-1BB0B6384011}"/>
          </ac:spMkLst>
        </pc:spChg>
        <pc:spChg chg="mod">
          <ac:chgData name="Janina Lahn" userId="dddba684-6069-499f-b155-503680b56327" providerId="ADAL" clId="{B31942A9-8CF1-4325-A53F-90BEBBE491DD}" dt="2022-08-22T11:01:09.372" v="149" actId="1076"/>
          <ac:spMkLst>
            <pc:docMk/>
            <pc:sldMk cId="181849985" sldId="262"/>
            <ac:spMk id="203" creationId="{3B557C80-D655-CFA0-8E4E-940A484DD57E}"/>
          </ac:spMkLst>
        </pc:spChg>
        <pc:spChg chg="mod">
          <ac:chgData name="Janina Lahn" userId="dddba684-6069-499f-b155-503680b56327" providerId="ADAL" clId="{B31942A9-8CF1-4325-A53F-90BEBBE491DD}" dt="2022-08-22T11:01:09.372" v="149" actId="1076"/>
          <ac:spMkLst>
            <pc:docMk/>
            <pc:sldMk cId="181849985" sldId="262"/>
            <ac:spMk id="204" creationId="{1232AE0E-FCAD-83A3-F565-0142DDEA94C5}"/>
          </ac:spMkLst>
        </pc:spChg>
        <pc:spChg chg="mod">
          <ac:chgData name="Janina Lahn" userId="dddba684-6069-499f-b155-503680b56327" providerId="ADAL" clId="{B31942A9-8CF1-4325-A53F-90BEBBE491DD}" dt="2022-08-22T11:01:09.372" v="149" actId="1076"/>
          <ac:spMkLst>
            <pc:docMk/>
            <pc:sldMk cId="181849985" sldId="262"/>
            <ac:spMk id="205" creationId="{5468F044-DFC1-5EDE-52B7-8E0066558896}"/>
          </ac:spMkLst>
        </pc:spChg>
        <pc:spChg chg="mod">
          <ac:chgData name="Janina Lahn" userId="dddba684-6069-499f-b155-503680b56327" providerId="ADAL" clId="{B31942A9-8CF1-4325-A53F-90BEBBE491DD}" dt="2022-08-22T11:01:09.372" v="149" actId="1076"/>
          <ac:spMkLst>
            <pc:docMk/>
            <pc:sldMk cId="181849985" sldId="262"/>
            <ac:spMk id="206" creationId="{9A283920-D268-3B0D-D7B8-DC8B7E802295}"/>
          </ac:spMkLst>
        </pc:spChg>
        <pc:spChg chg="mod">
          <ac:chgData name="Janina Lahn" userId="dddba684-6069-499f-b155-503680b56327" providerId="ADAL" clId="{B31942A9-8CF1-4325-A53F-90BEBBE491DD}" dt="2022-08-22T11:01:09.372" v="149" actId="1076"/>
          <ac:spMkLst>
            <pc:docMk/>
            <pc:sldMk cId="181849985" sldId="262"/>
            <ac:spMk id="207" creationId="{8655C10D-2139-5D71-59BF-5BE04EBE7E39}"/>
          </ac:spMkLst>
        </pc:spChg>
        <pc:spChg chg="mod">
          <ac:chgData name="Janina Lahn" userId="dddba684-6069-499f-b155-503680b56327" providerId="ADAL" clId="{B31942A9-8CF1-4325-A53F-90BEBBE491DD}" dt="2022-08-22T11:01:09.372" v="149" actId="1076"/>
          <ac:spMkLst>
            <pc:docMk/>
            <pc:sldMk cId="181849985" sldId="262"/>
            <ac:spMk id="208" creationId="{40F4D928-6788-E1A1-C7FE-7FCD56FBD579}"/>
          </ac:spMkLst>
        </pc:spChg>
        <pc:spChg chg="mod">
          <ac:chgData name="Janina Lahn" userId="dddba684-6069-499f-b155-503680b56327" providerId="ADAL" clId="{B31942A9-8CF1-4325-A53F-90BEBBE491DD}" dt="2022-08-22T11:01:09.372" v="149" actId="1076"/>
          <ac:spMkLst>
            <pc:docMk/>
            <pc:sldMk cId="181849985" sldId="262"/>
            <ac:spMk id="209" creationId="{5085A982-8F6A-3B45-75CC-83D85A7C3200}"/>
          </ac:spMkLst>
        </pc:spChg>
        <pc:spChg chg="mod">
          <ac:chgData name="Janina Lahn" userId="dddba684-6069-499f-b155-503680b56327" providerId="ADAL" clId="{B31942A9-8CF1-4325-A53F-90BEBBE491DD}" dt="2022-08-22T11:01:09.372" v="149" actId="1076"/>
          <ac:spMkLst>
            <pc:docMk/>
            <pc:sldMk cId="181849985" sldId="262"/>
            <ac:spMk id="210" creationId="{7C827AFF-05A6-B6D0-F062-95946738721E}"/>
          </ac:spMkLst>
        </pc:spChg>
        <pc:spChg chg="mod">
          <ac:chgData name="Janina Lahn" userId="dddba684-6069-499f-b155-503680b56327" providerId="ADAL" clId="{B31942A9-8CF1-4325-A53F-90BEBBE491DD}" dt="2022-08-22T11:01:09.372" v="149" actId="1076"/>
          <ac:spMkLst>
            <pc:docMk/>
            <pc:sldMk cId="181849985" sldId="262"/>
            <ac:spMk id="211" creationId="{7D899762-9292-E02D-AF4B-EC3B96B81E93}"/>
          </ac:spMkLst>
        </pc:spChg>
        <pc:spChg chg="mod">
          <ac:chgData name="Janina Lahn" userId="dddba684-6069-499f-b155-503680b56327" providerId="ADAL" clId="{B31942A9-8CF1-4325-A53F-90BEBBE491DD}" dt="2022-08-22T11:01:09.372" v="149" actId="1076"/>
          <ac:spMkLst>
            <pc:docMk/>
            <pc:sldMk cId="181849985" sldId="262"/>
            <ac:spMk id="212" creationId="{E6E2526D-30AD-86B2-D61B-BDADA56D9864}"/>
          </ac:spMkLst>
        </pc:spChg>
        <pc:spChg chg="mod">
          <ac:chgData name="Janina Lahn" userId="dddba684-6069-499f-b155-503680b56327" providerId="ADAL" clId="{B31942A9-8CF1-4325-A53F-90BEBBE491DD}" dt="2022-08-22T11:01:09.372" v="149" actId="1076"/>
          <ac:spMkLst>
            <pc:docMk/>
            <pc:sldMk cId="181849985" sldId="262"/>
            <ac:spMk id="213" creationId="{952B77DB-FA70-740C-3338-CBC8E01592D0}"/>
          </ac:spMkLst>
        </pc:spChg>
        <pc:spChg chg="mod">
          <ac:chgData name="Janina Lahn" userId="dddba684-6069-499f-b155-503680b56327" providerId="ADAL" clId="{B31942A9-8CF1-4325-A53F-90BEBBE491DD}" dt="2022-08-22T11:01:09.372" v="149" actId="1076"/>
          <ac:spMkLst>
            <pc:docMk/>
            <pc:sldMk cId="181849985" sldId="262"/>
            <ac:spMk id="214" creationId="{946EFF0B-9918-7FE2-166A-D902886BE1C9}"/>
          </ac:spMkLst>
        </pc:spChg>
        <pc:spChg chg="mod">
          <ac:chgData name="Janina Lahn" userId="dddba684-6069-499f-b155-503680b56327" providerId="ADAL" clId="{B31942A9-8CF1-4325-A53F-90BEBBE491DD}" dt="2022-08-22T11:01:09.372" v="149" actId="1076"/>
          <ac:spMkLst>
            <pc:docMk/>
            <pc:sldMk cId="181849985" sldId="262"/>
            <ac:spMk id="215" creationId="{F6D733C5-EB6B-C6B6-185B-79811939AF8F}"/>
          </ac:spMkLst>
        </pc:spChg>
        <pc:spChg chg="mod">
          <ac:chgData name="Janina Lahn" userId="dddba684-6069-499f-b155-503680b56327" providerId="ADAL" clId="{B31942A9-8CF1-4325-A53F-90BEBBE491DD}" dt="2022-08-22T11:01:09.372" v="149" actId="1076"/>
          <ac:spMkLst>
            <pc:docMk/>
            <pc:sldMk cId="181849985" sldId="262"/>
            <ac:spMk id="216" creationId="{805D5EAE-816C-0662-FD2E-CF63275BCD91}"/>
          </ac:spMkLst>
        </pc:spChg>
        <pc:spChg chg="mod">
          <ac:chgData name="Janina Lahn" userId="dddba684-6069-499f-b155-503680b56327" providerId="ADAL" clId="{B31942A9-8CF1-4325-A53F-90BEBBE491DD}" dt="2022-08-22T11:01:09.372" v="149" actId="1076"/>
          <ac:spMkLst>
            <pc:docMk/>
            <pc:sldMk cId="181849985" sldId="262"/>
            <ac:spMk id="217" creationId="{0900CD07-CF5F-DFE2-0140-5BE6F63BA059}"/>
          </ac:spMkLst>
        </pc:spChg>
        <pc:spChg chg="mod">
          <ac:chgData name="Janina Lahn" userId="dddba684-6069-499f-b155-503680b56327" providerId="ADAL" clId="{B31942A9-8CF1-4325-A53F-90BEBBE491DD}" dt="2022-08-22T11:01:09.372" v="149" actId="1076"/>
          <ac:spMkLst>
            <pc:docMk/>
            <pc:sldMk cId="181849985" sldId="262"/>
            <ac:spMk id="218" creationId="{7B2E8DFF-B75A-BB73-AD0C-3B46CD3E64C7}"/>
          </ac:spMkLst>
        </pc:spChg>
        <pc:spChg chg="mod">
          <ac:chgData name="Janina Lahn" userId="dddba684-6069-499f-b155-503680b56327" providerId="ADAL" clId="{B31942A9-8CF1-4325-A53F-90BEBBE491DD}" dt="2022-08-22T11:01:09.372" v="149" actId="1076"/>
          <ac:spMkLst>
            <pc:docMk/>
            <pc:sldMk cId="181849985" sldId="262"/>
            <ac:spMk id="219" creationId="{FA6363C3-87FC-FEF7-2AEF-641ECA107782}"/>
          </ac:spMkLst>
        </pc:spChg>
        <pc:spChg chg="mod">
          <ac:chgData name="Janina Lahn" userId="dddba684-6069-499f-b155-503680b56327" providerId="ADAL" clId="{B31942A9-8CF1-4325-A53F-90BEBBE491DD}" dt="2022-08-22T11:01:09.372" v="149" actId="1076"/>
          <ac:spMkLst>
            <pc:docMk/>
            <pc:sldMk cId="181849985" sldId="262"/>
            <ac:spMk id="220" creationId="{C1594BFF-8437-E972-C111-974657B189CD}"/>
          </ac:spMkLst>
        </pc:spChg>
        <pc:spChg chg="mod">
          <ac:chgData name="Janina Lahn" userId="dddba684-6069-499f-b155-503680b56327" providerId="ADAL" clId="{B31942A9-8CF1-4325-A53F-90BEBBE491DD}" dt="2022-08-22T11:01:09.372" v="149" actId="1076"/>
          <ac:spMkLst>
            <pc:docMk/>
            <pc:sldMk cId="181849985" sldId="262"/>
            <ac:spMk id="221" creationId="{D70EB3CA-E2D3-D051-AA95-CBC586F3F815}"/>
          </ac:spMkLst>
        </pc:spChg>
        <pc:spChg chg="mod">
          <ac:chgData name="Janina Lahn" userId="dddba684-6069-499f-b155-503680b56327" providerId="ADAL" clId="{B31942A9-8CF1-4325-A53F-90BEBBE491DD}" dt="2022-08-22T11:01:09.372" v="149" actId="1076"/>
          <ac:spMkLst>
            <pc:docMk/>
            <pc:sldMk cId="181849985" sldId="262"/>
            <ac:spMk id="222" creationId="{AA4405FD-5E4F-66A2-7F70-C7DEB2AFC182}"/>
          </ac:spMkLst>
        </pc:spChg>
        <pc:spChg chg="mod">
          <ac:chgData name="Janina Lahn" userId="dddba684-6069-499f-b155-503680b56327" providerId="ADAL" clId="{B31942A9-8CF1-4325-A53F-90BEBBE491DD}" dt="2022-08-22T11:01:09.372" v="149" actId="1076"/>
          <ac:spMkLst>
            <pc:docMk/>
            <pc:sldMk cId="181849985" sldId="262"/>
            <ac:spMk id="223" creationId="{C2981082-F2A0-B04B-AF51-559769CCBC7E}"/>
          </ac:spMkLst>
        </pc:spChg>
        <pc:spChg chg="mod">
          <ac:chgData name="Janina Lahn" userId="dddba684-6069-499f-b155-503680b56327" providerId="ADAL" clId="{B31942A9-8CF1-4325-A53F-90BEBBE491DD}" dt="2022-08-22T11:01:09.372" v="149" actId="1076"/>
          <ac:spMkLst>
            <pc:docMk/>
            <pc:sldMk cId="181849985" sldId="262"/>
            <ac:spMk id="224" creationId="{45D56FB6-A708-19B3-74B1-E6281D28F095}"/>
          </ac:spMkLst>
        </pc:spChg>
        <pc:spChg chg="mod">
          <ac:chgData name="Janina Lahn" userId="dddba684-6069-499f-b155-503680b56327" providerId="ADAL" clId="{B31942A9-8CF1-4325-A53F-90BEBBE491DD}" dt="2022-08-22T11:01:09.372" v="149" actId="1076"/>
          <ac:spMkLst>
            <pc:docMk/>
            <pc:sldMk cId="181849985" sldId="262"/>
            <ac:spMk id="225" creationId="{4FA231F6-E8E8-2827-FC35-07246E9AE5C2}"/>
          </ac:spMkLst>
        </pc:spChg>
        <pc:spChg chg="mod">
          <ac:chgData name="Janina Lahn" userId="dddba684-6069-499f-b155-503680b56327" providerId="ADAL" clId="{B31942A9-8CF1-4325-A53F-90BEBBE491DD}" dt="2022-08-22T11:01:09.372" v="149" actId="1076"/>
          <ac:spMkLst>
            <pc:docMk/>
            <pc:sldMk cId="181849985" sldId="262"/>
            <ac:spMk id="226" creationId="{BA259AB6-4323-353C-2D2B-D5CEADA0A6D2}"/>
          </ac:spMkLst>
        </pc:spChg>
        <pc:spChg chg="mod">
          <ac:chgData name="Janina Lahn" userId="dddba684-6069-499f-b155-503680b56327" providerId="ADAL" clId="{B31942A9-8CF1-4325-A53F-90BEBBE491DD}" dt="2022-08-22T11:01:09.372" v="149" actId="1076"/>
          <ac:spMkLst>
            <pc:docMk/>
            <pc:sldMk cId="181849985" sldId="262"/>
            <ac:spMk id="227" creationId="{58730408-0FBF-8EC7-9E15-941813B56770}"/>
          </ac:spMkLst>
        </pc:spChg>
        <pc:spChg chg="mod">
          <ac:chgData name="Janina Lahn" userId="dddba684-6069-499f-b155-503680b56327" providerId="ADAL" clId="{B31942A9-8CF1-4325-A53F-90BEBBE491DD}" dt="2022-08-22T11:01:09.372" v="149" actId="1076"/>
          <ac:spMkLst>
            <pc:docMk/>
            <pc:sldMk cId="181849985" sldId="262"/>
            <ac:spMk id="228" creationId="{FCEFB11A-305F-DAD5-168B-6C05CD9C57B0}"/>
          </ac:spMkLst>
        </pc:spChg>
        <pc:spChg chg="mod">
          <ac:chgData name="Janina Lahn" userId="dddba684-6069-499f-b155-503680b56327" providerId="ADAL" clId="{B31942A9-8CF1-4325-A53F-90BEBBE491DD}" dt="2022-08-22T11:01:09.372" v="149" actId="1076"/>
          <ac:spMkLst>
            <pc:docMk/>
            <pc:sldMk cId="181849985" sldId="262"/>
            <ac:spMk id="229" creationId="{284A0481-ED47-C692-F980-E76C31850957}"/>
          </ac:spMkLst>
        </pc:spChg>
        <pc:spChg chg="mod">
          <ac:chgData name="Janina Lahn" userId="dddba684-6069-499f-b155-503680b56327" providerId="ADAL" clId="{B31942A9-8CF1-4325-A53F-90BEBBE491DD}" dt="2022-08-22T11:01:09.372" v="149" actId="1076"/>
          <ac:spMkLst>
            <pc:docMk/>
            <pc:sldMk cId="181849985" sldId="262"/>
            <ac:spMk id="230" creationId="{EAE33224-57CE-E606-7C86-D4CB1645F4B8}"/>
          </ac:spMkLst>
        </pc:spChg>
        <pc:spChg chg="mod">
          <ac:chgData name="Janina Lahn" userId="dddba684-6069-499f-b155-503680b56327" providerId="ADAL" clId="{B31942A9-8CF1-4325-A53F-90BEBBE491DD}" dt="2022-08-22T11:01:09.372" v="149" actId="1076"/>
          <ac:spMkLst>
            <pc:docMk/>
            <pc:sldMk cId="181849985" sldId="262"/>
            <ac:spMk id="231" creationId="{F00CA52B-6002-51F8-293D-3E785D3A0AD7}"/>
          </ac:spMkLst>
        </pc:spChg>
        <pc:spChg chg="mod">
          <ac:chgData name="Janina Lahn" userId="dddba684-6069-499f-b155-503680b56327" providerId="ADAL" clId="{B31942A9-8CF1-4325-A53F-90BEBBE491DD}" dt="2022-08-22T11:01:09.372" v="149" actId="1076"/>
          <ac:spMkLst>
            <pc:docMk/>
            <pc:sldMk cId="181849985" sldId="262"/>
            <ac:spMk id="232" creationId="{24D03BFA-E2A2-5E41-790B-A69CDC31C915}"/>
          </ac:spMkLst>
        </pc:spChg>
        <pc:spChg chg="mod">
          <ac:chgData name="Janina Lahn" userId="dddba684-6069-499f-b155-503680b56327" providerId="ADAL" clId="{B31942A9-8CF1-4325-A53F-90BEBBE491DD}" dt="2022-08-22T11:01:09.372" v="149" actId="1076"/>
          <ac:spMkLst>
            <pc:docMk/>
            <pc:sldMk cId="181849985" sldId="262"/>
            <ac:spMk id="233" creationId="{9485BB4F-37FD-5FCF-0039-07D1C2D7755A}"/>
          </ac:spMkLst>
        </pc:spChg>
        <pc:spChg chg="mod">
          <ac:chgData name="Janina Lahn" userId="dddba684-6069-499f-b155-503680b56327" providerId="ADAL" clId="{B31942A9-8CF1-4325-A53F-90BEBBE491DD}" dt="2022-08-22T11:01:09.372" v="149" actId="1076"/>
          <ac:spMkLst>
            <pc:docMk/>
            <pc:sldMk cId="181849985" sldId="262"/>
            <ac:spMk id="234" creationId="{E0BEB5EB-F859-B87C-A057-186BA6FE232F}"/>
          </ac:spMkLst>
        </pc:spChg>
        <pc:spChg chg="mod">
          <ac:chgData name="Janina Lahn" userId="dddba684-6069-499f-b155-503680b56327" providerId="ADAL" clId="{B31942A9-8CF1-4325-A53F-90BEBBE491DD}" dt="2022-08-22T11:01:09.372" v="149" actId="1076"/>
          <ac:spMkLst>
            <pc:docMk/>
            <pc:sldMk cId="181849985" sldId="262"/>
            <ac:spMk id="235" creationId="{2369C694-088D-10A5-72C5-8C88FB2E4103}"/>
          </ac:spMkLst>
        </pc:spChg>
        <pc:spChg chg="mod">
          <ac:chgData name="Janina Lahn" userId="dddba684-6069-499f-b155-503680b56327" providerId="ADAL" clId="{B31942A9-8CF1-4325-A53F-90BEBBE491DD}" dt="2022-08-22T11:01:09.372" v="149" actId="1076"/>
          <ac:spMkLst>
            <pc:docMk/>
            <pc:sldMk cId="181849985" sldId="262"/>
            <ac:spMk id="236" creationId="{02027DC2-91DE-1EB0-DACE-E307E6D08677}"/>
          </ac:spMkLst>
        </pc:spChg>
        <pc:spChg chg="mod">
          <ac:chgData name="Janina Lahn" userId="dddba684-6069-499f-b155-503680b56327" providerId="ADAL" clId="{B31942A9-8CF1-4325-A53F-90BEBBE491DD}" dt="2022-08-22T11:01:09.372" v="149" actId="1076"/>
          <ac:spMkLst>
            <pc:docMk/>
            <pc:sldMk cId="181849985" sldId="262"/>
            <ac:spMk id="237" creationId="{014F6C8B-468D-349D-D35E-6E1EE418E925}"/>
          </ac:spMkLst>
        </pc:spChg>
        <pc:spChg chg="mod">
          <ac:chgData name="Janina Lahn" userId="dddba684-6069-499f-b155-503680b56327" providerId="ADAL" clId="{B31942A9-8CF1-4325-A53F-90BEBBE491DD}" dt="2022-08-22T11:01:09.372" v="149" actId="1076"/>
          <ac:spMkLst>
            <pc:docMk/>
            <pc:sldMk cId="181849985" sldId="262"/>
            <ac:spMk id="238" creationId="{684ED0B4-F504-9C82-1820-9CAC61D237D7}"/>
          </ac:spMkLst>
        </pc:spChg>
        <pc:spChg chg="mod">
          <ac:chgData name="Janina Lahn" userId="dddba684-6069-499f-b155-503680b56327" providerId="ADAL" clId="{B31942A9-8CF1-4325-A53F-90BEBBE491DD}" dt="2022-08-22T11:01:09.372" v="149" actId="1076"/>
          <ac:spMkLst>
            <pc:docMk/>
            <pc:sldMk cId="181849985" sldId="262"/>
            <ac:spMk id="239" creationId="{D8630EE5-18EA-984A-A144-8791683B1863}"/>
          </ac:spMkLst>
        </pc:spChg>
        <pc:spChg chg="mod">
          <ac:chgData name="Janina Lahn" userId="dddba684-6069-499f-b155-503680b56327" providerId="ADAL" clId="{B31942A9-8CF1-4325-A53F-90BEBBE491DD}" dt="2022-08-22T11:01:09.372" v="149" actId="1076"/>
          <ac:spMkLst>
            <pc:docMk/>
            <pc:sldMk cId="181849985" sldId="262"/>
            <ac:spMk id="240" creationId="{59FDC252-3E1F-2DD1-5198-9B400487FFF5}"/>
          </ac:spMkLst>
        </pc:spChg>
        <pc:spChg chg="mod">
          <ac:chgData name="Janina Lahn" userId="dddba684-6069-499f-b155-503680b56327" providerId="ADAL" clId="{B31942A9-8CF1-4325-A53F-90BEBBE491DD}" dt="2022-08-22T11:01:09.372" v="149" actId="1076"/>
          <ac:spMkLst>
            <pc:docMk/>
            <pc:sldMk cId="181849985" sldId="262"/>
            <ac:spMk id="241" creationId="{C0B8C08A-731B-044A-CA2C-BF218B6EE5F3}"/>
          </ac:spMkLst>
        </pc:spChg>
        <pc:spChg chg="mod">
          <ac:chgData name="Janina Lahn" userId="dddba684-6069-499f-b155-503680b56327" providerId="ADAL" clId="{B31942A9-8CF1-4325-A53F-90BEBBE491DD}" dt="2022-08-22T11:01:09.372" v="149" actId="1076"/>
          <ac:spMkLst>
            <pc:docMk/>
            <pc:sldMk cId="181849985" sldId="262"/>
            <ac:spMk id="242" creationId="{86B4E927-18FD-2877-85C6-D0E3BFDB5F35}"/>
          </ac:spMkLst>
        </pc:spChg>
        <pc:spChg chg="mod">
          <ac:chgData name="Janina Lahn" userId="dddba684-6069-499f-b155-503680b56327" providerId="ADAL" clId="{B31942A9-8CF1-4325-A53F-90BEBBE491DD}" dt="2022-08-22T11:01:09.372" v="149" actId="1076"/>
          <ac:spMkLst>
            <pc:docMk/>
            <pc:sldMk cId="181849985" sldId="262"/>
            <ac:spMk id="243" creationId="{FDB50F41-130A-81B3-A892-FBAE1F3A6E7A}"/>
          </ac:spMkLst>
        </pc:spChg>
        <pc:spChg chg="mod">
          <ac:chgData name="Janina Lahn" userId="dddba684-6069-499f-b155-503680b56327" providerId="ADAL" clId="{B31942A9-8CF1-4325-A53F-90BEBBE491DD}" dt="2022-08-22T11:01:09.372" v="149" actId="1076"/>
          <ac:spMkLst>
            <pc:docMk/>
            <pc:sldMk cId="181849985" sldId="262"/>
            <ac:spMk id="244" creationId="{01EA67FF-C406-A50F-9F5A-34FB343C4E12}"/>
          </ac:spMkLst>
        </pc:spChg>
        <pc:spChg chg="mod">
          <ac:chgData name="Janina Lahn" userId="dddba684-6069-499f-b155-503680b56327" providerId="ADAL" clId="{B31942A9-8CF1-4325-A53F-90BEBBE491DD}" dt="2022-08-22T11:01:09.372" v="149" actId="1076"/>
          <ac:spMkLst>
            <pc:docMk/>
            <pc:sldMk cId="181849985" sldId="262"/>
            <ac:spMk id="245" creationId="{2A27E761-AA98-2F5F-25CE-26D37058D267}"/>
          </ac:spMkLst>
        </pc:spChg>
        <pc:spChg chg="mod">
          <ac:chgData name="Janina Lahn" userId="dddba684-6069-499f-b155-503680b56327" providerId="ADAL" clId="{B31942A9-8CF1-4325-A53F-90BEBBE491DD}" dt="2022-08-22T11:01:09.372" v="149" actId="1076"/>
          <ac:spMkLst>
            <pc:docMk/>
            <pc:sldMk cId="181849985" sldId="262"/>
            <ac:spMk id="246" creationId="{AAB892E9-AF5A-8455-2923-223856D982B1}"/>
          </ac:spMkLst>
        </pc:spChg>
        <pc:spChg chg="mod">
          <ac:chgData name="Janina Lahn" userId="dddba684-6069-499f-b155-503680b56327" providerId="ADAL" clId="{B31942A9-8CF1-4325-A53F-90BEBBE491DD}" dt="2022-08-22T11:01:09.372" v="149" actId="1076"/>
          <ac:spMkLst>
            <pc:docMk/>
            <pc:sldMk cId="181849985" sldId="262"/>
            <ac:spMk id="247" creationId="{2C9E3183-F368-D02F-C814-3D3D81143295}"/>
          </ac:spMkLst>
        </pc:spChg>
        <pc:spChg chg="mod">
          <ac:chgData name="Janina Lahn" userId="dddba684-6069-499f-b155-503680b56327" providerId="ADAL" clId="{B31942A9-8CF1-4325-A53F-90BEBBE491DD}" dt="2022-08-22T11:01:09.372" v="149" actId="1076"/>
          <ac:spMkLst>
            <pc:docMk/>
            <pc:sldMk cId="181849985" sldId="262"/>
            <ac:spMk id="248" creationId="{210FB052-3C69-243E-1B3F-26ADC6428CEE}"/>
          </ac:spMkLst>
        </pc:spChg>
        <pc:spChg chg="mod">
          <ac:chgData name="Janina Lahn" userId="dddba684-6069-499f-b155-503680b56327" providerId="ADAL" clId="{B31942A9-8CF1-4325-A53F-90BEBBE491DD}" dt="2022-08-22T11:01:09.372" v="149" actId="1076"/>
          <ac:spMkLst>
            <pc:docMk/>
            <pc:sldMk cId="181849985" sldId="262"/>
            <ac:spMk id="249" creationId="{CEABF4FE-97C0-14B8-389D-AEC3862AA066}"/>
          </ac:spMkLst>
        </pc:spChg>
        <pc:spChg chg="mod">
          <ac:chgData name="Janina Lahn" userId="dddba684-6069-499f-b155-503680b56327" providerId="ADAL" clId="{B31942A9-8CF1-4325-A53F-90BEBBE491DD}" dt="2022-08-22T11:01:09.372" v="149" actId="1076"/>
          <ac:spMkLst>
            <pc:docMk/>
            <pc:sldMk cId="181849985" sldId="262"/>
            <ac:spMk id="250" creationId="{78B6EE6E-5651-57B1-4CE3-F0E9F26C06E4}"/>
          </ac:spMkLst>
        </pc:spChg>
        <pc:spChg chg="mod">
          <ac:chgData name="Janina Lahn" userId="dddba684-6069-499f-b155-503680b56327" providerId="ADAL" clId="{B31942A9-8CF1-4325-A53F-90BEBBE491DD}" dt="2022-08-22T11:01:09.372" v="149" actId="1076"/>
          <ac:spMkLst>
            <pc:docMk/>
            <pc:sldMk cId="181849985" sldId="262"/>
            <ac:spMk id="251" creationId="{7A43CAF6-02AB-AA47-B230-15D4C6B042BF}"/>
          </ac:spMkLst>
        </pc:spChg>
        <pc:spChg chg="mod">
          <ac:chgData name="Janina Lahn" userId="dddba684-6069-499f-b155-503680b56327" providerId="ADAL" clId="{B31942A9-8CF1-4325-A53F-90BEBBE491DD}" dt="2022-08-22T11:01:09.372" v="149" actId="1076"/>
          <ac:spMkLst>
            <pc:docMk/>
            <pc:sldMk cId="181849985" sldId="262"/>
            <ac:spMk id="252" creationId="{6E58363D-9925-4748-11C3-3D5744761C81}"/>
          </ac:spMkLst>
        </pc:spChg>
        <pc:spChg chg="mod">
          <ac:chgData name="Janina Lahn" userId="dddba684-6069-499f-b155-503680b56327" providerId="ADAL" clId="{B31942A9-8CF1-4325-A53F-90BEBBE491DD}" dt="2022-08-22T11:01:09.372" v="149" actId="1076"/>
          <ac:spMkLst>
            <pc:docMk/>
            <pc:sldMk cId="181849985" sldId="262"/>
            <ac:spMk id="253" creationId="{CFBCC67F-E0F8-C8A6-5371-E74815799CC9}"/>
          </ac:spMkLst>
        </pc:spChg>
        <pc:spChg chg="mod">
          <ac:chgData name="Janina Lahn" userId="dddba684-6069-499f-b155-503680b56327" providerId="ADAL" clId="{B31942A9-8CF1-4325-A53F-90BEBBE491DD}" dt="2022-08-22T11:01:09.372" v="149" actId="1076"/>
          <ac:spMkLst>
            <pc:docMk/>
            <pc:sldMk cId="181849985" sldId="262"/>
            <ac:spMk id="254" creationId="{5D344A8A-4479-8C65-4D84-509698468BC7}"/>
          </ac:spMkLst>
        </pc:spChg>
        <pc:spChg chg="mod">
          <ac:chgData name="Janina Lahn" userId="dddba684-6069-499f-b155-503680b56327" providerId="ADAL" clId="{B31942A9-8CF1-4325-A53F-90BEBBE491DD}" dt="2022-08-22T11:01:09.372" v="149" actId="1076"/>
          <ac:spMkLst>
            <pc:docMk/>
            <pc:sldMk cId="181849985" sldId="262"/>
            <ac:spMk id="255" creationId="{D7715550-D525-45CF-7A46-8E6E0D92ACD5}"/>
          </ac:spMkLst>
        </pc:spChg>
        <pc:spChg chg="mod">
          <ac:chgData name="Janina Lahn" userId="dddba684-6069-499f-b155-503680b56327" providerId="ADAL" clId="{B31942A9-8CF1-4325-A53F-90BEBBE491DD}" dt="2022-08-22T11:01:09.372" v="149" actId="1076"/>
          <ac:spMkLst>
            <pc:docMk/>
            <pc:sldMk cId="181849985" sldId="262"/>
            <ac:spMk id="256" creationId="{2FD4D2AE-935D-B87B-C169-4B1E3C928893}"/>
          </ac:spMkLst>
        </pc:spChg>
        <pc:spChg chg="mod">
          <ac:chgData name="Janina Lahn" userId="dddba684-6069-499f-b155-503680b56327" providerId="ADAL" clId="{B31942A9-8CF1-4325-A53F-90BEBBE491DD}" dt="2022-08-22T11:01:09.372" v="149" actId="1076"/>
          <ac:spMkLst>
            <pc:docMk/>
            <pc:sldMk cId="181849985" sldId="262"/>
            <ac:spMk id="257" creationId="{C1BD4746-7D82-FA74-A7F9-C30B9ABE03CE}"/>
          </ac:spMkLst>
        </pc:spChg>
        <pc:spChg chg="mod">
          <ac:chgData name="Janina Lahn" userId="dddba684-6069-499f-b155-503680b56327" providerId="ADAL" clId="{B31942A9-8CF1-4325-A53F-90BEBBE491DD}" dt="2022-08-22T11:01:09.372" v="149" actId="1076"/>
          <ac:spMkLst>
            <pc:docMk/>
            <pc:sldMk cId="181849985" sldId="262"/>
            <ac:spMk id="258" creationId="{E22A5C8F-1C90-0489-388D-3634D6D32B98}"/>
          </ac:spMkLst>
        </pc:spChg>
        <pc:spChg chg="mod">
          <ac:chgData name="Janina Lahn" userId="dddba684-6069-499f-b155-503680b56327" providerId="ADAL" clId="{B31942A9-8CF1-4325-A53F-90BEBBE491DD}" dt="2022-08-22T11:01:09.372" v="149" actId="1076"/>
          <ac:spMkLst>
            <pc:docMk/>
            <pc:sldMk cId="181849985" sldId="262"/>
            <ac:spMk id="259" creationId="{88371D6A-09D1-480E-F3A4-E25CFF6CE7B9}"/>
          </ac:spMkLst>
        </pc:spChg>
        <pc:spChg chg="mod">
          <ac:chgData name="Janina Lahn" userId="dddba684-6069-499f-b155-503680b56327" providerId="ADAL" clId="{B31942A9-8CF1-4325-A53F-90BEBBE491DD}" dt="2022-08-22T11:01:09.372" v="149" actId="1076"/>
          <ac:spMkLst>
            <pc:docMk/>
            <pc:sldMk cId="181849985" sldId="262"/>
            <ac:spMk id="260" creationId="{88B50281-65BC-0EF3-A00D-383940D8A247}"/>
          </ac:spMkLst>
        </pc:spChg>
        <pc:spChg chg="mod">
          <ac:chgData name="Janina Lahn" userId="dddba684-6069-499f-b155-503680b56327" providerId="ADAL" clId="{B31942A9-8CF1-4325-A53F-90BEBBE491DD}" dt="2022-08-22T11:01:09.372" v="149" actId="1076"/>
          <ac:spMkLst>
            <pc:docMk/>
            <pc:sldMk cId="181849985" sldId="262"/>
            <ac:spMk id="261" creationId="{258855A1-6F6E-335B-6BDC-247B8553B065}"/>
          </ac:spMkLst>
        </pc:spChg>
        <pc:spChg chg="mod">
          <ac:chgData name="Janina Lahn" userId="dddba684-6069-499f-b155-503680b56327" providerId="ADAL" clId="{B31942A9-8CF1-4325-A53F-90BEBBE491DD}" dt="2022-08-22T11:01:09.372" v="149" actId="1076"/>
          <ac:spMkLst>
            <pc:docMk/>
            <pc:sldMk cId="181849985" sldId="262"/>
            <ac:spMk id="262" creationId="{4042B34E-A357-C3DD-C91C-4EA8BEA1F950}"/>
          </ac:spMkLst>
        </pc:spChg>
        <pc:spChg chg="mod">
          <ac:chgData name="Janina Lahn" userId="dddba684-6069-499f-b155-503680b56327" providerId="ADAL" clId="{B31942A9-8CF1-4325-A53F-90BEBBE491DD}" dt="2022-08-22T11:01:09.372" v="149" actId="1076"/>
          <ac:spMkLst>
            <pc:docMk/>
            <pc:sldMk cId="181849985" sldId="262"/>
            <ac:spMk id="263" creationId="{1B8EC700-BFB1-BB31-513B-5749D4C0B811}"/>
          </ac:spMkLst>
        </pc:spChg>
        <pc:spChg chg="mod">
          <ac:chgData name="Janina Lahn" userId="dddba684-6069-499f-b155-503680b56327" providerId="ADAL" clId="{B31942A9-8CF1-4325-A53F-90BEBBE491DD}" dt="2022-08-22T11:01:09.372" v="149" actId="1076"/>
          <ac:spMkLst>
            <pc:docMk/>
            <pc:sldMk cId="181849985" sldId="262"/>
            <ac:spMk id="264" creationId="{756F15C0-9CB5-4483-F667-7BD111E1FBC4}"/>
          </ac:spMkLst>
        </pc:spChg>
        <pc:spChg chg="mod">
          <ac:chgData name="Janina Lahn" userId="dddba684-6069-499f-b155-503680b56327" providerId="ADAL" clId="{B31942A9-8CF1-4325-A53F-90BEBBE491DD}" dt="2022-08-22T11:01:09.372" v="149" actId="1076"/>
          <ac:spMkLst>
            <pc:docMk/>
            <pc:sldMk cId="181849985" sldId="262"/>
            <ac:spMk id="265" creationId="{BAF0E034-ECD4-8135-5CE2-3B20F063E591}"/>
          </ac:spMkLst>
        </pc:spChg>
        <pc:spChg chg="mod">
          <ac:chgData name="Janina Lahn" userId="dddba684-6069-499f-b155-503680b56327" providerId="ADAL" clId="{B31942A9-8CF1-4325-A53F-90BEBBE491DD}" dt="2022-08-22T11:01:09.372" v="149" actId="1076"/>
          <ac:spMkLst>
            <pc:docMk/>
            <pc:sldMk cId="181849985" sldId="262"/>
            <ac:spMk id="266" creationId="{4EDF4104-6124-50EF-4B63-4F41A72F8D5E}"/>
          </ac:spMkLst>
        </pc:spChg>
        <pc:spChg chg="mod">
          <ac:chgData name="Janina Lahn" userId="dddba684-6069-499f-b155-503680b56327" providerId="ADAL" clId="{B31942A9-8CF1-4325-A53F-90BEBBE491DD}" dt="2022-08-22T11:01:09.372" v="149" actId="1076"/>
          <ac:spMkLst>
            <pc:docMk/>
            <pc:sldMk cId="181849985" sldId="262"/>
            <ac:spMk id="267" creationId="{CD4AE9AF-C07A-1B34-9E8A-74444F4C35FA}"/>
          </ac:spMkLst>
        </pc:spChg>
        <pc:spChg chg="mod">
          <ac:chgData name="Janina Lahn" userId="dddba684-6069-499f-b155-503680b56327" providerId="ADAL" clId="{B31942A9-8CF1-4325-A53F-90BEBBE491DD}" dt="2022-08-22T11:01:09.372" v="149" actId="1076"/>
          <ac:spMkLst>
            <pc:docMk/>
            <pc:sldMk cId="181849985" sldId="262"/>
            <ac:spMk id="268" creationId="{1E2FC025-3AE6-23E1-64E9-16662C454513}"/>
          </ac:spMkLst>
        </pc:spChg>
        <pc:spChg chg="mod">
          <ac:chgData name="Janina Lahn" userId="dddba684-6069-499f-b155-503680b56327" providerId="ADAL" clId="{B31942A9-8CF1-4325-A53F-90BEBBE491DD}" dt="2022-08-22T11:01:09.372" v="149" actId="1076"/>
          <ac:spMkLst>
            <pc:docMk/>
            <pc:sldMk cId="181849985" sldId="262"/>
            <ac:spMk id="269" creationId="{2A372CFD-D8E5-569E-F81C-4DDE16EC46BC}"/>
          </ac:spMkLst>
        </pc:spChg>
        <pc:spChg chg="mod">
          <ac:chgData name="Janina Lahn" userId="dddba684-6069-499f-b155-503680b56327" providerId="ADAL" clId="{B31942A9-8CF1-4325-A53F-90BEBBE491DD}" dt="2022-08-22T11:01:09.372" v="149" actId="1076"/>
          <ac:spMkLst>
            <pc:docMk/>
            <pc:sldMk cId="181849985" sldId="262"/>
            <ac:spMk id="270" creationId="{6D4FB709-04B9-2937-863F-6087031FCA83}"/>
          </ac:spMkLst>
        </pc:spChg>
        <pc:spChg chg="mod">
          <ac:chgData name="Janina Lahn" userId="dddba684-6069-499f-b155-503680b56327" providerId="ADAL" clId="{B31942A9-8CF1-4325-A53F-90BEBBE491DD}" dt="2022-08-22T11:01:09.372" v="149" actId="1076"/>
          <ac:spMkLst>
            <pc:docMk/>
            <pc:sldMk cId="181849985" sldId="262"/>
            <ac:spMk id="271" creationId="{306FE5CF-916C-ADEC-9CA3-CA8C2DA50F87}"/>
          </ac:spMkLst>
        </pc:spChg>
        <pc:spChg chg="mod">
          <ac:chgData name="Janina Lahn" userId="dddba684-6069-499f-b155-503680b56327" providerId="ADAL" clId="{B31942A9-8CF1-4325-A53F-90BEBBE491DD}" dt="2022-08-22T11:01:09.372" v="149" actId="1076"/>
          <ac:spMkLst>
            <pc:docMk/>
            <pc:sldMk cId="181849985" sldId="262"/>
            <ac:spMk id="272" creationId="{93432E03-CFD6-6601-93BB-FCD356CBE704}"/>
          </ac:spMkLst>
        </pc:spChg>
        <pc:spChg chg="mod">
          <ac:chgData name="Janina Lahn" userId="dddba684-6069-499f-b155-503680b56327" providerId="ADAL" clId="{B31942A9-8CF1-4325-A53F-90BEBBE491DD}" dt="2022-08-22T11:01:09.372" v="149" actId="1076"/>
          <ac:spMkLst>
            <pc:docMk/>
            <pc:sldMk cId="181849985" sldId="262"/>
            <ac:spMk id="273" creationId="{3BF805B5-7766-3E2A-63A6-453943754C7F}"/>
          </ac:spMkLst>
        </pc:spChg>
        <pc:spChg chg="mod">
          <ac:chgData name="Janina Lahn" userId="dddba684-6069-499f-b155-503680b56327" providerId="ADAL" clId="{B31942A9-8CF1-4325-A53F-90BEBBE491DD}" dt="2022-08-22T11:01:09.372" v="149" actId="1076"/>
          <ac:spMkLst>
            <pc:docMk/>
            <pc:sldMk cId="181849985" sldId="262"/>
            <ac:spMk id="274" creationId="{938B485D-B179-9196-96BB-2873ADBAF9B8}"/>
          </ac:spMkLst>
        </pc:spChg>
        <pc:spChg chg="mod">
          <ac:chgData name="Janina Lahn" userId="dddba684-6069-499f-b155-503680b56327" providerId="ADAL" clId="{B31942A9-8CF1-4325-A53F-90BEBBE491DD}" dt="2022-08-22T11:01:09.372" v="149" actId="1076"/>
          <ac:spMkLst>
            <pc:docMk/>
            <pc:sldMk cId="181849985" sldId="262"/>
            <ac:spMk id="275" creationId="{28AEAF50-9501-43DF-BE80-F46BC01E731F}"/>
          </ac:spMkLst>
        </pc:spChg>
        <pc:spChg chg="del mod">
          <ac:chgData name="Janina Lahn" userId="dddba684-6069-499f-b155-503680b56327" providerId="ADAL" clId="{B31942A9-8CF1-4325-A53F-90BEBBE491DD}" dt="2022-08-22T10:59:55.679" v="140" actId="478"/>
          <ac:spMkLst>
            <pc:docMk/>
            <pc:sldMk cId="181849985" sldId="262"/>
            <ac:spMk id="276" creationId="{0E5C3724-D4F1-FD45-0DF7-8C08A60AA5A9}"/>
          </ac:spMkLst>
        </pc:spChg>
        <pc:spChg chg="del mod">
          <ac:chgData name="Janina Lahn" userId="dddba684-6069-499f-b155-503680b56327" providerId="ADAL" clId="{B31942A9-8CF1-4325-A53F-90BEBBE491DD}" dt="2022-08-22T10:57:46.104" v="117" actId="478"/>
          <ac:spMkLst>
            <pc:docMk/>
            <pc:sldMk cId="181849985" sldId="262"/>
            <ac:spMk id="277" creationId="{2238B4DF-EEB6-CD8A-F543-021B63FCB1BE}"/>
          </ac:spMkLst>
        </pc:spChg>
        <pc:spChg chg="del mod">
          <ac:chgData name="Janina Lahn" userId="dddba684-6069-499f-b155-503680b56327" providerId="ADAL" clId="{B31942A9-8CF1-4325-A53F-90BEBBE491DD}" dt="2022-08-22T11:00:35.246" v="146" actId="478"/>
          <ac:spMkLst>
            <pc:docMk/>
            <pc:sldMk cId="181849985" sldId="262"/>
            <ac:spMk id="278" creationId="{DFB404DD-6633-D672-CA60-27415122439B}"/>
          </ac:spMkLst>
        </pc:spChg>
        <pc:spChg chg="del mod">
          <ac:chgData name="Janina Lahn" userId="dddba684-6069-499f-b155-503680b56327" providerId="ADAL" clId="{B31942A9-8CF1-4325-A53F-90BEBBE491DD}" dt="2022-08-22T11:00:35.246" v="146" actId="478"/>
          <ac:spMkLst>
            <pc:docMk/>
            <pc:sldMk cId="181849985" sldId="262"/>
            <ac:spMk id="279" creationId="{A3CC630E-3EF0-3CDC-C92B-3278DBA874BF}"/>
          </ac:spMkLst>
        </pc:spChg>
        <pc:spChg chg="del mod">
          <ac:chgData name="Janina Lahn" userId="dddba684-6069-499f-b155-503680b56327" providerId="ADAL" clId="{B31942A9-8CF1-4325-A53F-90BEBBE491DD}" dt="2022-08-22T11:00:01.956" v="143" actId="478"/>
          <ac:spMkLst>
            <pc:docMk/>
            <pc:sldMk cId="181849985" sldId="262"/>
            <ac:spMk id="280" creationId="{9B8E8C67-A43E-8FA5-CEF2-AFA37F4DF8B6}"/>
          </ac:spMkLst>
        </pc:spChg>
        <pc:spChg chg="del mod">
          <ac:chgData name="Janina Lahn" userId="dddba684-6069-499f-b155-503680b56327" providerId="ADAL" clId="{B31942A9-8CF1-4325-A53F-90BEBBE491DD}" dt="2022-08-22T11:00:35.246" v="146" actId="478"/>
          <ac:spMkLst>
            <pc:docMk/>
            <pc:sldMk cId="181849985" sldId="262"/>
            <ac:spMk id="281" creationId="{EC65E99D-AF1A-F80B-31AB-401F071AE510}"/>
          </ac:spMkLst>
        </pc:spChg>
        <pc:spChg chg="del mod">
          <ac:chgData name="Janina Lahn" userId="dddba684-6069-499f-b155-503680b56327" providerId="ADAL" clId="{B31942A9-8CF1-4325-A53F-90BEBBE491DD}" dt="2022-08-22T11:00:35.246" v="146" actId="478"/>
          <ac:spMkLst>
            <pc:docMk/>
            <pc:sldMk cId="181849985" sldId="262"/>
            <ac:spMk id="282" creationId="{C26031F1-6568-C2F2-CF1F-8B1281EADBDA}"/>
          </ac:spMkLst>
        </pc:spChg>
        <pc:spChg chg="del mod">
          <ac:chgData name="Janina Lahn" userId="dddba684-6069-499f-b155-503680b56327" providerId="ADAL" clId="{B31942A9-8CF1-4325-A53F-90BEBBE491DD}" dt="2022-08-22T11:00:35.246" v="146" actId="478"/>
          <ac:spMkLst>
            <pc:docMk/>
            <pc:sldMk cId="181849985" sldId="262"/>
            <ac:spMk id="283" creationId="{9229C8EF-4630-87C8-48BB-D5CC652069A3}"/>
          </ac:spMkLst>
        </pc:spChg>
        <pc:spChg chg="del mod">
          <ac:chgData name="Janina Lahn" userId="dddba684-6069-499f-b155-503680b56327" providerId="ADAL" clId="{B31942A9-8CF1-4325-A53F-90BEBBE491DD}" dt="2022-08-22T11:00:35.246" v="146" actId="478"/>
          <ac:spMkLst>
            <pc:docMk/>
            <pc:sldMk cId="181849985" sldId="262"/>
            <ac:spMk id="284" creationId="{616D4A05-63BC-93C2-6DE5-17209D8560AD}"/>
          </ac:spMkLst>
        </pc:spChg>
        <pc:spChg chg="del mod">
          <ac:chgData name="Janina Lahn" userId="dddba684-6069-499f-b155-503680b56327" providerId="ADAL" clId="{B31942A9-8CF1-4325-A53F-90BEBBE491DD}" dt="2022-08-22T11:00:35.246" v="146" actId="478"/>
          <ac:spMkLst>
            <pc:docMk/>
            <pc:sldMk cId="181849985" sldId="262"/>
            <ac:spMk id="285" creationId="{0AFE5DE7-3155-690A-42A8-4F149972BF19}"/>
          </ac:spMkLst>
        </pc:spChg>
        <pc:spChg chg="del mod">
          <ac:chgData name="Janina Lahn" userId="dddba684-6069-499f-b155-503680b56327" providerId="ADAL" clId="{B31942A9-8CF1-4325-A53F-90BEBBE491DD}" dt="2022-08-22T11:00:35.246" v="146" actId="478"/>
          <ac:spMkLst>
            <pc:docMk/>
            <pc:sldMk cId="181849985" sldId="262"/>
            <ac:spMk id="286" creationId="{BC60C3A6-DDDC-705F-0A0C-9A83A3A0EE61}"/>
          </ac:spMkLst>
        </pc:spChg>
        <pc:spChg chg="del mod">
          <ac:chgData name="Janina Lahn" userId="dddba684-6069-499f-b155-503680b56327" providerId="ADAL" clId="{B31942A9-8CF1-4325-A53F-90BEBBE491DD}" dt="2022-08-22T11:00:35.246" v="146" actId="478"/>
          <ac:spMkLst>
            <pc:docMk/>
            <pc:sldMk cId="181849985" sldId="262"/>
            <ac:spMk id="287" creationId="{FFE2A4BE-7E29-8F4E-3F46-ED88FC6D529D}"/>
          </ac:spMkLst>
        </pc:spChg>
        <pc:spChg chg="del mod">
          <ac:chgData name="Janina Lahn" userId="dddba684-6069-499f-b155-503680b56327" providerId="ADAL" clId="{B31942A9-8CF1-4325-A53F-90BEBBE491DD}" dt="2022-08-22T11:00:35.246" v="146" actId="478"/>
          <ac:spMkLst>
            <pc:docMk/>
            <pc:sldMk cId="181849985" sldId="262"/>
            <ac:spMk id="288" creationId="{BF041785-B218-602B-5D4D-3140BB031205}"/>
          </ac:spMkLst>
        </pc:spChg>
        <pc:spChg chg="del mod">
          <ac:chgData name="Janina Lahn" userId="dddba684-6069-499f-b155-503680b56327" providerId="ADAL" clId="{B31942A9-8CF1-4325-A53F-90BEBBE491DD}" dt="2022-08-22T11:00:35.246" v="146" actId="478"/>
          <ac:spMkLst>
            <pc:docMk/>
            <pc:sldMk cId="181849985" sldId="262"/>
            <ac:spMk id="289" creationId="{721CDA0E-4B26-12E0-F081-4977447A2F08}"/>
          </ac:spMkLst>
        </pc:spChg>
        <pc:spChg chg="del mod">
          <ac:chgData name="Janina Lahn" userId="dddba684-6069-499f-b155-503680b56327" providerId="ADAL" clId="{B31942A9-8CF1-4325-A53F-90BEBBE491DD}" dt="2022-08-22T11:00:35.246" v="146" actId="478"/>
          <ac:spMkLst>
            <pc:docMk/>
            <pc:sldMk cId="181849985" sldId="262"/>
            <ac:spMk id="290" creationId="{9EBD3C94-4A42-4658-3BBF-A121583DADF4}"/>
          </ac:spMkLst>
        </pc:spChg>
        <pc:spChg chg="del mod">
          <ac:chgData name="Janina Lahn" userId="dddba684-6069-499f-b155-503680b56327" providerId="ADAL" clId="{B31942A9-8CF1-4325-A53F-90BEBBE491DD}" dt="2022-08-22T11:00:35.246" v="146" actId="478"/>
          <ac:spMkLst>
            <pc:docMk/>
            <pc:sldMk cId="181849985" sldId="262"/>
            <ac:spMk id="291" creationId="{72CA371D-09A4-D271-0077-AC120D79CF3B}"/>
          </ac:spMkLst>
        </pc:spChg>
        <pc:spChg chg="del mod">
          <ac:chgData name="Janina Lahn" userId="dddba684-6069-499f-b155-503680b56327" providerId="ADAL" clId="{B31942A9-8CF1-4325-A53F-90BEBBE491DD}" dt="2022-08-22T11:00:57.726" v="147" actId="478"/>
          <ac:spMkLst>
            <pc:docMk/>
            <pc:sldMk cId="181849985" sldId="262"/>
            <ac:spMk id="292" creationId="{92BB1736-4E91-2087-D6B6-4A8B902A4369}"/>
          </ac:spMkLst>
        </pc:spChg>
        <pc:spChg chg="del mod">
          <ac:chgData name="Janina Lahn" userId="dddba684-6069-499f-b155-503680b56327" providerId="ADAL" clId="{B31942A9-8CF1-4325-A53F-90BEBBE491DD}" dt="2022-08-22T11:00:57.726" v="147" actId="478"/>
          <ac:spMkLst>
            <pc:docMk/>
            <pc:sldMk cId="181849985" sldId="262"/>
            <ac:spMk id="293" creationId="{D9FF342A-8EC3-489A-635B-151E06F41A8D}"/>
          </ac:spMkLst>
        </pc:spChg>
        <pc:spChg chg="del mod">
          <ac:chgData name="Janina Lahn" userId="dddba684-6069-499f-b155-503680b56327" providerId="ADAL" clId="{B31942A9-8CF1-4325-A53F-90BEBBE491DD}" dt="2022-08-22T11:00:57.726" v="147" actId="478"/>
          <ac:spMkLst>
            <pc:docMk/>
            <pc:sldMk cId="181849985" sldId="262"/>
            <ac:spMk id="294" creationId="{4816816E-7272-F11D-5E69-77B9B0299159}"/>
          </ac:spMkLst>
        </pc:spChg>
        <pc:spChg chg="del mod">
          <ac:chgData name="Janina Lahn" userId="dddba684-6069-499f-b155-503680b56327" providerId="ADAL" clId="{B31942A9-8CF1-4325-A53F-90BEBBE491DD}" dt="2022-08-22T11:00:57.726" v="147" actId="478"/>
          <ac:spMkLst>
            <pc:docMk/>
            <pc:sldMk cId="181849985" sldId="262"/>
            <ac:spMk id="295" creationId="{2A8238B0-A5B0-1D50-7F61-650653423059}"/>
          </ac:spMkLst>
        </pc:spChg>
        <pc:spChg chg="del mod">
          <ac:chgData name="Janina Lahn" userId="dddba684-6069-499f-b155-503680b56327" providerId="ADAL" clId="{B31942A9-8CF1-4325-A53F-90BEBBE491DD}" dt="2022-08-22T11:00:57.726" v="147" actId="478"/>
          <ac:spMkLst>
            <pc:docMk/>
            <pc:sldMk cId="181849985" sldId="262"/>
            <ac:spMk id="296" creationId="{0305E67D-7C1E-DFDA-3909-6BA13804F659}"/>
          </ac:spMkLst>
        </pc:spChg>
        <pc:grpChg chg="mod">
          <ac:chgData name="Janina Lahn" userId="dddba684-6069-499f-b155-503680b56327" providerId="ADAL" clId="{B31942A9-8CF1-4325-A53F-90BEBBE491DD}" dt="2022-08-22T10:46:44.885" v="56" actId="338"/>
          <ac:grpSpMkLst>
            <pc:docMk/>
            <pc:sldMk cId="181849985" sldId="262"/>
            <ac:grpSpMk id="1" creationId="{00000000-0000-0000-0000-000000000000}"/>
          </ac:grpSpMkLst>
        </pc:grpChg>
        <pc:grpChg chg="add del mod">
          <ac:chgData name="Janina Lahn" userId="dddba684-6069-499f-b155-503680b56327" providerId="ADAL" clId="{B31942A9-8CF1-4325-A53F-90BEBBE491DD}" dt="2022-08-22T11:01:09.372" v="149" actId="1076"/>
          <ac:grpSpMkLst>
            <pc:docMk/>
            <pc:sldMk cId="181849985" sldId="262"/>
            <ac:grpSpMk id="9" creationId="{A2DFFEA5-5DB5-2023-0637-773A361E137D}"/>
          </ac:grpSpMkLst>
        </pc:grpChg>
        <pc:grpChg chg="add del mod topLvl">
          <ac:chgData name="Janina Lahn" userId="dddba684-6069-499f-b155-503680b56327" providerId="ADAL" clId="{B31942A9-8CF1-4325-A53F-90BEBBE491DD}" dt="2022-08-22T11:01:09.372" v="149" actId="1076"/>
          <ac:grpSpMkLst>
            <pc:docMk/>
            <pc:sldMk cId="181849985" sldId="262"/>
            <ac:grpSpMk id="11" creationId="{589F6CA6-42BB-2DEA-397B-802638F8340B}"/>
          </ac:grpSpMkLst>
        </pc:grpChg>
        <pc:picChg chg="add del mod">
          <ac:chgData name="Janina Lahn" userId="dddba684-6069-499f-b155-503680b56327" providerId="ADAL" clId="{B31942A9-8CF1-4325-A53F-90BEBBE491DD}" dt="2022-08-22T10:46:44.885" v="56" actId="338"/>
          <ac:picMkLst>
            <pc:docMk/>
            <pc:sldMk cId="181849985" sldId="262"/>
            <ac:picMk id="7" creationId="{9F84A391-4966-7650-C642-919BA4789190}"/>
          </ac:picMkLst>
        </pc:picChg>
      </pc:sldChg>
      <pc:sldChg chg="addSp delSp modSp mod ord">
        <pc:chgData name="Janina Lahn" userId="dddba684-6069-499f-b155-503680b56327" providerId="ADAL" clId="{B31942A9-8CF1-4325-A53F-90BEBBE491DD}" dt="2022-11-18T12:10:06.481" v="518" actId="27636"/>
        <pc:sldMkLst>
          <pc:docMk/>
          <pc:sldMk cId="1767677983" sldId="263"/>
        </pc:sldMkLst>
        <pc:spChg chg="mod">
          <ac:chgData name="Janina Lahn" userId="dddba684-6069-499f-b155-503680b56327" providerId="ADAL" clId="{B31942A9-8CF1-4325-A53F-90BEBBE491DD}" dt="2022-08-22T10:45:47.536" v="50" actId="120"/>
          <ac:spMkLst>
            <pc:docMk/>
            <pc:sldMk cId="1767677983" sldId="263"/>
            <ac:spMk id="2" creationId="{00000000-0000-0000-0000-000000000000}"/>
          </ac:spMkLst>
        </pc:spChg>
        <pc:spChg chg="del">
          <ac:chgData name="Janina Lahn" userId="dddba684-6069-499f-b155-503680b56327" providerId="ADAL" clId="{B31942A9-8CF1-4325-A53F-90BEBBE491DD}" dt="2022-08-22T10:45:16.393" v="39" actId="478"/>
          <ac:spMkLst>
            <pc:docMk/>
            <pc:sldMk cId="1767677983" sldId="263"/>
            <ac:spMk id="3" creationId="{00000000-0000-0000-0000-000000000000}"/>
          </ac:spMkLst>
        </pc:spChg>
        <pc:spChg chg="mod">
          <ac:chgData name="Janina Lahn" userId="dddba684-6069-499f-b155-503680b56327" providerId="ADAL" clId="{B31942A9-8CF1-4325-A53F-90BEBBE491DD}" dt="2022-11-18T12:10:06.481" v="518" actId="27636"/>
          <ac:spMkLst>
            <pc:docMk/>
            <pc:sldMk cId="1767677983" sldId="263"/>
            <ac:spMk id="4" creationId="{00000000-0000-0000-0000-000000000000}"/>
          </ac:spMkLst>
        </pc:spChg>
        <pc:spChg chg="mod">
          <ac:chgData name="Janina Lahn" userId="dddba684-6069-499f-b155-503680b56327" providerId="ADAL" clId="{B31942A9-8CF1-4325-A53F-90BEBBE491DD}" dt="2022-10-13T12:54:47.265" v="464" actId="20577"/>
          <ac:spMkLst>
            <pc:docMk/>
            <pc:sldMk cId="1767677983" sldId="263"/>
            <ac:spMk id="7" creationId="{00000000-0000-0000-0000-000000000000}"/>
          </ac:spMkLst>
        </pc:spChg>
        <pc:spChg chg="add del mod">
          <ac:chgData name="Janina Lahn" userId="dddba684-6069-499f-b155-503680b56327" providerId="ADAL" clId="{B31942A9-8CF1-4325-A53F-90BEBBE491DD}" dt="2022-08-22T10:45:20.898" v="41" actId="478"/>
          <ac:spMkLst>
            <pc:docMk/>
            <pc:sldMk cId="1767677983" sldId="263"/>
            <ac:spMk id="9" creationId="{A1BF7F8B-3941-C29A-6696-8F4F2462660F}"/>
          </ac:spMkLst>
        </pc:spChg>
        <pc:graphicFrameChg chg="add del mod">
          <ac:chgData name="Janina Lahn" userId="dddba684-6069-499f-b155-503680b56327" providerId="ADAL" clId="{B31942A9-8CF1-4325-A53F-90BEBBE491DD}" dt="2022-11-18T12:10:02.565" v="516" actId="478"/>
          <ac:graphicFrameMkLst>
            <pc:docMk/>
            <pc:sldMk cId="1767677983" sldId="263"/>
            <ac:graphicFrameMk id="11" creationId="{2522EC81-CC19-879F-6BC6-47B9FC0C2C4D}"/>
          </ac:graphicFrameMkLst>
        </pc:graphicFrameChg>
        <pc:picChg chg="add del mod">
          <ac:chgData name="Janina Lahn" userId="dddba684-6069-499f-b155-503680b56327" providerId="ADAL" clId="{B31942A9-8CF1-4325-A53F-90BEBBE491DD}" dt="2022-11-18T12:10:01.145" v="514" actId="478"/>
          <ac:picMkLst>
            <pc:docMk/>
            <pc:sldMk cId="1767677983" sldId="263"/>
            <ac:picMk id="10" creationId="{C1746BFC-3F8C-58FF-C59D-0EDC06187785}"/>
          </ac:picMkLst>
        </pc:picChg>
        <pc:picChg chg="add del mod">
          <ac:chgData name="Janina Lahn" userId="dddba684-6069-499f-b155-503680b56327" providerId="ADAL" clId="{B31942A9-8CF1-4325-A53F-90BEBBE491DD}" dt="2022-11-18T12:10:01.966" v="515" actId="478"/>
          <ac:picMkLst>
            <pc:docMk/>
            <pc:sldMk cId="1767677983" sldId="263"/>
            <ac:picMk id="12" creationId="{E5994770-70BA-054F-0094-67C087CE4905}"/>
          </ac:picMkLst>
        </pc:picChg>
      </pc:sldChg>
      <pc:sldChg chg="addSp delSp modSp mod modNotesTx">
        <pc:chgData name="Janina Lahn" userId="dddba684-6069-499f-b155-503680b56327" providerId="ADAL" clId="{B31942A9-8CF1-4325-A53F-90BEBBE491DD}" dt="2022-11-18T12:11:30.133" v="589" actId="1076"/>
        <pc:sldMkLst>
          <pc:docMk/>
          <pc:sldMk cId="3385735695" sldId="264"/>
        </pc:sldMkLst>
        <pc:spChg chg="mod">
          <ac:chgData name="Janina Lahn" userId="dddba684-6069-499f-b155-503680b56327" providerId="ADAL" clId="{B31942A9-8CF1-4325-A53F-90BEBBE491DD}" dt="2022-08-22T11:05:04.619" v="167"/>
          <ac:spMkLst>
            <pc:docMk/>
            <pc:sldMk cId="3385735695" sldId="264"/>
            <ac:spMk id="2" creationId="{00000000-0000-0000-0000-000000000000}"/>
          </ac:spMkLst>
        </pc:spChg>
        <pc:spChg chg="del">
          <ac:chgData name="Janina Lahn" userId="dddba684-6069-499f-b155-503680b56327" providerId="ADAL" clId="{B31942A9-8CF1-4325-A53F-90BEBBE491DD}" dt="2022-08-22T11:05:58.584" v="181" actId="478"/>
          <ac:spMkLst>
            <pc:docMk/>
            <pc:sldMk cId="3385735695" sldId="264"/>
            <ac:spMk id="3" creationId="{00000000-0000-0000-0000-000000000000}"/>
          </ac:spMkLst>
        </pc:spChg>
        <pc:spChg chg="add mod">
          <ac:chgData name="Janina Lahn" userId="dddba684-6069-499f-b155-503680b56327" providerId="ADAL" clId="{B31942A9-8CF1-4325-A53F-90BEBBE491DD}" dt="2022-11-18T12:11:30.133" v="589" actId="1076"/>
          <ac:spMkLst>
            <pc:docMk/>
            <pc:sldMk cId="3385735695" sldId="264"/>
            <ac:spMk id="3" creationId="{385448F6-1961-BB45-A0A3-30C26D6076CD}"/>
          </ac:spMkLst>
        </pc:spChg>
        <pc:spChg chg="del">
          <ac:chgData name="Janina Lahn" userId="dddba684-6069-499f-b155-503680b56327" providerId="ADAL" clId="{B31942A9-8CF1-4325-A53F-90BEBBE491DD}" dt="2022-08-22T11:05:46.157" v="177" actId="478"/>
          <ac:spMkLst>
            <pc:docMk/>
            <pc:sldMk cId="3385735695" sldId="264"/>
            <ac:spMk id="4" creationId="{00000000-0000-0000-0000-000000000000}"/>
          </ac:spMkLst>
        </pc:spChg>
        <pc:spChg chg="mod">
          <ac:chgData name="Janina Lahn" userId="dddba684-6069-499f-b155-503680b56327" providerId="ADAL" clId="{B31942A9-8CF1-4325-A53F-90BEBBE491DD}" dt="2022-08-22T11:09:42.940" v="199" actId="2711"/>
          <ac:spMkLst>
            <pc:docMk/>
            <pc:sldMk cId="3385735695" sldId="264"/>
            <ac:spMk id="5" creationId="{00000000-0000-0000-0000-000000000000}"/>
          </ac:spMkLst>
        </pc:spChg>
        <pc:spChg chg="mod">
          <ac:chgData name="Janina Lahn" userId="dddba684-6069-499f-b155-503680b56327" providerId="ADAL" clId="{B31942A9-8CF1-4325-A53F-90BEBBE491DD}" dt="2022-09-19T07:40:31.922" v="440" actId="207"/>
          <ac:spMkLst>
            <pc:docMk/>
            <pc:sldMk cId="3385735695" sldId="264"/>
            <ac:spMk id="6" creationId="{00000000-0000-0000-0000-000000000000}"/>
          </ac:spMkLst>
        </pc:spChg>
        <pc:spChg chg="mod">
          <ac:chgData name="Janina Lahn" userId="dddba684-6069-499f-b155-503680b56327" providerId="ADAL" clId="{B31942A9-8CF1-4325-A53F-90BEBBE491DD}" dt="2022-08-22T11:06:01.017" v="182" actId="1076"/>
          <ac:spMkLst>
            <pc:docMk/>
            <pc:sldMk cId="3385735695" sldId="264"/>
            <ac:spMk id="11" creationId="{0DBA6A07-BFBF-5934-A4FB-7488F1E2E2C4}"/>
          </ac:spMkLst>
        </pc:spChg>
        <pc:spChg chg="mod">
          <ac:chgData name="Janina Lahn" userId="dddba684-6069-499f-b155-503680b56327" providerId="ADAL" clId="{B31942A9-8CF1-4325-A53F-90BEBBE491DD}" dt="2022-08-22T11:06:01.017" v="182" actId="1076"/>
          <ac:spMkLst>
            <pc:docMk/>
            <pc:sldMk cId="3385735695" sldId="264"/>
            <ac:spMk id="13" creationId="{015856E3-C1CF-6141-AA26-C16B215DD077}"/>
          </ac:spMkLst>
        </pc:spChg>
        <pc:spChg chg="mod">
          <ac:chgData name="Janina Lahn" userId="dddba684-6069-499f-b155-503680b56327" providerId="ADAL" clId="{B31942A9-8CF1-4325-A53F-90BEBBE491DD}" dt="2022-08-22T11:06:01.017" v="182" actId="1076"/>
          <ac:spMkLst>
            <pc:docMk/>
            <pc:sldMk cId="3385735695" sldId="264"/>
            <ac:spMk id="14" creationId="{A4EE0BDD-2146-441D-54E7-6F32D1A2452C}"/>
          </ac:spMkLst>
        </pc:spChg>
        <pc:spChg chg="mod">
          <ac:chgData name="Janina Lahn" userId="dddba684-6069-499f-b155-503680b56327" providerId="ADAL" clId="{B31942A9-8CF1-4325-A53F-90BEBBE491DD}" dt="2022-08-22T11:06:01.017" v="182" actId="1076"/>
          <ac:spMkLst>
            <pc:docMk/>
            <pc:sldMk cId="3385735695" sldId="264"/>
            <ac:spMk id="15" creationId="{738FBB4D-C65E-FF05-E924-992076326B94}"/>
          </ac:spMkLst>
        </pc:spChg>
        <pc:spChg chg="mod">
          <ac:chgData name="Janina Lahn" userId="dddba684-6069-499f-b155-503680b56327" providerId="ADAL" clId="{B31942A9-8CF1-4325-A53F-90BEBBE491DD}" dt="2022-08-22T11:06:01.017" v="182" actId="1076"/>
          <ac:spMkLst>
            <pc:docMk/>
            <pc:sldMk cId="3385735695" sldId="264"/>
            <ac:spMk id="16" creationId="{16B0C61C-0E04-CBB7-D381-D5778852B168}"/>
          </ac:spMkLst>
        </pc:spChg>
        <pc:spChg chg="mod">
          <ac:chgData name="Janina Lahn" userId="dddba684-6069-499f-b155-503680b56327" providerId="ADAL" clId="{B31942A9-8CF1-4325-A53F-90BEBBE491DD}" dt="2022-08-22T11:06:01.017" v="182" actId="1076"/>
          <ac:spMkLst>
            <pc:docMk/>
            <pc:sldMk cId="3385735695" sldId="264"/>
            <ac:spMk id="17" creationId="{78A7ED86-718D-2440-B64F-48602FD3BFF3}"/>
          </ac:spMkLst>
        </pc:spChg>
        <pc:spChg chg="mod">
          <ac:chgData name="Janina Lahn" userId="dddba684-6069-499f-b155-503680b56327" providerId="ADAL" clId="{B31942A9-8CF1-4325-A53F-90BEBBE491DD}" dt="2022-08-22T11:06:01.017" v="182" actId="1076"/>
          <ac:spMkLst>
            <pc:docMk/>
            <pc:sldMk cId="3385735695" sldId="264"/>
            <ac:spMk id="18" creationId="{836BEF31-9D7C-5787-5B52-4D77F62930AB}"/>
          </ac:spMkLst>
        </pc:spChg>
        <pc:spChg chg="mod">
          <ac:chgData name="Janina Lahn" userId="dddba684-6069-499f-b155-503680b56327" providerId="ADAL" clId="{B31942A9-8CF1-4325-A53F-90BEBBE491DD}" dt="2022-08-22T11:06:01.017" v="182" actId="1076"/>
          <ac:spMkLst>
            <pc:docMk/>
            <pc:sldMk cId="3385735695" sldId="264"/>
            <ac:spMk id="19" creationId="{80575C09-9797-2AFA-2FC2-A9F5FCF3B5AA}"/>
          </ac:spMkLst>
        </pc:spChg>
        <pc:spChg chg="mod">
          <ac:chgData name="Janina Lahn" userId="dddba684-6069-499f-b155-503680b56327" providerId="ADAL" clId="{B31942A9-8CF1-4325-A53F-90BEBBE491DD}" dt="2022-08-22T11:06:01.017" v="182" actId="1076"/>
          <ac:spMkLst>
            <pc:docMk/>
            <pc:sldMk cId="3385735695" sldId="264"/>
            <ac:spMk id="20" creationId="{50DF016C-0CC4-C680-C573-BC0ADF8193C4}"/>
          </ac:spMkLst>
        </pc:spChg>
        <pc:spChg chg="mod">
          <ac:chgData name="Janina Lahn" userId="dddba684-6069-499f-b155-503680b56327" providerId="ADAL" clId="{B31942A9-8CF1-4325-A53F-90BEBBE491DD}" dt="2022-08-22T11:06:01.017" v="182" actId="1076"/>
          <ac:spMkLst>
            <pc:docMk/>
            <pc:sldMk cId="3385735695" sldId="264"/>
            <ac:spMk id="21" creationId="{D15FF446-E0BB-BCA5-392A-232A1D17B9A3}"/>
          </ac:spMkLst>
        </pc:spChg>
        <pc:spChg chg="mod">
          <ac:chgData name="Janina Lahn" userId="dddba684-6069-499f-b155-503680b56327" providerId="ADAL" clId="{B31942A9-8CF1-4325-A53F-90BEBBE491DD}" dt="2022-08-22T11:06:01.017" v="182" actId="1076"/>
          <ac:spMkLst>
            <pc:docMk/>
            <pc:sldMk cId="3385735695" sldId="264"/>
            <ac:spMk id="22" creationId="{289BE1AA-1ABA-14AA-6A05-20902B50224B}"/>
          </ac:spMkLst>
        </pc:spChg>
        <pc:spChg chg="mod">
          <ac:chgData name="Janina Lahn" userId="dddba684-6069-499f-b155-503680b56327" providerId="ADAL" clId="{B31942A9-8CF1-4325-A53F-90BEBBE491DD}" dt="2022-08-22T11:06:01.017" v="182" actId="1076"/>
          <ac:spMkLst>
            <pc:docMk/>
            <pc:sldMk cId="3385735695" sldId="264"/>
            <ac:spMk id="23" creationId="{3A4C957D-91D2-C430-7C9E-3280B1703EEE}"/>
          </ac:spMkLst>
        </pc:spChg>
        <pc:spChg chg="mod">
          <ac:chgData name="Janina Lahn" userId="dddba684-6069-499f-b155-503680b56327" providerId="ADAL" clId="{B31942A9-8CF1-4325-A53F-90BEBBE491DD}" dt="2022-08-22T11:06:01.017" v="182" actId="1076"/>
          <ac:spMkLst>
            <pc:docMk/>
            <pc:sldMk cId="3385735695" sldId="264"/>
            <ac:spMk id="24" creationId="{4D8C39FB-D76D-28BB-1257-A375387ECFFF}"/>
          </ac:spMkLst>
        </pc:spChg>
        <pc:spChg chg="mod">
          <ac:chgData name="Janina Lahn" userId="dddba684-6069-499f-b155-503680b56327" providerId="ADAL" clId="{B31942A9-8CF1-4325-A53F-90BEBBE491DD}" dt="2022-08-22T11:06:01.017" v="182" actId="1076"/>
          <ac:spMkLst>
            <pc:docMk/>
            <pc:sldMk cId="3385735695" sldId="264"/>
            <ac:spMk id="25" creationId="{CA50D434-9DE9-38FA-BC6B-D8B328777AB4}"/>
          </ac:spMkLst>
        </pc:spChg>
        <pc:spChg chg="mod">
          <ac:chgData name="Janina Lahn" userId="dddba684-6069-499f-b155-503680b56327" providerId="ADAL" clId="{B31942A9-8CF1-4325-A53F-90BEBBE491DD}" dt="2022-08-22T11:06:01.017" v="182" actId="1076"/>
          <ac:spMkLst>
            <pc:docMk/>
            <pc:sldMk cId="3385735695" sldId="264"/>
            <ac:spMk id="26" creationId="{CB135A9F-2504-CD01-63B1-8B61F2261342}"/>
          </ac:spMkLst>
        </pc:spChg>
        <pc:spChg chg="mod">
          <ac:chgData name="Janina Lahn" userId="dddba684-6069-499f-b155-503680b56327" providerId="ADAL" clId="{B31942A9-8CF1-4325-A53F-90BEBBE491DD}" dt="2022-08-22T11:06:01.017" v="182" actId="1076"/>
          <ac:spMkLst>
            <pc:docMk/>
            <pc:sldMk cId="3385735695" sldId="264"/>
            <ac:spMk id="27" creationId="{51078E08-ACA4-26FF-3C60-C2FEA0B3097E}"/>
          </ac:spMkLst>
        </pc:spChg>
        <pc:spChg chg="mod">
          <ac:chgData name="Janina Lahn" userId="dddba684-6069-499f-b155-503680b56327" providerId="ADAL" clId="{B31942A9-8CF1-4325-A53F-90BEBBE491DD}" dt="2022-08-22T11:06:01.017" v="182" actId="1076"/>
          <ac:spMkLst>
            <pc:docMk/>
            <pc:sldMk cId="3385735695" sldId="264"/>
            <ac:spMk id="28" creationId="{40EA4DA4-F4DA-FBAB-4134-1D2E58D483BF}"/>
          </ac:spMkLst>
        </pc:spChg>
        <pc:spChg chg="mod">
          <ac:chgData name="Janina Lahn" userId="dddba684-6069-499f-b155-503680b56327" providerId="ADAL" clId="{B31942A9-8CF1-4325-A53F-90BEBBE491DD}" dt="2022-08-22T11:06:01.017" v="182" actId="1076"/>
          <ac:spMkLst>
            <pc:docMk/>
            <pc:sldMk cId="3385735695" sldId="264"/>
            <ac:spMk id="29" creationId="{EAE56279-C876-578A-AE63-93DD516E5675}"/>
          </ac:spMkLst>
        </pc:spChg>
        <pc:spChg chg="mod">
          <ac:chgData name="Janina Lahn" userId="dddba684-6069-499f-b155-503680b56327" providerId="ADAL" clId="{B31942A9-8CF1-4325-A53F-90BEBBE491DD}" dt="2022-08-22T11:06:01.017" v="182" actId="1076"/>
          <ac:spMkLst>
            <pc:docMk/>
            <pc:sldMk cId="3385735695" sldId="264"/>
            <ac:spMk id="30" creationId="{869F1A51-BE13-FFA3-1879-FF7162936141}"/>
          </ac:spMkLst>
        </pc:spChg>
        <pc:spChg chg="mod">
          <ac:chgData name="Janina Lahn" userId="dddba684-6069-499f-b155-503680b56327" providerId="ADAL" clId="{B31942A9-8CF1-4325-A53F-90BEBBE491DD}" dt="2022-08-22T11:06:01.017" v="182" actId="1076"/>
          <ac:spMkLst>
            <pc:docMk/>
            <pc:sldMk cId="3385735695" sldId="264"/>
            <ac:spMk id="31" creationId="{7B766B6F-B0AB-4CE4-8970-3AC6FC87B8D6}"/>
          </ac:spMkLst>
        </pc:spChg>
        <pc:spChg chg="mod">
          <ac:chgData name="Janina Lahn" userId="dddba684-6069-499f-b155-503680b56327" providerId="ADAL" clId="{B31942A9-8CF1-4325-A53F-90BEBBE491DD}" dt="2022-08-22T11:06:01.017" v="182" actId="1076"/>
          <ac:spMkLst>
            <pc:docMk/>
            <pc:sldMk cId="3385735695" sldId="264"/>
            <ac:spMk id="32" creationId="{A65A3C44-34DE-0F02-81D9-EA218D37635D}"/>
          </ac:spMkLst>
        </pc:spChg>
        <pc:spChg chg="mod">
          <ac:chgData name="Janina Lahn" userId="dddba684-6069-499f-b155-503680b56327" providerId="ADAL" clId="{B31942A9-8CF1-4325-A53F-90BEBBE491DD}" dt="2022-08-22T11:06:01.017" v="182" actId="1076"/>
          <ac:spMkLst>
            <pc:docMk/>
            <pc:sldMk cId="3385735695" sldId="264"/>
            <ac:spMk id="33" creationId="{B53E58A1-EA85-1BE2-D738-0F7F08AB1415}"/>
          </ac:spMkLst>
        </pc:spChg>
        <pc:spChg chg="mod">
          <ac:chgData name="Janina Lahn" userId="dddba684-6069-499f-b155-503680b56327" providerId="ADAL" clId="{B31942A9-8CF1-4325-A53F-90BEBBE491DD}" dt="2022-08-22T11:06:01.017" v="182" actId="1076"/>
          <ac:spMkLst>
            <pc:docMk/>
            <pc:sldMk cId="3385735695" sldId="264"/>
            <ac:spMk id="34" creationId="{CF22DF9F-1440-1B82-C08B-415510CE1557}"/>
          </ac:spMkLst>
        </pc:spChg>
        <pc:spChg chg="mod">
          <ac:chgData name="Janina Lahn" userId="dddba684-6069-499f-b155-503680b56327" providerId="ADAL" clId="{B31942A9-8CF1-4325-A53F-90BEBBE491DD}" dt="2022-08-22T11:06:01.017" v="182" actId="1076"/>
          <ac:spMkLst>
            <pc:docMk/>
            <pc:sldMk cId="3385735695" sldId="264"/>
            <ac:spMk id="35" creationId="{18493698-6F8D-D093-C1CD-C5E2BDDD79A0}"/>
          </ac:spMkLst>
        </pc:spChg>
        <pc:spChg chg="mod">
          <ac:chgData name="Janina Lahn" userId="dddba684-6069-499f-b155-503680b56327" providerId="ADAL" clId="{B31942A9-8CF1-4325-A53F-90BEBBE491DD}" dt="2022-08-22T11:06:01.017" v="182" actId="1076"/>
          <ac:spMkLst>
            <pc:docMk/>
            <pc:sldMk cId="3385735695" sldId="264"/>
            <ac:spMk id="36" creationId="{3CF44DA4-F1F7-02A1-C18B-01A1BF5FD567}"/>
          </ac:spMkLst>
        </pc:spChg>
        <pc:spChg chg="mod">
          <ac:chgData name="Janina Lahn" userId="dddba684-6069-499f-b155-503680b56327" providerId="ADAL" clId="{B31942A9-8CF1-4325-A53F-90BEBBE491DD}" dt="2022-08-22T11:06:01.017" v="182" actId="1076"/>
          <ac:spMkLst>
            <pc:docMk/>
            <pc:sldMk cId="3385735695" sldId="264"/>
            <ac:spMk id="37" creationId="{D2589E92-0E1C-9109-674B-72C0FDCFF067}"/>
          </ac:spMkLst>
        </pc:spChg>
        <pc:spChg chg="mod">
          <ac:chgData name="Janina Lahn" userId="dddba684-6069-499f-b155-503680b56327" providerId="ADAL" clId="{B31942A9-8CF1-4325-A53F-90BEBBE491DD}" dt="2022-08-22T11:06:01.017" v="182" actId="1076"/>
          <ac:spMkLst>
            <pc:docMk/>
            <pc:sldMk cId="3385735695" sldId="264"/>
            <ac:spMk id="38" creationId="{383C8247-E43A-A6BE-567A-B5E9BBDB4815}"/>
          </ac:spMkLst>
        </pc:spChg>
        <pc:spChg chg="mod">
          <ac:chgData name="Janina Lahn" userId="dddba684-6069-499f-b155-503680b56327" providerId="ADAL" clId="{B31942A9-8CF1-4325-A53F-90BEBBE491DD}" dt="2022-08-22T11:06:01.017" v="182" actId="1076"/>
          <ac:spMkLst>
            <pc:docMk/>
            <pc:sldMk cId="3385735695" sldId="264"/>
            <ac:spMk id="39" creationId="{8B737BB3-FE33-7FA8-AEF5-8D0C2FB45BB0}"/>
          </ac:spMkLst>
        </pc:spChg>
        <pc:spChg chg="mod">
          <ac:chgData name="Janina Lahn" userId="dddba684-6069-499f-b155-503680b56327" providerId="ADAL" clId="{B31942A9-8CF1-4325-A53F-90BEBBE491DD}" dt="2022-08-22T11:06:01.017" v="182" actId="1076"/>
          <ac:spMkLst>
            <pc:docMk/>
            <pc:sldMk cId="3385735695" sldId="264"/>
            <ac:spMk id="40" creationId="{7B1274D2-521A-E5B8-F033-39E56289E525}"/>
          </ac:spMkLst>
        </pc:spChg>
        <pc:spChg chg="mod">
          <ac:chgData name="Janina Lahn" userId="dddba684-6069-499f-b155-503680b56327" providerId="ADAL" clId="{B31942A9-8CF1-4325-A53F-90BEBBE491DD}" dt="2022-08-22T11:06:01.017" v="182" actId="1076"/>
          <ac:spMkLst>
            <pc:docMk/>
            <pc:sldMk cId="3385735695" sldId="264"/>
            <ac:spMk id="41" creationId="{526DD934-A74A-734C-B0A8-BA03C993914F}"/>
          </ac:spMkLst>
        </pc:spChg>
        <pc:spChg chg="mod">
          <ac:chgData name="Janina Lahn" userId="dddba684-6069-499f-b155-503680b56327" providerId="ADAL" clId="{B31942A9-8CF1-4325-A53F-90BEBBE491DD}" dt="2022-08-22T11:06:01.017" v="182" actId="1076"/>
          <ac:spMkLst>
            <pc:docMk/>
            <pc:sldMk cId="3385735695" sldId="264"/>
            <ac:spMk id="42" creationId="{4046FB20-97D1-7CBC-01B7-DB5C4224AFA5}"/>
          </ac:spMkLst>
        </pc:spChg>
        <pc:spChg chg="mod">
          <ac:chgData name="Janina Lahn" userId="dddba684-6069-499f-b155-503680b56327" providerId="ADAL" clId="{B31942A9-8CF1-4325-A53F-90BEBBE491DD}" dt="2022-08-22T11:06:01.017" v="182" actId="1076"/>
          <ac:spMkLst>
            <pc:docMk/>
            <pc:sldMk cId="3385735695" sldId="264"/>
            <ac:spMk id="43" creationId="{0570A90D-1285-5308-B89C-7C3B6D73D2EB}"/>
          </ac:spMkLst>
        </pc:spChg>
        <pc:spChg chg="mod">
          <ac:chgData name="Janina Lahn" userId="dddba684-6069-499f-b155-503680b56327" providerId="ADAL" clId="{B31942A9-8CF1-4325-A53F-90BEBBE491DD}" dt="2022-08-22T11:06:01.017" v="182" actId="1076"/>
          <ac:spMkLst>
            <pc:docMk/>
            <pc:sldMk cId="3385735695" sldId="264"/>
            <ac:spMk id="44" creationId="{2BDB0A50-D2D3-DC9B-6251-62E39ADF1FE3}"/>
          </ac:spMkLst>
        </pc:spChg>
        <pc:spChg chg="mod">
          <ac:chgData name="Janina Lahn" userId="dddba684-6069-499f-b155-503680b56327" providerId="ADAL" clId="{B31942A9-8CF1-4325-A53F-90BEBBE491DD}" dt="2022-08-22T11:06:01.017" v="182" actId="1076"/>
          <ac:spMkLst>
            <pc:docMk/>
            <pc:sldMk cId="3385735695" sldId="264"/>
            <ac:spMk id="45" creationId="{E3B270B3-4AFD-DB3F-0B33-2E824838240E}"/>
          </ac:spMkLst>
        </pc:spChg>
        <pc:spChg chg="mod">
          <ac:chgData name="Janina Lahn" userId="dddba684-6069-499f-b155-503680b56327" providerId="ADAL" clId="{B31942A9-8CF1-4325-A53F-90BEBBE491DD}" dt="2022-08-22T11:06:01.017" v="182" actId="1076"/>
          <ac:spMkLst>
            <pc:docMk/>
            <pc:sldMk cId="3385735695" sldId="264"/>
            <ac:spMk id="46" creationId="{60C1C028-B170-33E1-A08F-8C0F13C74942}"/>
          </ac:spMkLst>
        </pc:spChg>
        <pc:spChg chg="mod">
          <ac:chgData name="Janina Lahn" userId="dddba684-6069-499f-b155-503680b56327" providerId="ADAL" clId="{B31942A9-8CF1-4325-A53F-90BEBBE491DD}" dt="2022-08-22T11:06:01.017" v="182" actId="1076"/>
          <ac:spMkLst>
            <pc:docMk/>
            <pc:sldMk cId="3385735695" sldId="264"/>
            <ac:spMk id="47" creationId="{E654DED0-A37C-5D98-1CF9-7B88A63568BF}"/>
          </ac:spMkLst>
        </pc:spChg>
        <pc:spChg chg="mod">
          <ac:chgData name="Janina Lahn" userId="dddba684-6069-499f-b155-503680b56327" providerId="ADAL" clId="{B31942A9-8CF1-4325-A53F-90BEBBE491DD}" dt="2022-08-22T11:06:01.017" v="182" actId="1076"/>
          <ac:spMkLst>
            <pc:docMk/>
            <pc:sldMk cId="3385735695" sldId="264"/>
            <ac:spMk id="48" creationId="{38EBD5FF-D87A-63EB-77EE-5D8024AFC50B}"/>
          </ac:spMkLst>
        </pc:spChg>
        <pc:spChg chg="mod">
          <ac:chgData name="Janina Lahn" userId="dddba684-6069-499f-b155-503680b56327" providerId="ADAL" clId="{B31942A9-8CF1-4325-A53F-90BEBBE491DD}" dt="2022-08-22T11:06:01.017" v="182" actId="1076"/>
          <ac:spMkLst>
            <pc:docMk/>
            <pc:sldMk cId="3385735695" sldId="264"/>
            <ac:spMk id="49" creationId="{320AECF9-B74B-4740-D09C-2149C486058E}"/>
          </ac:spMkLst>
        </pc:spChg>
        <pc:spChg chg="mod">
          <ac:chgData name="Janina Lahn" userId="dddba684-6069-499f-b155-503680b56327" providerId="ADAL" clId="{B31942A9-8CF1-4325-A53F-90BEBBE491DD}" dt="2022-08-22T11:06:01.017" v="182" actId="1076"/>
          <ac:spMkLst>
            <pc:docMk/>
            <pc:sldMk cId="3385735695" sldId="264"/>
            <ac:spMk id="50" creationId="{C43577D6-20BE-9D8F-6886-EE7A6FE1BF69}"/>
          </ac:spMkLst>
        </pc:spChg>
        <pc:spChg chg="mod">
          <ac:chgData name="Janina Lahn" userId="dddba684-6069-499f-b155-503680b56327" providerId="ADAL" clId="{B31942A9-8CF1-4325-A53F-90BEBBE491DD}" dt="2022-08-22T11:06:01.017" v="182" actId="1076"/>
          <ac:spMkLst>
            <pc:docMk/>
            <pc:sldMk cId="3385735695" sldId="264"/>
            <ac:spMk id="51" creationId="{E00852CB-E261-5079-C7A8-7BB5F33DD5C0}"/>
          </ac:spMkLst>
        </pc:spChg>
        <pc:spChg chg="mod">
          <ac:chgData name="Janina Lahn" userId="dddba684-6069-499f-b155-503680b56327" providerId="ADAL" clId="{B31942A9-8CF1-4325-A53F-90BEBBE491DD}" dt="2022-08-22T11:06:01.017" v="182" actId="1076"/>
          <ac:spMkLst>
            <pc:docMk/>
            <pc:sldMk cId="3385735695" sldId="264"/>
            <ac:spMk id="52" creationId="{26F332FB-A203-93C8-C802-4F67C4FC199A}"/>
          </ac:spMkLst>
        </pc:spChg>
        <pc:spChg chg="mod">
          <ac:chgData name="Janina Lahn" userId="dddba684-6069-499f-b155-503680b56327" providerId="ADAL" clId="{B31942A9-8CF1-4325-A53F-90BEBBE491DD}" dt="2022-08-22T11:06:01.017" v="182" actId="1076"/>
          <ac:spMkLst>
            <pc:docMk/>
            <pc:sldMk cId="3385735695" sldId="264"/>
            <ac:spMk id="53" creationId="{C88AE53B-2A28-6157-A75E-405DB6B8F82D}"/>
          </ac:spMkLst>
        </pc:spChg>
        <pc:spChg chg="mod">
          <ac:chgData name="Janina Lahn" userId="dddba684-6069-499f-b155-503680b56327" providerId="ADAL" clId="{B31942A9-8CF1-4325-A53F-90BEBBE491DD}" dt="2022-08-22T11:06:01.017" v="182" actId="1076"/>
          <ac:spMkLst>
            <pc:docMk/>
            <pc:sldMk cId="3385735695" sldId="264"/>
            <ac:spMk id="54" creationId="{BBC21B31-06BC-BABE-15F4-B581092AFF08}"/>
          </ac:spMkLst>
        </pc:spChg>
        <pc:spChg chg="mod">
          <ac:chgData name="Janina Lahn" userId="dddba684-6069-499f-b155-503680b56327" providerId="ADAL" clId="{B31942A9-8CF1-4325-A53F-90BEBBE491DD}" dt="2022-08-22T11:06:01.017" v="182" actId="1076"/>
          <ac:spMkLst>
            <pc:docMk/>
            <pc:sldMk cId="3385735695" sldId="264"/>
            <ac:spMk id="55" creationId="{EBEC103F-9CA9-0FF2-DB0D-9D0A573CB06F}"/>
          </ac:spMkLst>
        </pc:spChg>
        <pc:spChg chg="mod">
          <ac:chgData name="Janina Lahn" userId="dddba684-6069-499f-b155-503680b56327" providerId="ADAL" clId="{B31942A9-8CF1-4325-A53F-90BEBBE491DD}" dt="2022-08-22T11:06:01.017" v="182" actId="1076"/>
          <ac:spMkLst>
            <pc:docMk/>
            <pc:sldMk cId="3385735695" sldId="264"/>
            <ac:spMk id="56" creationId="{E0676876-197F-EAA9-ECDF-9CB57352B26A}"/>
          </ac:spMkLst>
        </pc:spChg>
        <pc:spChg chg="mod">
          <ac:chgData name="Janina Lahn" userId="dddba684-6069-499f-b155-503680b56327" providerId="ADAL" clId="{B31942A9-8CF1-4325-A53F-90BEBBE491DD}" dt="2022-08-22T11:06:01.017" v="182" actId="1076"/>
          <ac:spMkLst>
            <pc:docMk/>
            <pc:sldMk cId="3385735695" sldId="264"/>
            <ac:spMk id="57" creationId="{7D4FA54D-D121-5472-0CD7-C1AF93A6A404}"/>
          </ac:spMkLst>
        </pc:spChg>
        <pc:spChg chg="mod">
          <ac:chgData name="Janina Lahn" userId="dddba684-6069-499f-b155-503680b56327" providerId="ADAL" clId="{B31942A9-8CF1-4325-A53F-90BEBBE491DD}" dt="2022-08-22T11:06:01.017" v="182" actId="1076"/>
          <ac:spMkLst>
            <pc:docMk/>
            <pc:sldMk cId="3385735695" sldId="264"/>
            <ac:spMk id="58" creationId="{25814642-65FC-5AA1-3C4E-852315DFD18A}"/>
          </ac:spMkLst>
        </pc:spChg>
        <pc:spChg chg="mod">
          <ac:chgData name="Janina Lahn" userId="dddba684-6069-499f-b155-503680b56327" providerId="ADAL" clId="{B31942A9-8CF1-4325-A53F-90BEBBE491DD}" dt="2022-08-22T11:06:01.017" v="182" actId="1076"/>
          <ac:spMkLst>
            <pc:docMk/>
            <pc:sldMk cId="3385735695" sldId="264"/>
            <ac:spMk id="59" creationId="{4A194AF6-8D86-79EC-7504-256A574EFB20}"/>
          </ac:spMkLst>
        </pc:spChg>
        <pc:spChg chg="mod">
          <ac:chgData name="Janina Lahn" userId="dddba684-6069-499f-b155-503680b56327" providerId="ADAL" clId="{B31942A9-8CF1-4325-A53F-90BEBBE491DD}" dt="2022-08-22T11:06:01.017" v="182" actId="1076"/>
          <ac:spMkLst>
            <pc:docMk/>
            <pc:sldMk cId="3385735695" sldId="264"/>
            <ac:spMk id="60" creationId="{1E1D6BF0-E86B-3854-ADD2-071518233A3D}"/>
          </ac:spMkLst>
        </pc:spChg>
        <pc:spChg chg="mod">
          <ac:chgData name="Janina Lahn" userId="dddba684-6069-499f-b155-503680b56327" providerId="ADAL" clId="{B31942A9-8CF1-4325-A53F-90BEBBE491DD}" dt="2022-08-22T11:06:01.017" v="182" actId="1076"/>
          <ac:spMkLst>
            <pc:docMk/>
            <pc:sldMk cId="3385735695" sldId="264"/>
            <ac:spMk id="61" creationId="{2AE33327-EBE7-7A83-4967-67BBB0C6BD8F}"/>
          </ac:spMkLst>
        </pc:spChg>
        <pc:spChg chg="mod">
          <ac:chgData name="Janina Lahn" userId="dddba684-6069-499f-b155-503680b56327" providerId="ADAL" clId="{B31942A9-8CF1-4325-A53F-90BEBBE491DD}" dt="2022-08-22T11:06:01.017" v="182" actId="1076"/>
          <ac:spMkLst>
            <pc:docMk/>
            <pc:sldMk cId="3385735695" sldId="264"/>
            <ac:spMk id="62" creationId="{F7F94F95-CC35-4C8B-6455-ABDFC8760FA2}"/>
          </ac:spMkLst>
        </pc:spChg>
        <pc:spChg chg="mod">
          <ac:chgData name="Janina Lahn" userId="dddba684-6069-499f-b155-503680b56327" providerId="ADAL" clId="{B31942A9-8CF1-4325-A53F-90BEBBE491DD}" dt="2022-08-22T11:06:01.017" v="182" actId="1076"/>
          <ac:spMkLst>
            <pc:docMk/>
            <pc:sldMk cId="3385735695" sldId="264"/>
            <ac:spMk id="63" creationId="{D00C0F61-2A00-2A6B-1343-D18C01BCB54A}"/>
          </ac:spMkLst>
        </pc:spChg>
        <pc:spChg chg="mod">
          <ac:chgData name="Janina Lahn" userId="dddba684-6069-499f-b155-503680b56327" providerId="ADAL" clId="{B31942A9-8CF1-4325-A53F-90BEBBE491DD}" dt="2022-08-22T11:06:01.017" v="182" actId="1076"/>
          <ac:spMkLst>
            <pc:docMk/>
            <pc:sldMk cId="3385735695" sldId="264"/>
            <ac:spMk id="64" creationId="{182114C0-215F-757A-9DCB-427DC4E62F7E}"/>
          </ac:spMkLst>
        </pc:spChg>
        <pc:spChg chg="mod">
          <ac:chgData name="Janina Lahn" userId="dddba684-6069-499f-b155-503680b56327" providerId="ADAL" clId="{B31942A9-8CF1-4325-A53F-90BEBBE491DD}" dt="2022-08-22T11:06:01.017" v="182" actId="1076"/>
          <ac:spMkLst>
            <pc:docMk/>
            <pc:sldMk cId="3385735695" sldId="264"/>
            <ac:spMk id="65" creationId="{29B5940E-6C88-BEB2-B23B-A0D7BBB172BD}"/>
          </ac:spMkLst>
        </pc:spChg>
        <pc:spChg chg="mod">
          <ac:chgData name="Janina Lahn" userId="dddba684-6069-499f-b155-503680b56327" providerId="ADAL" clId="{B31942A9-8CF1-4325-A53F-90BEBBE491DD}" dt="2022-08-22T11:06:01.017" v="182" actId="1076"/>
          <ac:spMkLst>
            <pc:docMk/>
            <pc:sldMk cId="3385735695" sldId="264"/>
            <ac:spMk id="66" creationId="{9955A28C-EC2B-E13E-BE65-63746EAC1076}"/>
          </ac:spMkLst>
        </pc:spChg>
        <pc:spChg chg="mod">
          <ac:chgData name="Janina Lahn" userId="dddba684-6069-499f-b155-503680b56327" providerId="ADAL" clId="{B31942A9-8CF1-4325-A53F-90BEBBE491DD}" dt="2022-08-22T11:06:01.017" v="182" actId="1076"/>
          <ac:spMkLst>
            <pc:docMk/>
            <pc:sldMk cId="3385735695" sldId="264"/>
            <ac:spMk id="67" creationId="{3D9546CC-6CBB-873B-6D89-338CA5BE5BC9}"/>
          </ac:spMkLst>
        </pc:spChg>
        <pc:spChg chg="mod">
          <ac:chgData name="Janina Lahn" userId="dddba684-6069-499f-b155-503680b56327" providerId="ADAL" clId="{B31942A9-8CF1-4325-A53F-90BEBBE491DD}" dt="2022-08-22T11:06:01.017" v="182" actId="1076"/>
          <ac:spMkLst>
            <pc:docMk/>
            <pc:sldMk cId="3385735695" sldId="264"/>
            <ac:spMk id="68" creationId="{48BA13CC-EC7C-BDAC-091B-2E25724E03E0}"/>
          </ac:spMkLst>
        </pc:spChg>
        <pc:spChg chg="mod">
          <ac:chgData name="Janina Lahn" userId="dddba684-6069-499f-b155-503680b56327" providerId="ADAL" clId="{B31942A9-8CF1-4325-A53F-90BEBBE491DD}" dt="2022-08-22T11:06:01.017" v="182" actId="1076"/>
          <ac:spMkLst>
            <pc:docMk/>
            <pc:sldMk cId="3385735695" sldId="264"/>
            <ac:spMk id="69" creationId="{D83FE693-BBE0-3264-FBE4-B9161BFD583E}"/>
          </ac:spMkLst>
        </pc:spChg>
        <pc:spChg chg="mod">
          <ac:chgData name="Janina Lahn" userId="dddba684-6069-499f-b155-503680b56327" providerId="ADAL" clId="{B31942A9-8CF1-4325-A53F-90BEBBE491DD}" dt="2022-08-22T11:06:01.017" v="182" actId="1076"/>
          <ac:spMkLst>
            <pc:docMk/>
            <pc:sldMk cId="3385735695" sldId="264"/>
            <ac:spMk id="70" creationId="{12590C09-BECC-0BFB-C4C8-C9A2C055C5F0}"/>
          </ac:spMkLst>
        </pc:spChg>
        <pc:spChg chg="mod">
          <ac:chgData name="Janina Lahn" userId="dddba684-6069-499f-b155-503680b56327" providerId="ADAL" clId="{B31942A9-8CF1-4325-A53F-90BEBBE491DD}" dt="2022-08-22T11:06:01.017" v="182" actId="1076"/>
          <ac:spMkLst>
            <pc:docMk/>
            <pc:sldMk cId="3385735695" sldId="264"/>
            <ac:spMk id="71" creationId="{D73ABFE4-4453-2C1C-F57F-07C98220ED26}"/>
          </ac:spMkLst>
        </pc:spChg>
        <pc:spChg chg="mod">
          <ac:chgData name="Janina Lahn" userId="dddba684-6069-499f-b155-503680b56327" providerId="ADAL" clId="{B31942A9-8CF1-4325-A53F-90BEBBE491DD}" dt="2022-08-22T11:06:01.017" v="182" actId="1076"/>
          <ac:spMkLst>
            <pc:docMk/>
            <pc:sldMk cId="3385735695" sldId="264"/>
            <ac:spMk id="72" creationId="{D9307D76-35D5-0B12-DF32-5B8EAC83FCC7}"/>
          </ac:spMkLst>
        </pc:spChg>
        <pc:spChg chg="mod">
          <ac:chgData name="Janina Lahn" userId="dddba684-6069-499f-b155-503680b56327" providerId="ADAL" clId="{B31942A9-8CF1-4325-A53F-90BEBBE491DD}" dt="2022-08-22T11:06:01.017" v="182" actId="1076"/>
          <ac:spMkLst>
            <pc:docMk/>
            <pc:sldMk cId="3385735695" sldId="264"/>
            <ac:spMk id="73" creationId="{6F076960-9E0D-0E46-3B19-8BC760EBE349}"/>
          </ac:spMkLst>
        </pc:spChg>
        <pc:spChg chg="mod">
          <ac:chgData name="Janina Lahn" userId="dddba684-6069-499f-b155-503680b56327" providerId="ADAL" clId="{B31942A9-8CF1-4325-A53F-90BEBBE491DD}" dt="2022-08-22T11:06:01.017" v="182" actId="1076"/>
          <ac:spMkLst>
            <pc:docMk/>
            <pc:sldMk cId="3385735695" sldId="264"/>
            <ac:spMk id="74" creationId="{9D36C7DD-5512-136E-B59B-8B34E2B6EC9E}"/>
          </ac:spMkLst>
        </pc:spChg>
        <pc:spChg chg="mod">
          <ac:chgData name="Janina Lahn" userId="dddba684-6069-499f-b155-503680b56327" providerId="ADAL" clId="{B31942A9-8CF1-4325-A53F-90BEBBE491DD}" dt="2022-08-22T11:06:01.017" v="182" actId="1076"/>
          <ac:spMkLst>
            <pc:docMk/>
            <pc:sldMk cId="3385735695" sldId="264"/>
            <ac:spMk id="75" creationId="{4D09794A-5004-B926-A88D-1872695A228A}"/>
          </ac:spMkLst>
        </pc:spChg>
        <pc:spChg chg="mod">
          <ac:chgData name="Janina Lahn" userId="dddba684-6069-499f-b155-503680b56327" providerId="ADAL" clId="{B31942A9-8CF1-4325-A53F-90BEBBE491DD}" dt="2022-08-22T11:06:01.017" v="182" actId="1076"/>
          <ac:spMkLst>
            <pc:docMk/>
            <pc:sldMk cId="3385735695" sldId="264"/>
            <ac:spMk id="76" creationId="{F293B2B2-3B89-9C71-45FB-B3E38319EE48}"/>
          </ac:spMkLst>
        </pc:spChg>
        <pc:spChg chg="mod">
          <ac:chgData name="Janina Lahn" userId="dddba684-6069-499f-b155-503680b56327" providerId="ADAL" clId="{B31942A9-8CF1-4325-A53F-90BEBBE491DD}" dt="2022-08-22T11:06:01.017" v="182" actId="1076"/>
          <ac:spMkLst>
            <pc:docMk/>
            <pc:sldMk cId="3385735695" sldId="264"/>
            <ac:spMk id="77" creationId="{02BB2706-E947-5031-70FB-FB624FDE7C50}"/>
          </ac:spMkLst>
        </pc:spChg>
        <pc:spChg chg="mod">
          <ac:chgData name="Janina Lahn" userId="dddba684-6069-499f-b155-503680b56327" providerId="ADAL" clId="{B31942A9-8CF1-4325-A53F-90BEBBE491DD}" dt="2022-08-22T11:06:01.017" v="182" actId="1076"/>
          <ac:spMkLst>
            <pc:docMk/>
            <pc:sldMk cId="3385735695" sldId="264"/>
            <ac:spMk id="78" creationId="{4E9F1BB8-949B-0F18-9CC2-6B35F38B1AD7}"/>
          </ac:spMkLst>
        </pc:spChg>
        <pc:spChg chg="mod">
          <ac:chgData name="Janina Lahn" userId="dddba684-6069-499f-b155-503680b56327" providerId="ADAL" clId="{B31942A9-8CF1-4325-A53F-90BEBBE491DD}" dt="2022-08-22T11:06:01.017" v="182" actId="1076"/>
          <ac:spMkLst>
            <pc:docMk/>
            <pc:sldMk cId="3385735695" sldId="264"/>
            <ac:spMk id="79" creationId="{F478501A-56EC-D538-BE8C-37C514B78A44}"/>
          </ac:spMkLst>
        </pc:spChg>
        <pc:spChg chg="mod">
          <ac:chgData name="Janina Lahn" userId="dddba684-6069-499f-b155-503680b56327" providerId="ADAL" clId="{B31942A9-8CF1-4325-A53F-90BEBBE491DD}" dt="2022-08-22T11:06:01.017" v="182" actId="1076"/>
          <ac:spMkLst>
            <pc:docMk/>
            <pc:sldMk cId="3385735695" sldId="264"/>
            <ac:spMk id="80" creationId="{E60823A9-21A7-76C2-2337-405521F20CB5}"/>
          </ac:spMkLst>
        </pc:spChg>
        <pc:spChg chg="mod">
          <ac:chgData name="Janina Lahn" userId="dddba684-6069-499f-b155-503680b56327" providerId="ADAL" clId="{B31942A9-8CF1-4325-A53F-90BEBBE491DD}" dt="2022-08-22T11:06:01.017" v="182" actId="1076"/>
          <ac:spMkLst>
            <pc:docMk/>
            <pc:sldMk cId="3385735695" sldId="264"/>
            <ac:spMk id="81" creationId="{F2CAFB29-BE67-8A1F-A76D-4E3C50D3E443}"/>
          </ac:spMkLst>
        </pc:spChg>
        <pc:spChg chg="mod">
          <ac:chgData name="Janina Lahn" userId="dddba684-6069-499f-b155-503680b56327" providerId="ADAL" clId="{B31942A9-8CF1-4325-A53F-90BEBBE491DD}" dt="2022-08-22T11:06:01.017" v="182" actId="1076"/>
          <ac:spMkLst>
            <pc:docMk/>
            <pc:sldMk cId="3385735695" sldId="264"/>
            <ac:spMk id="82" creationId="{73F37AF7-2A0B-D75E-227F-F345AFA071F3}"/>
          </ac:spMkLst>
        </pc:spChg>
        <pc:spChg chg="mod">
          <ac:chgData name="Janina Lahn" userId="dddba684-6069-499f-b155-503680b56327" providerId="ADAL" clId="{B31942A9-8CF1-4325-A53F-90BEBBE491DD}" dt="2022-08-22T11:06:01.017" v="182" actId="1076"/>
          <ac:spMkLst>
            <pc:docMk/>
            <pc:sldMk cId="3385735695" sldId="264"/>
            <ac:spMk id="83" creationId="{8A04207B-598C-9FEB-D400-E9BAF2E9D5F5}"/>
          </ac:spMkLst>
        </pc:spChg>
        <pc:spChg chg="mod">
          <ac:chgData name="Janina Lahn" userId="dddba684-6069-499f-b155-503680b56327" providerId="ADAL" clId="{B31942A9-8CF1-4325-A53F-90BEBBE491DD}" dt="2022-08-22T11:06:01.017" v="182" actId="1076"/>
          <ac:spMkLst>
            <pc:docMk/>
            <pc:sldMk cId="3385735695" sldId="264"/>
            <ac:spMk id="84" creationId="{13F66694-51B1-292A-F090-7E089CF9A348}"/>
          </ac:spMkLst>
        </pc:spChg>
        <pc:spChg chg="mod">
          <ac:chgData name="Janina Lahn" userId="dddba684-6069-499f-b155-503680b56327" providerId="ADAL" clId="{B31942A9-8CF1-4325-A53F-90BEBBE491DD}" dt="2022-08-22T11:06:01.017" v="182" actId="1076"/>
          <ac:spMkLst>
            <pc:docMk/>
            <pc:sldMk cId="3385735695" sldId="264"/>
            <ac:spMk id="85" creationId="{8B5F6158-B6A6-8215-2D46-930519AAB2F7}"/>
          </ac:spMkLst>
        </pc:spChg>
        <pc:spChg chg="mod">
          <ac:chgData name="Janina Lahn" userId="dddba684-6069-499f-b155-503680b56327" providerId="ADAL" clId="{B31942A9-8CF1-4325-A53F-90BEBBE491DD}" dt="2022-08-22T11:06:01.017" v="182" actId="1076"/>
          <ac:spMkLst>
            <pc:docMk/>
            <pc:sldMk cId="3385735695" sldId="264"/>
            <ac:spMk id="86" creationId="{869BF07B-E79F-C0B8-001C-6D23936334D8}"/>
          </ac:spMkLst>
        </pc:spChg>
        <pc:spChg chg="mod">
          <ac:chgData name="Janina Lahn" userId="dddba684-6069-499f-b155-503680b56327" providerId="ADAL" clId="{B31942A9-8CF1-4325-A53F-90BEBBE491DD}" dt="2022-08-22T11:06:01.017" v="182" actId="1076"/>
          <ac:spMkLst>
            <pc:docMk/>
            <pc:sldMk cId="3385735695" sldId="264"/>
            <ac:spMk id="87" creationId="{7DA1F3F5-5AEE-FAF9-928A-553C873C3080}"/>
          </ac:spMkLst>
        </pc:spChg>
        <pc:spChg chg="mod">
          <ac:chgData name="Janina Lahn" userId="dddba684-6069-499f-b155-503680b56327" providerId="ADAL" clId="{B31942A9-8CF1-4325-A53F-90BEBBE491DD}" dt="2022-08-22T11:06:01.017" v="182" actId="1076"/>
          <ac:spMkLst>
            <pc:docMk/>
            <pc:sldMk cId="3385735695" sldId="264"/>
            <ac:spMk id="88" creationId="{43DA1C6C-1090-B32A-64A0-9C0381A3E1CD}"/>
          </ac:spMkLst>
        </pc:spChg>
        <pc:spChg chg="mod">
          <ac:chgData name="Janina Lahn" userId="dddba684-6069-499f-b155-503680b56327" providerId="ADAL" clId="{B31942A9-8CF1-4325-A53F-90BEBBE491DD}" dt="2022-08-22T11:06:01.017" v="182" actId="1076"/>
          <ac:spMkLst>
            <pc:docMk/>
            <pc:sldMk cId="3385735695" sldId="264"/>
            <ac:spMk id="89" creationId="{FA45A943-E2F7-C381-A6EE-D38287423216}"/>
          </ac:spMkLst>
        </pc:spChg>
        <pc:spChg chg="mod">
          <ac:chgData name="Janina Lahn" userId="dddba684-6069-499f-b155-503680b56327" providerId="ADAL" clId="{B31942A9-8CF1-4325-A53F-90BEBBE491DD}" dt="2022-08-22T11:06:01.017" v="182" actId="1076"/>
          <ac:spMkLst>
            <pc:docMk/>
            <pc:sldMk cId="3385735695" sldId="264"/>
            <ac:spMk id="90" creationId="{19C0DD6A-08FD-7F7B-304D-8BEA014ABD3B}"/>
          </ac:spMkLst>
        </pc:spChg>
        <pc:spChg chg="mod">
          <ac:chgData name="Janina Lahn" userId="dddba684-6069-499f-b155-503680b56327" providerId="ADAL" clId="{B31942A9-8CF1-4325-A53F-90BEBBE491DD}" dt="2022-08-22T11:06:01.017" v="182" actId="1076"/>
          <ac:spMkLst>
            <pc:docMk/>
            <pc:sldMk cId="3385735695" sldId="264"/>
            <ac:spMk id="91" creationId="{04942147-1638-48F7-DCAB-211F04094E27}"/>
          </ac:spMkLst>
        </pc:spChg>
        <pc:spChg chg="mod">
          <ac:chgData name="Janina Lahn" userId="dddba684-6069-499f-b155-503680b56327" providerId="ADAL" clId="{B31942A9-8CF1-4325-A53F-90BEBBE491DD}" dt="2022-08-22T11:06:01.017" v="182" actId="1076"/>
          <ac:spMkLst>
            <pc:docMk/>
            <pc:sldMk cId="3385735695" sldId="264"/>
            <ac:spMk id="92" creationId="{16BD9F3A-D87C-2119-1C8B-CC2BC4AA0332}"/>
          </ac:spMkLst>
        </pc:spChg>
        <pc:spChg chg="mod">
          <ac:chgData name="Janina Lahn" userId="dddba684-6069-499f-b155-503680b56327" providerId="ADAL" clId="{B31942A9-8CF1-4325-A53F-90BEBBE491DD}" dt="2022-08-22T11:06:01.017" v="182" actId="1076"/>
          <ac:spMkLst>
            <pc:docMk/>
            <pc:sldMk cId="3385735695" sldId="264"/>
            <ac:spMk id="93" creationId="{848576DB-8757-604E-E37F-7F5539E1EF87}"/>
          </ac:spMkLst>
        </pc:spChg>
        <pc:spChg chg="mod">
          <ac:chgData name="Janina Lahn" userId="dddba684-6069-499f-b155-503680b56327" providerId="ADAL" clId="{B31942A9-8CF1-4325-A53F-90BEBBE491DD}" dt="2022-08-22T11:06:01.017" v="182" actId="1076"/>
          <ac:spMkLst>
            <pc:docMk/>
            <pc:sldMk cId="3385735695" sldId="264"/>
            <ac:spMk id="94" creationId="{2DC17B7C-8EFD-A7C2-EA5C-FA79C0C8F8FE}"/>
          </ac:spMkLst>
        </pc:spChg>
        <pc:spChg chg="mod">
          <ac:chgData name="Janina Lahn" userId="dddba684-6069-499f-b155-503680b56327" providerId="ADAL" clId="{B31942A9-8CF1-4325-A53F-90BEBBE491DD}" dt="2022-08-22T11:06:01.017" v="182" actId="1076"/>
          <ac:spMkLst>
            <pc:docMk/>
            <pc:sldMk cId="3385735695" sldId="264"/>
            <ac:spMk id="95" creationId="{07E6469E-121E-FBF7-8F3E-7322223D6E27}"/>
          </ac:spMkLst>
        </pc:spChg>
        <pc:spChg chg="mod">
          <ac:chgData name="Janina Lahn" userId="dddba684-6069-499f-b155-503680b56327" providerId="ADAL" clId="{B31942A9-8CF1-4325-A53F-90BEBBE491DD}" dt="2022-08-22T11:06:01.017" v="182" actId="1076"/>
          <ac:spMkLst>
            <pc:docMk/>
            <pc:sldMk cId="3385735695" sldId="264"/>
            <ac:spMk id="96" creationId="{B59E0FEA-6A79-5D63-6446-B454BE3D37D2}"/>
          </ac:spMkLst>
        </pc:spChg>
        <pc:spChg chg="mod">
          <ac:chgData name="Janina Lahn" userId="dddba684-6069-499f-b155-503680b56327" providerId="ADAL" clId="{B31942A9-8CF1-4325-A53F-90BEBBE491DD}" dt="2022-08-22T11:06:01.017" v="182" actId="1076"/>
          <ac:spMkLst>
            <pc:docMk/>
            <pc:sldMk cId="3385735695" sldId="264"/>
            <ac:spMk id="97" creationId="{23D75D9B-70C9-9847-5ACB-DD97F188CCF1}"/>
          </ac:spMkLst>
        </pc:spChg>
        <pc:spChg chg="mod">
          <ac:chgData name="Janina Lahn" userId="dddba684-6069-499f-b155-503680b56327" providerId="ADAL" clId="{B31942A9-8CF1-4325-A53F-90BEBBE491DD}" dt="2022-08-22T11:06:01.017" v="182" actId="1076"/>
          <ac:spMkLst>
            <pc:docMk/>
            <pc:sldMk cId="3385735695" sldId="264"/>
            <ac:spMk id="98" creationId="{7084CD00-977B-6491-791F-3F6087BC4140}"/>
          </ac:spMkLst>
        </pc:spChg>
        <pc:spChg chg="mod">
          <ac:chgData name="Janina Lahn" userId="dddba684-6069-499f-b155-503680b56327" providerId="ADAL" clId="{B31942A9-8CF1-4325-A53F-90BEBBE491DD}" dt="2022-08-22T11:06:01.017" v="182" actId="1076"/>
          <ac:spMkLst>
            <pc:docMk/>
            <pc:sldMk cId="3385735695" sldId="264"/>
            <ac:spMk id="99" creationId="{D60E727F-E779-C93C-74C1-B01C07F62423}"/>
          </ac:spMkLst>
        </pc:spChg>
        <pc:spChg chg="mod">
          <ac:chgData name="Janina Lahn" userId="dddba684-6069-499f-b155-503680b56327" providerId="ADAL" clId="{B31942A9-8CF1-4325-A53F-90BEBBE491DD}" dt="2022-08-22T11:06:01.017" v="182" actId="1076"/>
          <ac:spMkLst>
            <pc:docMk/>
            <pc:sldMk cId="3385735695" sldId="264"/>
            <ac:spMk id="100" creationId="{3F246B19-5CF8-9E1B-628D-51AB9185304D}"/>
          </ac:spMkLst>
        </pc:spChg>
        <pc:spChg chg="mod">
          <ac:chgData name="Janina Lahn" userId="dddba684-6069-499f-b155-503680b56327" providerId="ADAL" clId="{B31942A9-8CF1-4325-A53F-90BEBBE491DD}" dt="2022-08-22T11:06:01.017" v="182" actId="1076"/>
          <ac:spMkLst>
            <pc:docMk/>
            <pc:sldMk cId="3385735695" sldId="264"/>
            <ac:spMk id="101" creationId="{19CD4A1E-185C-A40B-0B94-AFDF20612F76}"/>
          </ac:spMkLst>
        </pc:spChg>
        <pc:spChg chg="mod">
          <ac:chgData name="Janina Lahn" userId="dddba684-6069-499f-b155-503680b56327" providerId="ADAL" clId="{B31942A9-8CF1-4325-A53F-90BEBBE491DD}" dt="2022-08-22T11:06:01.017" v="182" actId="1076"/>
          <ac:spMkLst>
            <pc:docMk/>
            <pc:sldMk cId="3385735695" sldId="264"/>
            <ac:spMk id="102" creationId="{C5D62D95-EAF9-37B5-9709-9DF1A3916F24}"/>
          </ac:spMkLst>
        </pc:spChg>
        <pc:spChg chg="mod">
          <ac:chgData name="Janina Lahn" userId="dddba684-6069-499f-b155-503680b56327" providerId="ADAL" clId="{B31942A9-8CF1-4325-A53F-90BEBBE491DD}" dt="2022-08-22T11:06:01.017" v="182" actId="1076"/>
          <ac:spMkLst>
            <pc:docMk/>
            <pc:sldMk cId="3385735695" sldId="264"/>
            <ac:spMk id="103" creationId="{5B8833D7-61AF-7DDD-B2A6-D41E7FB6871B}"/>
          </ac:spMkLst>
        </pc:spChg>
        <pc:spChg chg="mod">
          <ac:chgData name="Janina Lahn" userId="dddba684-6069-499f-b155-503680b56327" providerId="ADAL" clId="{B31942A9-8CF1-4325-A53F-90BEBBE491DD}" dt="2022-08-22T11:06:01.017" v="182" actId="1076"/>
          <ac:spMkLst>
            <pc:docMk/>
            <pc:sldMk cId="3385735695" sldId="264"/>
            <ac:spMk id="104" creationId="{57A29B71-D69C-6E12-9129-61B98FF0ED3D}"/>
          </ac:spMkLst>
        </pc:spChg>
        <pc:spChg chg="mod">
          <ac:chgData name="Janina Lahn" userId="dddba684-6069-499f-b155-503680b56327" providerId="ADAL" clId="{B31942A9-8CF1-4325-A53F-90BEBBE491DD}" dt="2022-08-22T11:06:01.017" v="182" actId="1076"/>
          <ac:spMkLst>
            <pc:docMk/>
            <pc:sldMk cId="3385735695" sldId="264"/>
            <ac:spMk id="105" creationId="{D41BD154-7ECD-7BCC-EEE5-62E9A6F9BFAE}"/>
          </ac:spMkLst>
        </pc:spChg>
        <pc:spChg chg="mod">
          <ac:chgData name="Janina Lahn" userId="dddba684-6069-499f-b155-503680b56327" providerId="ADAL" clId="{B31942A9-8CF1-4325-A53F-90BEBBE491DD}" dt="2022-08-22T11:06:01.017" v="182" actId="1076"/>
          <ac:spMkLst>
            <pc:docMk/>
            <pc:sldMk cId="3385735695" sldId="264"/>
            <ac:spMk id="106" creationId="{FBA048A9-FBE4-BAFA-9A37-4DBC8414E20E}"/>
          </ac:spMkLst>
        </pc:spChg>
        <pc:spChg chg="mod">
          <ac:chgData name="Janina Lahn" userId="dddba684-6069-499f-b155-503680b56327" providerId="ADAL" clId="{B31942A9-8CF1-4325-A53F-90BEBBE491DD}" dt="2022-08-22T11:06:01.017" v="182" actId="1076"/>
          <ac:spMkLst>
            <pc:docMk/>
            <pc:sldMk cId="3385735695" sldId="264"/>
            <ac:spMk id="107" creationId="{8EC488E2-2EE7-2EB7-C20C-1331393A1682}"/>
          </ac:spMkLst>
        </pc:spChg>
        <pc:spChg chg="mod">
          <ac:chgData name="Janina Lahn" userId="dddba684-6069-499f-b155-503680b56327" providerId="ADAL" clId="{B31942A9-8CF1-4325-A53F-90BEBBE491DD}" dt="2022-08-22T11:06:01.017" v="182" actId="1076"/>
          <ac:spMkLst>
            <pc:docMk/>
            <pc:sldMk cId="3385735695" sldId="264"/>
            <ac:spMk id="108" creationId="{ECC2DDFB-D4B5-764A-A949-7E9FAF6315B5}"/>
          </ac:spMkLst>
        </pc:spChg>
        <pc:spChg chg="mod">
          <ac:chgData name="Janina Lahn" userId="dddba684-6069-499f-b155-503680b56327" providerId="ADAL" clId="{B31942A9-8CF1-4325-A53F-90BEBBE491DD}" dt="2022-08-22T11:06:01.017" v="182" actId="1076"/>
          <ac:spMkLst>
            <pc:docMk/>
            <pc:sldMk cId="3385735695" sldId="264"/>
            <ac:spMk id="109" creationId="{27F6A018-BAA0-1DA2-D4E5-BBB9367226D9}"/>
          </ac:spMkLst>
        </pc:spChg>
        <pc:spChg chg="mod">
          <ac:chgData name="Janina Lahn" userId="dddba684-6069-499f-b155-503680b56327" providerId="ADAL" clId="{B31942A9-8CF1-4325-A53F-90BEBBE491DD}" dt="2022-08-22T11:06:01.017" v="182" actId="1076"/>
          <ac:spMkLst>
            <pc:docMk/>
            <pc:sldMk cId="3385735695" sldId="264"/>
            <ac:spMk id="110" creationId="{6D49C241-C643-DC47-D87A-8658BE0DDF1F}"/>
          </ac:spMkLst>
        </pc:spChg>
        <pc:spChg chg="mod">
          <ac:chgData name="Janina Lahn" userId="dddba684-6069-499f-b155-503680b56327" providerId="ADAL" clId="{B31942A9-8CF1-4325-A53F-90BEBBE491DD}" dt="2022-08-22T11:06:01.017" v="182" actId="1076"/>
          <ac:spMkLst>
            <pc:docMk/>
            <pc:sldMk cId="3385735695" sldId="264"/>
            <ac:spMk id="111" creationId="{74D96C63-AA77-A6D8-08DC-9A607EE775EF}"/>
          </ac:spMkLst>
        </pc:spChg>
        <pc:spChg chg="mod">
          <ac:chgData name="Janina Lahn" userId="dddba684-6069-499f-b155-503680b56327" providerId="ADAL" clId="{B31942A9-8CF1-4325-A53F-90BEBBE491DD}" dt="2022-08-22T11:06:01.017" v="182" actId="1076"/>
          <ac:spMkLst>
            <pc:docMk/>
            <pc:sldMk cId="3385735695" sldId="264"/>
            <ac:spMk id="112" creationId="{F1E604F8-A4FF-F6AB-4575-1C31E451B9F4}"/>
          </ac:spMkLst>
        </pc:spChg>
        <pc:spChg chg="mod">
          <ac:chgData name="Janina Lahn" userId="dddba684-6069-499f-b155-503680b56327" providerId="ADAL" clId="{B31942A9-8CF1-4325-A53F-90BEBBE491DD}" dt="2022-08-22T11:06:01.017" v="182" actId="1076"/>
          <ac:spMkLst>
            <pc:docMk/>
            <pc:sldMk cId="3385735695" sldId="264"/>
            <ac:spMk id="113" creationId="{49C896E1-FF87-9A05-5131-4D46546DDD9D}"/>
          </ac:spMkLst>
        </pc:spChg>
        <pc:spChg chg="mod">
          <ac:chgData name="Janina Lahn" userId="dddba684-6069-499f-b155-503680b56327" providerId="ADAL" clId="{B31942A9-8CF1-4325-A53F-90BEBBE491DD}" dt="2022-08-22T11:06:01.017" v="182" actId="1076"/>
          <ac:spMkLst>
            <pc:docMk/>
            <pc:sldMk cId="3385735695" sldId="264"/>
            <ac:spMk id="114" creationId="{89780893-B082-23EE-04C2-7DBF1EF54EB1}"/>
          </ac:spMkLst>
        </pc:spChg>
        <pc:spChg chg="mod">
          <ac:chgData name="Janina Lahn" userId="dddba684-6069-499f-b155-503680b56327" providerId="ADAL" clId="{B31942A9-8CF1-4325-A53F-90BEBBE491DD}" dt="2022-08-22T11:06:01.017" v="182" actId="1076"/>
          <ac:spMkLst>
            <pc:docMk/>
            <pc:sldMk cId="3385735695" sldId="264"/>
            <ac:spMk id="115" creationId="{FE2C14BC-661E-7758-DC27-CA7BB8CD6B02}"/>
          </ac:spMkLst>
        </pc:spChg>
        <pc:spChg chg="mod">
          <ac:chgData name="Janina Lahn" userId="dddba684-6069-499f-b155-503680b56327" providerId="ADAL" clId="{B31942A9-8CF1-4325-A53F-90BEBBE491DD}" dt="2022-08-22T11:06:01.017" v="182" actId="1076"/>
          <ac:spMkLst>
            <pc:docMk/>
            <pc:sldMk cId="3385735695" sldId="264"/>
            <ac:spMk id="116" creationId="{DF0740D0-7AC5-F889-8298-3E3D2AA8690B}"/>
          </ac:spMkLst>
        </pc:spChg>
        <pc:spChg chg="mod">
          <ac:chgData name="Janina Lahn" userId="dddba684-6069-499f-b155-503680b56327" providerId="ADAL" clId="{B31942A9-8CF1-4325-A53F-90BEBBE491DD}" dt="2022-08-22T11:06:01.017" v="182" actId="1076"/>
          <ac:spMkLst>
            <pc:docMk/>
            <pc:sldMk cId="3385735695" sldId="264"/>
            <ac:spMk id="117" creationId="{9197575F-CCB0-0585-1930-B47D44CC0441}"/>
          </ac:spMkLst>
        </pc:spChg>
        <pc:spChg chg="mod">
          <ac:chgData name="Janina Lahn" userId="dddba684-6069-499f-b155-503680b56327" providerId="ADAL" clId="{B31942A9-8CF1-4325-A53F-90BEBBE491DD}" dt="2022-08-22T11:06:01.017" v="182" actId="1076"/>
          <ac:spMkLst>
            <pc:docMk/>
            <pc:sldMk cId="3385735695" sldId="264"/>
            <ac:spMk id="118" creationId="{2A398F4A-4940-BA49-F01D-D1D868BD104D}"/>
          </ac:spMkLst>
        </pc:spChg>
        <pc:spChg chg="mod">
          <ac:chgData name="Janina Lahn" userId="dddba684-6069-499f-b155-503680b56327" providerId="ADAL" clId="{B31942A9-8CF1-4325-A53F-90BEBBE491DD}" dt="2022-08-22T11:06:01.017" v="182" actId="1076"/>
          <ac:spMkLst>
            <pc:docMk/>
            <pc:sldMk cId="3385735695" sldId="264"/>
            <ac:spMk id="119" creationId="{7D36284A-067A-53D6-E6CC-C0BFD94B2BA2}"/>
          </ac:spMkLst>
        </pc:spChg>
        <pc:spChg chg="mod">
          <ac:chgData name="Janina Lahn" userId="dddba684-6069-499f-b155-503680b56327" providerId="ADAL" clId="{B31942A9-8CF1-4325-A53F-90BEBBE491DD}" dt="2022-08-22T11:06:01.017" v="182" actId="1076"/>
          <ac:spMkLst>
            <pc:docMk/>
            <pc:sldMk cId="3385735695" sldId="264"/>
            <ac:spMk id="120" creationId="{A2667B5B-73DF-128F-DA1E-F51FEDD983D5}"/>
          </ac:spMkLst>
        </pc:spChg>
        <pc:spChg chg="mod">
          <ac:chgData name="Janina Lahn" userId="dddba684-6069-499f-b155-503680b56327" providerId="ADAL" clId="{B31942A9-8CF1-4325-A53F-90BEBBE491DD}" dt="2022-08-22T11:06:01.017" v="182" actId="1076"/>
          <ac:spMkLst>
            <pc:docMk/>
            <pc:sldMk cId="3385735695" sldId="264"/>
            <ac:spMk id="121" creationId="{173EA8CC-1E8E-DADF-B6C1-073DFCA86010}"/>
          </ac:spMkLst>
        </pc:spChg>
        <pc:spChg chg="mod">
          <ac:chgData name="Janina Lahn" userId="dddba684-6069-499f-b155-503680b56327" providerId="ADAL" clId="{B31942A9-8CF1-4325-A53F-90BEBBE491DD}" dt="2022-08-22T11:06:01.017" v="182" actId="1076"/>
          <ac:spMkLst>
            <pc:docMk/>
            <pc:sldMk cId="3385735695" sldId="264"/>
            <ac:spMk id="122" creationId="{0B4733FB-AF3D-05F5-7605-CC84EE12ACE8}"/>
          </ac:spMkLst>
        </pc:spChg>
        <pc:spChg chg="mod">
          <ac:chgData name="Janina Lahn" userId="dddba684-6069-499f-b155-503680b56327" providerId="ADAL" clId="{B31942A9-8CF1-4325-A53F-90BEBBE491DD}" dt="2022-08-22T11:06:01.017" v="182" actId="1076"/>
          <ac:spMkLst>
            <pc:docMk/>
            <pc:sldMk cId="3385735695" sldId="264"/>
            <ac:spMk id="123" creationId="{EDF8BED3-0A73-F467-8CB8-3BD7FDB7AA29}"/>
          </ac:spMkLst>
        </pc:spChg>
        <pc:spChg chg="mod">
          <ac:chgData name="Janina Lahn" userId="dddba684-6069-499f-b155-503680b56327" providerId="ADAL" clId="{B31942A9-8CF1-4325-A53F-90BEBBE491DD}" dt="2022-08-22T11:06:01.017" v="182" actId="1076"/>
          <ac:spMkLst>
            <pc:docMk/>
            <pc:sldMk cId="3385735695" sldId="264"/>
            <ac:spMk id="124" creationId="{92E56706-BE0A-09CB-2147-8E1B42507184}"/>
          </ac:spMkLst>
        </pc:spChg>
        <pc:spChg chg="mod">
          <ac:chgData name="Janina Lahn" userId="dddba684-6069-499f-b155-503680b56327" providerId="ADAL" clId="{B31942A9-8CF1-4325-A53F-90BEBBE491DD}" dt="2022-08-22T11:06:01.017" v="182" actId="1076"/>
          <ac:spMkLst>
            <pc:docMk/>
            <pc:sldMk cId="3385735695" sldId="264"/>
            <ac:spMk id="125" creationId="{C062D196-C96B-0E8E-203C-191D456B7EF3}"/>
          </ac:spMkLst>
        </pc:spChg>
        <pc:spChg chg="mod">
          <ac:chgData name="Janina Lahn" userId="dddba684-6069-499f-b155-503680b56327" providerId="ADAL" clId="{B31942A9-8CF1-4325-A53F-90BEBBE491DD}" dt="2022-08-22T11:06:01.017" v="182" actId="1076"/>
          <ac:spMkLst>
            <pc:docMk/>
            <pc:sldMk cId="3385735695" sldId="264"/>
            <ac:spMk id="126" creationId="{6BAB49FC-DA9C-9AA2-E030-FD84C79A58FC}"/>
          </ac:spMkLst>
        </pc:spChg>
        <pc:spChg chg="mod">
          <ac:chgData name="Janina Lahn" userId="dddba684-6069-499f-b155-503680b56327" providerId="ADAL" clId="{B31942A9-8CF1-4325-A53F-90BEBBE491DD}" dt="2022-08-22T11:06:01.017" v="182" actId="1076"/>
          <ac:spMkLst>
            <pc:docMk/>
            <pc:sldMk cId="3385735695" sldId="264"/>
            <ac:spMk id="127" creationId="{F5223596-3A7C-79E5-3900-13589CADB089}"/>
          </ac:spMkLst>
        </pc:spChg>
        <pc:spChg chg="mod">
          <ac:chgData name="Janina Lahn" userId="dddba684-6069-499f-b155-503680b56327" providerId="ADAL" clId="{B31942A9-8CF1-4325-A53F-90BEBBE491DD}" dt="2022-08-22T11:06:01.017" v="182" actId="1076"/>
          <ac:spMkLst>
            <pc:docMk/>
            <pc:sldMk cId="3385735695" sldId="264"/>
            <ac:spMk id="128" creationId="{EE5ABDE5-F8BA-EA30-0088-2C19F5E683D3}"/>
          </ac:spMkLst>
        </pc:spChg>
        <pc:spChg chg="mod">
          <ac:chgData name="Janina Lahn" userId="dddba684-6069-499f-b155-503680b56327" providerId="ADAL" clId="{B31942A9-8CF1-4325-A53F-90BEBBE491DD}" dt="2022-08-22T11:06:01.017" v="182" actId="1076"/>
          <ac:spMkLst>
            <pc:docMk/>
            <pc:sldMk cId="3385735695" sldId="264"/>
            <ac:spMk id="129" creationId="{7CA0A3A8-0D72-C33E-B666-7CE406EF68EC}"/>
          </ac:spMkLst>
        </pc:spChg>
        <pc:spChg chg="mod">
          <ac:chgData name="Janina Lahn" userId="dddba684-6069-499f-b155-503680b56327" providerId="ADAL" clId="{B31942A9-8CF1-4325-A53F-90BEBBE491DD}" dt="2022-08-22T11:06:01.017" v="182" actId="1076"/>
          <ac:spMkLst>
            <pc:docMk/>
            <pc:sldMk cId="3385735695" sldId="264"/>
            <ac:spMk id="130" creationId="{3E68D98A-AE69-8FBD-049E-7CDE4B29399A}"/>
          </ac:spMkLst>
        </pc:spChg>
        <pc:spChg chg="mod">
          <ac:chgData name="Janina Lahn" userId="dddba684-6069-499f-b155-503680b56327" providerId="ADAL" clId="{B31942A9-8CF1-4325-A53F-90BEBBE491DD}" dt="2022-08-22T11:06:01.017" v="182" actId="1076"/>
          <ac:spMkLst>
            <pc:docMk/>
            <pc:sldMk cId="3385735695" sldId="264"/>
            <ac:spMk id="131" creationId="{3E41FA17-F194-EDC6-9A15-B2399832034A}"/>
          </ac:spMkLst>
        </pc:spChg>
        <pc:spChg chg="mod">
          <ac:chgData name="Janina Lahn" userId="dddba684-6069-499f-b155-503680b56327" providerId="ADAL" clId="{B31942A9-8CF1-4325-A53F-90BEBBE491DD}" dt="2022-08-22T11:06:01.017" v="182" actId="1076"/>
          <ac:spMkLst>
            <pc:docMk/>
            <pc:sldMk cId="3385735695" sldId="264"/>
            <ac:spMk id="132" creationId="{6B85A3EA-D297-0118-FE0D-AB02979DED70}"/>
          </ac:spMkLst>
        </pc:spChg>
        <pc:spChg chg="mod">
          <ac:chgData name="Janina Lahn" userId="dddba684-6069-499f-b155-503680b56327" providerId="ADAL" clId="{B31942A9-8CF1-4325-A53F-90BEBBE491DD}" dt="2022-08-22T11:06:01.017" v="182" actId="1076"/>
          <ac:spMkLst>
            <pc:docMk/>
            <pc:sldMk cId="3385735695" sldId="264"/>
            <ac:spMk id="133" creationId="{32F25924-D460-C7DB-7034-C6D2FC883905}"/>
          </ac:spMkLst>
        </pc:spChg>
        <pc:spChg chg="mod">
          <ac:chgData name="Janina Lahn" userId="dddba684-6069-499f-b155-503680b56327" providerId="ADAL" clId="{B31942A9-8CF1-4325-A53F-90BEBBE491DD}" dt="2022-08-22T11:06:01.017" v="182" actId="1076"/>
          <ac:spMkLst>
            <pc:docMk/>
            <pc:sldMk cId="3385735695" sldId="264"/>
            <ac:spMk id="134" creationId="{33625E04-7DBE-5136-F1F4-FACD95B9239D}"/>
          </ac:spMkLst>
        </pc:spChg>
        <pc:spChg chg="mod">
          <ac:chgData name="Janina Lahn" userId="dddba684-6069-499f-b155-503680b56327" providerId="ADAL" clId="{B31942A9-8CF1-4325-A53F-90BEBBE491DD}" dt="2022-08-22T11:06:01.017" v="182" actId="1076"/>
          <ac:spMkLst>
            <pc:docMk/>
            <pc:sldMk cId="3385735695" sldId="264"/>
            <ac:spMk id="135" creationId="{40FDC2AE-C738-2D7F-C0BE-6EDB26FF0EED}"/>
          </ac:spMkLst>
        </pc:spChg>
        <pc:spChg chg="mod">
          <ac:chgData name="Janina Lahn" userId="dddba684-6069-499f-b155-503680b56327" providerId="ADAL" clId="{B31942A9-8CF1-4325-A53F-90BEBBE491DD}" dt="2022-08-22T11:06:01.017" v="182" actId="1076"/>
          <ac:spMkLst>
            <pc:docMk/>
            <pc:sldMk cId="3385735695" sldId="264"/>
            <ac:spMk id="136" creationId="{539CDEC2-CBD7-9422-1A5A-1661A7CD7180}"/>
          </ac:spMkLst>
        </pc:spChg>
        <pc:spChg chg="mod">
          <ac:chgData name="Janina Lahn" userId="dddba684-6069-499f-b155-503680b56327" providerId="ADAL" clId="{B31942A9-8CF1-4325-A53F-90BEBBE491DD}" dt="2022-08-22T11:06:01.017" v="182" actId="1076"/>
          <ac:spMkLst>
            <pc:docMk/>
            <pc:sldMk cId="3385735695" sldId="264"/>
            <ac:spMk id="137" creationId="{5FB2A74C-40E4-5B4E-F636-63F3E7C051C6}"/>
          </ac:spMkLst>
        </pc:spChg>
        <pc:spChg chg="mod">
          <ac:chgData name="Janina Lahn" userId="dddba684-6069-499f-b155-503680b56327" providerId="ADAL" clId="{B31942A9-8CF1-4325-A53F-90BEBBE491DD}" dt="2022-08-22T11:06:01.017" v="182" actId="1076"/>
          <ac:spMkLst>
            <pc:docMk/>
            <pc:sldMk cId="3385735695" sldId="264"/>
            <ac:spMk id="138" creationId="{40B4F6C8-5F68-136C-3E90-40326BE17344}"/>
          </ac:spMkLst>
        </pc:spChg>
        <pc:spChg chg="mod">
          <ac:chgData name="Janina Lahn" userId="dddba684-6069-499f-b155-503680b56327" providerId="ADAL" clId="{B31942A9-8CF1-4325-A53F-90BEBBE491DD}" dt="2022-08-22T11:06:01.017" v="182" actId="1076"/>
          <ac:spMkLst>
            <pc:docMk/>
            <pc:sldMk cId="3385735695" sldId="264"/>
            <ac:spMk id="139" creationId="{521CEC4C-F9E2-24E6-3554-53932D37F823}"/>
          </ac:spMkLst>
        </pc:spChg>
        <pc:spChg chg="mod">
          <ac:chgData name="Janina Lahn" userId="dddba684-6069-499f-b155-503680b56327" providerId="ADAL" clId="{B31942A9-8CF1-4325-A53F-90BEBBE491DD}" dt="2022-08-22T11:06:01.017" v="182" actId="1076"/>
          <ac:spMkLst>
            <pc:docMk/>
            <pc:sldMk cId="3385735695" sldId="264"/>
            <ac:spMk id="140" creationId="{FA2D0FAE-6487-6195-D007-9DF35DAD8FC6}"/>
          </ac:spMkLst>
        </pc:spChg>
        <pc:spChg chg="mod">
          <ac:chgData name="Janina Lahn" userId="dddba684-6069-499f-b155-503680b56327" providerId="ADAL" clId="{B31942A9-8CF1-4325-A53F-90BEBBE491DD}" dt="2022-08-22T11:06:01.017" v="182" actId="1076"/>
          <ac:spMkLst>
            <pc:docMk/>
            <pc:sldMk cId="3385735695" sldId="264"/>
            <ac:spMk id="141" creationId="{07BDA9F0-C6AD-287A-2128-1E234692CCC9}"/>
          </ac:spMkLst>
        </pc:spChg>
        <pc:spChg chg="mod">
          <ac:chgData name="Janina Lahn" userId="dddba684-6069-499f-b155-503680b56327" providerId="ADAL" clId="{B31942A9-8CF1-4325-A53F-90BEBBE491DD}" dt="2022-08-22T11:06:01.017" v="182" actId="1076"/>
          <ac:spMkLst>
            <pc:docMk/>
            <pc:sldMk cId="3385735695" sldId="264"/>
            <ac:spMk id="142" creationId="{38913725-CABE-F2ED-344F-68A241CC5531}"/>
          </ac:spMkLst>
        </pc:spChg>
        <pc:spChg chg="mod">
          <ac:chgData name="Janina Lahn" userId="dddba684-6069-499f-b155-503680b56327" providerId="ADAL" clId="{B31942A9-8CF1-4325-A53F-90BEBBE491DD}" dt="2022-08-22T11:06:01.017" v="182" actId="1076"/>
          <ac:spMkLst>
            <pc:docMk/>
            <pc:sldMk cId="3385735695" sldId="264"/>
            <ac:spMk id="143" creationId="{4CD2970B-DF39-2C8C-3C94-349346738D92}"/>
          </ac:spMkLst>
        </pc:spChg>
        <pc:spChg chg="mod">
          <ac:chgData name="Janina Lahn" userId="dddba684-6069-499f-b155-503680b56327" providerId="ADAL" clId="{B31942A9-8CF1-4325-A53F-90BEBBE491DD}" dt="2022-08-22T11:06:01.017" v="182" actId="1076"/>
          <ac:spMkLst>
            <pc:docMk/>
            <pc:sldMk cId="3385735695" sldId="264"/>
            <ac:spMk id="144" creationId="{9945363A-93F1-88B9-4A4C-2E0F43132221}"/>
          </ac:spMkLst>
        </pc:spChg>
        <pc:spChg chg="mod">
          <ac:chgData name="Janina Lahn" userId="dddba684-6069-499f-b155-503680b56327" providerId="ADAL" clId="{B31942A9-8CF1-4325-A53F-90BEBBE491DD}" dt="2022-08-22T11:06:01.017" v="182" actId="1076"/>
          <ac:spMkLst>
            <pc:docMk/>
            <pc:sldMk cId="3385735695" sldId="264"/>
            <ac:spMk id="145" creationId="{998931DD-96D1-DEE5-D25F-1A271B8B0AF4}"/>
          </ac:spMkLst>
        </pc:spChg>
        <pc:spChg chg="mod">
          <ac:chgData name="Janina Lahn" userId="dddba684-6069-499f-b155-503680b56327" providerId="ADAL" clId="{B31942A9-8CF1-4325-A53F-90BEBBE491DD}" dt="2022-08-22T11:06:01.017" v="182" actId="1076"/>
          <ac:spMkLst>
            <pc:docMk/>
            <pc:sldMk cId="3385735695" sldId="264"/>
            <ac:spMk id="146" creationId="{686ECF92-8E91-0CB9-D787-CAB051624C30}"/>
          </ac:spMkLst>
        </pc:spChg>
        <pc:spChg chg="mod">
          <ac:chgData name="Janina Lahn" userId="dddba684-6069-499f-b155-503680b56327" providerId="ADAL" clId="{B31942A9-8CF1-4325-A53F-90BEBBE491DD}" dt="2022-08-22T11:06:01.017" v="182" actId="1076"/>
          <ac:spMkLst>
            <pc:docMk/>
            <pc:sldMk cId="3385735695" sldId="264"/>
            <ac:spMk id="147" creationId="{4F3D855D-BA73-1B88-714A-492647CCCAD8}"/>
          </ac:spMkLst>
        </pc:spChg>
        <pc:spChg chg="mod">
          <ac:chgData name="Janina Lahn" userId="dddba684-6069-499f-b155-503680b56327" providerId="ADAL" clId="{B31942A9-8CF1-4325-A53F-90BEBBE491DD}" dt="2022-08-22T11:06:01.017" v="182" actId="1076"/>
          <ac:spMkLst>
            <pc:docMk/>
            <pc:sldMk cId="3385735695" sldId="264"/>
            <ac:spMk id="148" creationId="{08ED3FBA-977A-1E1D-CA52-2C0A0CEC1CDA}"/>
          </ac:spMkLst>
        </pc:spChg>
        <pc:spChg chg="mod">
          <ac:chgData name="Janina Lahn" userId="dddba684-6069-499f-b155-503680b56327" providerId="ADAL" clId="{B31942A9-8CF1-4325-A53F-90BEBBE491DD}" dt="2022-08-22T11:06:01.017" v="182" actId="1076"/>
          <ac:spMkLst>
            <pc:docMk/>
            <pc:sldMk cId="3385735695" sldId="264"/>
            <ac:spMk id="149" creationId="{769DB883-0571-FBD2-F956-3C5E8EE63A73}"/>
          </ac:spMkLst>
        </pc:spChg>
        <pc:spChg chg="mod">
          <ac:chgData name="Janina Lahn" userId="dddba684-6069-499f-b155-503680b56327" providerId="ADAL" clId="{B31942A9-8CF1-4325-A53F-90BEBBE491DD}" dt="2022-08-22T11:06:01.017" v="182" actId="1076"/>
          <ac:spMkLst>
            <pc:docMk/>
            <pc:sldMk cId="3385735695" sldId="264"/>
            <ac:spMk id="150" creationId="{D66E8C63-0B3F-BBF2-AE82-2B3ED4CDD987}"/>
          </ac:spMkLst>
        </pc:spChg>
        <pc:spChg chg="mod">
          <ac:chgData name="Janina Lahn" userId="dddba684-6069-499f-b155-503680b56327" providerId="ADAL" clId="{B31942A9-8CF1-4325-A53F-90BEBBE491DD}" dt="2022-08-22T11:06:01.017" v="182" actId="1076"/>
          <ac:spMkLst>
            <pc:docMk/>
            <pc:sldMk cId="3385735695" sldId="264"/>
            <ac:spMk id="151" creationId="{126CBA8F-1540-A00A-315C-CEF99ABE7652}"/>
          </ac:spMkLst>
        </pc:spChg>
        <pc:spChg chg="mod">
          <ac:chgData name="Janina Lahn" userId="dddba684-6069-499f-b155-503680b56327" providerId="ADAL" clId="{B31942A9-8CF1-4325-A53F-90BEBBE491DD}" dt="2022-08-22T11:06:01.017" v="182" actId="1076"/>
          <ac:spMkLst>
            <pc:docMk/>
            <pc:sldMk cId="3385735695" sldId="264"/>
            <ac:spMk id="152" creationId="{42417C40-16C3-80BC-2BC5-17AB58FF271B}"/>
          </ac:spMkLst>
        </pc:spChg>
        <pc:spChg chg="mod">
          <ac:chgData name="Janina Lahn" userId="dddba684-6069-499f-b155-503680b56327" providerId="ADAL" clId="{B31942A9-8CF1-4325-A53F-90BEBBE491DD}" dt="2022-08-22T11:06:01.017" v="182" actId="1076"/>
          <ac:spMkLst>
            <pc:docMk/>
            <pc:sldMk cId="3385735695" sldId="264"/>
            <ac:spMk id="153" creationId="{11443DA9-9456-A004-5693-D1C005C0EFF1}"/>
          </ac:spMkLst>
        </pc:spChg>
        <pc:spChg chg="mod">
          <ac:chgData name="Janina Lahn" userId="dddba684-6069-499f-b155-503680b56327" providerId="ADAL" clId="{B31942A9-8CF1-4325-A53F-90BEBBE491DD}" dt="2022-08-22T11:06:01.017" v="182" actId="1076"/>
          <ac:spMkLst>
            <pc:docMk/>
            <pc:sldMk cId="3385735695" sldId="264"/>
            <ac:spMk id="154" creationId="{AADEA40B-07A2-5F9B-7788-CAD3B6FADDA9}"/>
          </ac:spMkLst>
        </pc:spChg>
        <pc:spChg chg="mod">
          <ac:chgData name="Janina Lahn" userId="dddba684-6069-499f-b155-503680b56327" providerId="ADAL" clId="{B31942A9-8CF1-4325-A53F-90BEBBE491DD}" dt="2022-08-22T11:06:01.017" v="182" actId="1076"/>
          <ac:spMkLst>
            <pc:docMk/>
            <pc:sldMk cId="3385735695" sldId="264"/>
            <ac:spMk id="155" creationId="{0DDEA8C1-DEAA-A36F-ADF6-C3303158CDA7}"/>
          </ac:spMkLst>
        </pc:spChg>
        <pc:spChg chg="mod">
          <ac:chgData name="Janina Lahn" userId="dddba684-6069-499f-b155-503680b56327" providerId="ADAL" clId="{B31942A9-8CF1-4325-A53F-90BEBBE491DD}" dt="2022-08-22T11:06:01.017" v="182" actId="1076"/>
          <ac:spMkLst>
            <pc:docMk/>
            <pc:sldMk cId="3385735695" sldId="264"/>
            <ac:spMk id="156" creationId="{1047BCF8-890C-72AC-AA95-2B3C499C8F8B}"/>
          </ac:spMkLst>
        </pc:spChg>
        <pc:spChg chg="mod">
          <ac:chgData name="Janina Lahn" userId="dddba684-6069-499f-b155-503680b56327" providerId="ADAL" clId="{B31942A9-8CF1-4325-A53F-90BEBBE491DD}" dt="2022-08-22T11:06:01.017" v="182" actId="1076"/>
          <ac:spMkLst>
            <pc:docMk/>
            <pc:sldMk cId="3385735695" sldId="264"/>
            <ac:spMk id="157" creationId="{0D43A1A9-DF9E-81DA-EFEC-DF58B3C7635B}"/>
          </ac:spMkLst>
        </pc:spChg>
        <pc:spChg chg="mod">
          <ac:chgData name="Janina Lahn" userId="dddba684-6069-499f-b155-503680b56327" providerId="ADAL" clId="{B31942A9-8CF1-4325-A53F-90BEBBE491DD}" dt="2022-08-22T11:06:01.017" v="182" actId="1076"/>
          <ac:spMkLst>
            <pc:docMk/>
            <pc:sldMk cId="3385735695" sldId="264"/>
            <ac:spMk id="158" creationId="{BACAF915-2C6E-F752-BC91-EBFD12B458F0}"/>
          </ac:spMkLst>
        </pc:spChg>
        <pc:spChg chg="mod">
          <ac:chgData name="Janina Lahn" userId="dddba684-6069-499f-b155-503680b56327" providerId="ADAL" clId="{B31942A9-8CF1-4325-A53F-90BEBBE491DD}" dt="2022-08-22T11:06:01.017" v="182" actId="1076"/>
          <ac:spMkLst>
            <pc:docMk/>
            <pc:sldMk cId="3385735695" sldId="264"/>
            <ac:spMk id="159" creationId="{5A105C53-F55E-29F2-1E8D-57D7ECCA6C21}"/>
          </ac:spMkLst>
        </pc:spChg>
        <pc:spChg chg="mod">
          <ac:chgData name="Janina Lahn" userId="dddba684-6069-499f-b155-503680b56327" providerId="ADAL" clId="{B31942A9-8CF1-4325-A53F-90BEBBE491DD}" dt="2022-08-22T11:06:01.017" v="182" actId="1076"/>
          <ac:spMkLst>
            <pc:docMk/>
            <pc:sldMk cId="3385735695" sldId="264"/>
            <ac:spMk id="160" creationId="{29B949FE-EE43-AC93-3F98-AE4FF7518F70}"/>
          </ac:spMkLst>
        </pc:spChg>
        <pc:spChg chg="mod">
          <ac:chgData name="Janina Lahn" userId="dddba684-6069-499f-b155-503680b56327" providerId="ADAL" clId="{B31942A9-8CF1-4325-A53F-90BEBBE491DD}" dt="2022-08-22T11:06:01.017" v="182" actId="1076"/>
          <ac:spMkLst>
            <pc:docMk/>
            <pc:sldMk cId="3385735695" sldId="264"/>
            <ac:spMk id="161" creationId="{88CCE6FB-01C2-1E49-0A9E-A15410E9E144}"/>
          </ac:spMkLst>
        </pc:spChg>
        <pc:spChg chg="mod">
          <ac:chgData name="Janina Lahn" userId="dddba684-6069-499f-b155-503680b56327" providerId="ADAL" clId="{B31942A9-8CF1-4325-A53F-90BEBBE491DD}" dt="2022-08-22T11:06:01.017" v="182" actId="1076"/>
          <ac:spMkLst>
            <pc:docMk/>
            <pc:sldMk cId="3385735695" sldId="264"/>
            <ac:spMk id="162" creationId="{E3B87D7A-F7E1-ED5A-5987-40AFC9047098}"/>
          </ac:spMkLst>
        </pc:spChg>
        <pc:spChg chg="mod">
          <ac:chgData name="Janina Lahn" userId="dddba684-6069-499f-b155-503680b56327" providerId="ADAL" clId="{B31942A9-8CF1-4325-A53F-90BEBBE491DD}" dt="2022-08-22T11:06:01.017" v="182" actId="1076"/>
          <ac:spMkLst>
            <pc:docMk/>
            <pc:sldMk cId="3385735695" sldId="264"/>
            <ac:spMk id="163" creationId="{EC01F24A-7918-5A79-B9B5-1380BF3FF912}"/>
          </ac:spMkLst>
        </pc:spChg>
        <pc:spChg chg="mod">
          <ac:chgData name="Janina Lahn" userId="dddba684-6069-499f-b155-503680b56327" providerId="ADAL" clId="{B31942A9-8CF1-4325-A53F-90BEBBE491DD}" dt="2022-08-22T11:06:01.017" v="182" actId="1076"/>
          <ac:spMkLst>
            <pc:docMk/>
            <pc:sldMk cId="3385735695" sldId="264"/>
            <ac:spMk id="164" creationId="{8FBAF90D-17D8-FA87-F60A-F0F53EE576E0}"/>
          </ac:spMkLst>
        </pc:spChg>
        <pc:spChg chg="mod">
          <ac:chgData name="Janina Lahn" userId="dddba684-6069-499f-b155-503680b56327" providerId="ADAL" clId="{B31942A9-8CF1-4325-A53F-90BEBBE491DD}" dt="2022-08-22T11:06:01.017" v="182" actId="1076"/>
          <ac:spMkLst>
            <pc:docMk/>
            <pc:sldMk cId="3385735695" sldId="264"/>
            <ac:spMk id="165" creationId="{8795930F-19AC-49CF-14EB-7EE934E2CD5E}"/>
          </ac:spMkLst>
        </pc:spChg>
        <pc:spChg chg="mod">
          <ac:chgData name="Janina Lahn" userId="dddba684-6069-499f-b155-503680b56327" providerId="ADAL" clId="{B31942A9-8CF1-4325-A53F-90BEBBE491DD}" dt="2022-08-22T11:06:01.017" v="182" actId="1076"/>
          <ac:spMkLst>
            <pc:docMk/>
            <pc:sldMk cId="3385735695" sldId="264"/>
            <ac:spMk id="166" creationId="{2E979912-BC6F-5AF6-D9F1-7E2658E6C490}"/>
          </ac:spMkLst>
        </pc:spChg>
        <pc:spChg chg="mod">
          <ac:chgData name="Janina Lahn" userId="dddba684-6069-499f-b155-503680b56327" providerId="ADAL" clId="{B31942A9-8CF1-4325-A53F-90BEBBE491DD}" dt="2022-08-22T11:06:01.017" v="182" actId="1076"/>
          <ac:spMkLst>
            <pc:docMk/>
            <pc:sldMk cId="3385735695" sldId="264"/>
            <ac:spMk id="167" creationId="{1D5ED736-A6BF-28C7-96A8-A4A648D74B9B}"/>
          </ac:spMkLst>
        </pc:spChg>
        <pc:spChg chg="mod">
          <ac:chgData name="Janina Lahn" userId="dddba684-6069-499f-b155-503680b56327" providerId="ADAL" clId="{B31942A9-8CF1-4325-A53F-90BEBBE491DD}" dt="2022-08-22T11:06:01.017" v="182" actId="1076"/>
          <ac:spMkLst>
            <pc:docMk/>
            <pc:sldMk cId="3385735695" sldId="264"/>
            <ac:spMk id="168" creationId="{9DC0B6F0-EF48-E42C-274F-BDC6AF6AE19D}"/>
          </ac:spMkLst>
        </pc:spChg>
        <pc:spChg chg="mod">
          <ac:chgData name="Janina Lahn" userId="dddba684-6069-499f-b155-503680b56327" providerId="ADAL" clId="{B31942A9-8CF1-4325-A53F-90BEBBE491DD}" dt="2022-08-22T11:06:01.017" v="182" actId="1076"/>
          <ac:spMkLst>
            <pc:docMk/>
            <pc:sldMk cId="3385735695" sldId="264"/>
            <ac:spMk id="169" creationId="{5AB77CEB-44C2-BDF1-72D6-B722FC65373C}"/>
          </ac:spMkLst>
        </pc:spChg>
        <pc:spChg chg="mod">
          <ac:chgData name="Janina Lahn" userId="dddba684-6069-499f-b155-503680b56327" providerId="ADAL" clId="{B31942A9-8CF1-4325-A53F-90BEBBE491DD}" dt="2022-08-22T11:06:01.017" v="182" actId="1076"/>
          <ac:spMkLst>
            <pc:docMk/>
            <pc:sldMk cId="3385735695" sldId="264"/>
            <ac:spMk id="170" creationId="{483AD77F-5AAF-F786-45C6-71FA6627BBA6}"/>
          </ac:spMkLst>
        </pc:spChg>
        <pc:spChg chg="mod">
          <ac:chgData name="Janina Lahn" userId="dddba684-6069-499f-b155-503680b56327" providerId="ADAL" clId="{B31942A9-8CF1-4325-A53F-90BEBBE491DD}" dt="2022-08-22T11:06:01.017" v="182" actId="1076"/>
          <ac:spMkLst>
            <pc:docMk/>
            <pc:sldMk cId="3385735695" sldId="264"/>
            <ac:spMk id="171" creationId="{B39F9012-BB0D-CF8A-6116-7D074DA51527}"/>
          </ac:spMkLst>
        </pc:spChg>
        <pc:spChg chg="mod">
          <ac:chgData name="Janina Lahn" userId="dddba684-6069-499f-b155-503680b56327" providerId="ADAL" clId="{B31942A9-8CF1-4325-A53F-90BEBBE491DD}" dt="2022-08-22T11:06:01.017" v="182" actId="1076"/>
          <ac:spMkLst>
            <pc:docMk/>
            <pc:sldMk cId="3385735695" sldId="264"/>
            <ac:spMk id="172" creationId="{D0BF7F02-5084-3B7F-08DD-96E6B032DB7C}"/>
          </ac:spMkLst>
        </pc:spChg>
        <pc:spChg chg="mod">
          <ac:chgData name="Janina Lahn" userId="dddba684-6069-499f-b155-503680b56327" providerId="ADAL" clId="{B31942A9-8CF1-4325-A53F-90BEBBE491DD}" dt="2022-08-22T11:06:01.017" v="182" actId="1076"/>
          <ac:spMkLst>
            <pc:docMk/>
            <pc:sldMk cId="3385735695" sldId="264"/>
            <ac:spMk id="173" creationId="{2DFF833B-7FC2-9B4D-AB63-B789AEBA4D60}"/>
          </ac:spMkLst>
        </pc:spChg>
        <pc:spChg chg="mod">
          <ac:chgData name="Janina Lahn" userId="dddba684-6069-499f-b155-503680b56327" providerId="ADAL" clId="{B31942A9-8CF1-4325-A53F-90BEBBE491DD}" dt="2022-08-22T11:06:01.017" v="182" actId="1076"/>
          <ac:spMkLst>
            <pc:docMk/>
            <pc:sldMk cId="3385735695" sldId="264"/>
            <ac:spMk id="174" creationId="{DB8F156B-AD14-B5BE-7124-A6148A41E6CD}"/>
          </ac:spMkLst>
        </pc:spChg>
        <pc:spChg chg="mod">
          <ac:chgData name="Janina Lahn" userId="dddba684-6069-499f-b155-503680b56327" providerId="ADAL" clId="{B31942A9-8CF1-4325-A53F-90BEBBE491DD}" dt="2022-08-22T11:06:01.017" v="182" actId="1076"/>
          <ac:spMkLst>
            <pc:docMk/>
            <pc:sldMk cId="3385735695" sldId="264"/>
            <ac:spMk id="175" creationId="{B39F2C9A-E374-32E3-2E1A-3C5E4D2D1B5F}"/>
          </ac:spMkLst>
        </pc:spChg>
        <pc:spChg chg="mod">
          <ac:chgData name="Janina Lahn" userId="dddba684-6069-499f-b155-503680b56327" providerId="ADAL" clId="{B31942A9-8CF1-4325-A53F-90BEBBE491DD}" dt="2022-08-22T11:06:01.017" v="182" actId="1076"/>
          <ac:spMkLst>
            <pc:docMk/>
            <pc:sldMk cId="3385735695" sldId="264"/>
            <ac:spMk id="176" creationId="{7F997F08-80E8-0E3C-360B-CA660DBA711C}"/>
          </ac:spMkLst>
        </pc:spChg>
        <pc:spChg chg="mod">
          <ac:chgData name="Janina Lahn" userId="dddba684-6069-499f-b155-503680b56327" providerId="ADAL" clId="{B31942A9-8CF1-4325-A53F-90BEBBE491DD}" dt="2022-08-22T11:06:01.017" v="182" actId="1076"/>
          <ac:spMkLst>
            <pc:docMk/>
            <pc:sldMk cId="3385735695" sldId="264"/>
            <ac:spMk id="177" creationId="{E2C9DDA9-89CD-4239-A897-98F6EA0DA99F}"/>
          </ac:spMkLst>
        </pc:spChg>
        <pc:spChg chg="mod">
          <ac:chgData name="Janina Lahn" userId="dddba684-6069-499f-b155-503680b56327" providerId="ADAL" clId="{B31942A9-8CF1-4325-A53F-90BEBBE491DD}" dt="2022-08-22T11:06:01.017" v="182" actId="1076"/>
          <ac:spMkLst>
            <pc:docMk/>
            <pc:sldMk cId="3385735695" sldId="264"/>
            <ac:spMk id="178" creationId="{D09BFFF3-D36F-132A-FFF1-631B69602F56}"/>
          </ac:spMkLst>
        </pc:spChg>
        <pc:spChg chg="mod">
          <ac:chgData name="Janina Lahn" userId="dddba684-6069-499f-b155-503680b56327" providerId="ADAL" clId="{B31942A9-8CF1-4325-A53F-90BEBBE491DD}" dt="2022-08-22T11:06:01.017" v="182" actId="1076"/>
          <ac:spMkLst>
            <pc:docMk/>
            <pc:sldMk cId="3385735695" sldId="264"/>
            <ac:spMk id="179" creationId="{599AD415-67A0-2824-0AE2-97A0ABE65857}"/>
          </ac:spMkLst>
        </pc:spChg>
        <pc:spChg chg="mod">
          <ac:chgData name="Janina Lahn" userId="dddba684-6069-499f-b155-503680b56327" providerId="ADAL" clId="{B31942A9-8CF1-4325-A53F-90BEBBE491DD}" dt="2022-08-22T11:06:01.017" v="182" actId="1076"/>
          <ac:spMkLst>
            <pc:docMk/>
            <pc:sldMk cId="3385735695" sldId="264"/>
            <ac:spMk id="180" creationId="{6E5ED1CF-31C4-4287-996A-8AD33A9A6993}"/>
          </ac:spMkLst>
        </pc:spChg>
        <pc:spChg chg="mod">
          <ac:chgData name="Janina Lahn" userId="dddba684-6069-499f-b155-503680b56327" providerId="ADAL" clId="{B31942A9-8CF1-4325-A53F-90BEBBE491DD}" dt="2022-08-22T11:06:01.017" v="182" actId="1076"/>
          <ac:spMkLst>
            <pc:docMk/>
            <pc:sldMk cId="3385735695" sldId="264"/>
            <ac:spMk id="181" creationId="{158A98CD-7F4C-96D2-3D4B-17333E9F620D}"/>
          </ac:spMkLst>
        </pc:spChg>
        <pc:spChg chg="mod">
          <ac:chgData name="Janina Lahn" userId="dddba684-6069-499f-b155-503680b56327" providerId="ADAL" clId="{B31942A9-8CF1-4325-A53F-90BEBBE491DD}" dt="2022-08-22T11:06:01.017" v="182" actId="1076"/>
          <ac:spMkLst>
            <pc:docMk/>
            <pc:sldMk cId="3385735695" sldId="264"/>
            <ac:spMk id="182" creationId="{38A7E596-E1F8-C5CE-6088-5E240701F16D}"/>
          </ac:spMkLst>
        </pc:spChg>
        <pc:spChg chg="mod">
          <ac:chgData name="Janina Lahn" userId="dddba684-6069-499f-b155-503680b56327" providerId="ADAL" clId="{B31942A9-8CF1-4325-A53F-90BEBBE491DD}" dt="2022-08-22T11:06:01.017" v="182" actId="1076"/>
          <ac:spMkLst>
            <pc:docMk/>
            <pc:sldMk cId="3385735695" sldId="264"/>
            <ac:spMk id="183" creationId="{A13F2A93-7AD7-1FFF-3211-F286F3913151}"/>
          </ac:spMkLst>
        </pc:spChg>
        <pc:spChg chg="mod">
          <ac:chgData name="Janina Lahn" userId="dddba684-6069-499f-b155-503680b56327" providerId="ADAL" clId="{B31942A9-8CF1-4325-A53F-90BEBBE491DD}" dt="2022-08-22T11:06:01.017" v="182" actId="1076"/>
          <ac:spMkLst>
            <pc:docMk/>
            <pc:sldMk cId="3385735695" sldId="264"/>
            <ac:spMk id="184" creationId="{9597BFF4-7841-9885-1807-7D779037B74C}"/>
          </ac:spMkLst>
        </pc:spChg>
        <pc:spChg chg="mod">
          <ac:chgData name="Janina Lahn" userId="dddba684-6069-499f-b155-503680b56327" providerId="ADAL" clId="{B31942A9-8CF1-4325-A53F-90BEBBE491DD}" dt="2022-08-22T11:06:01.017" v="182" actId="1076"/>
          <ac:spMkLst>
            <pc:docMk/>
            <pc:sldMk cId="3385735695" sldId="264"/>
            <ac:spMk id="185" creationId="{3E8EB35C-8AB5-D234-7A5B-E6804980B118}"/>
          </ac:spMkLst>
        </pc:spChg>
        <pc:spChg chg="mod">
          <ac:chgData name="Janina Lahn" userId="dddba684-6069-499f-b155-503680b56327" providerId="ADAL" clId="{B31942A9-8CF1-4325-A53F-90BEBBE491DD}" dt="2022-08-22T11:06:01.017" v="182" actId="1076"/>
          <ac:spMkLst>
            <pc:docMk/>
            <pc:sldMk cId="3385735695" sldId="264"/>
            <ac:spMk id="186" creationId="{CB2CA32A-3244-6E04-20B6-969045A2EF8E}"/>
          </ac:spMkLst>
        </pc:spChg>
        <pc:spChg chg="mod">
          <ac:chgData name="Janina Lahn" userId="dddba684-6069-499f-b155-503680b56327" providerId="ADAL" clId="{B31942A9-8CF1-4325-A53F-90BEBBE491DD}" dt="2022-08-22T11:06:01.017" v="182" actId="1076"/>
          <ac:spMkLst>
            <pc:docMk/>
            <pc:sldMk cId="3385735695" sldId="264"/>
            <ac:spMk id="187" creationId="{6C9B8423-DA6C-BF62-8A1B-6534BF35ED76}"/>
          </ac:spMkLst>
        </pc:spChg>
        <pc:spChg chg="mod">
          <ac:chgData name="Janina Lahn" userId="dddba684-6069-499f-b155-503680b56327" providerId="ADAL" clId="{B31942A9-8CF1-4325-A53F-90BEBBE491DD}" dt="2022-08-22T11:06:01.017" v="182" actId="1076"/>
          <ac:spMkLst>
            <pc:docMk/>
            <pc:sldMk cId="3385735695" sldId="264"/>
            <ac:spMk id="188" creationId="{137CAA4B-7D8B-87B7-DAD3-7CBFCD0996E0}"/>
          </ac:spMkLst>
        </pc:spChg>
        <pc:spChg chg="mod">
          <ac:chgData name="Janina Lahn" userId="dddba684-6069-499f-b155-503680b56327" providerId="ADAL" clId="{B31942A9-8CF1-4325-A53F-90BEBBE491DD}" dt="2022-08-22T11:06:01.017" v="182" actId="1076"/>
          <ac:spMkLst>
            <pc:docMk/>
            <pc:sldMk cId="3385735695" sldId="264"/>
            <ac:spMk id="189" creationId="{1416AAF7-0CE7-C3CD-7D2E-706FA369053E}"/>
          </ac:spMkLst>
        </pc:spChg>
        <pc:spChg chg="mod">
          <ac:chgData name="Janina Lahn" userId="dddba684-6069-499f-b155-503680b56327" providerId="ADAL" clId="{B31942A9-8CF1-4325-A53F-90BEBBE491DD}" dt="2022-08-22T11:06:01.017" v="182" actId="1076"/>
          <ac:spMkLst>
            <pc:docMk/>
            <pc:sldMk cId="3385735695" sldId="264"/>
            <ac:spMk id="190" creationId="{36696260-561D-CEEE-7B98-A1167A7B8DC2}"/>
          </ac:spMkLst>
        </pc:spChg>
        <pc:spChg chg="mod">
          <ac:chgData name="Janina Lahn" userId="dddba684-6069-499f-b155-503680b56327" providerId="ADAL" clId="{B31942A9-8CF1-4325-A53F-90BEBBE491DD}" dt="2022-08-22T11:06:01.017" v="182" actId="1076"/>
          <ac:spMkLst>
            <pc:docMk/>
            <pc:sldMk cId="3385735695" sldId="264"/>
            <ac:spMk id="191" creationId="{511E9532-11E3-2523-8408-B58C321AE5FE}"/>
          </ac:spMkLst>
        </pc:spChg>
        <pc:grpChg chg="add mod">
          <ac:chgData name="Janina Lahn" userId="dddba684-6069-499f-b155-503680b56327" providerId="ADAL" clId="{B31942A9-8CF1-4325-A53F-90BEBBE491DD}" dt="2022-08-22T11:06:01.017" v="182" actId="1076"/>
          <ac:grpSpMkLst>
            <pc:docMk/>
            <pc:sldMk cId="3385735695" sldId="264"/>
            <ac:grpSpMk id="10" creationId="{377BB599-B108-C776-D887-5BE575947504}"/>
          </ac:grpSpMkLst>
        </pc:grpChg>
        <pc:grpChg chg="mod">
          <ac:chgData name="Janina Lahn" userId="dddba684-6069-499f-b155-503680b56327" providerId="ADAL" clId="{B31942A9-8CF1-4325-A53F-90BEBBE491DD}" dt="2022-08-22T11:06:01.017" v="182" actId="1076"/>
          <ac:grpSpMkLst>
            <pc:docMk/>
            <pc:sldMk cId="3385735695" sldId="264"/>
            <ac:grpSpMk id="12" creationId="{8ECDEC3D-6B87-A85C-8907-429A92EF0241}"/>
          </ac:grpSpMkLst>
        </pc:grpChg>
      </pc:sldChg>
      <pc:sldChg chg="addSp delSp modSp mod modNotesTx">
        <pc:chgData name="Janina Lahn" userId="dddba684-6069-499f-b155-503680b56327" providerId="ADAL" clId="{B31942A9-8CF1-4325-A53F-90BEBBE491DD}" dt="2022-11-18T12:11:43.667" v="591"/>
        <pc:sldMkLst>
          <pc:docMk/>
          <pc:sldMk cId="3497615410" sldId="265"/>
        </pc:sldMkLst>
        <pc:spChg chg="del">
          <ac:chgData name="Janina Lahn" userId="dddba684-6069-499f-b155-503680b56327" providerId="ADAL" clId="{B31942A9-8CF1-4325-A53F-90BEBBE491DD}" dt="2022-08-22T11:12:45.788" v="227" actId="478"/>
          <ac:spMkLst>
            <pc:docMk/>
            <pc:sldMk cId="3497615410" sldId="265"/>
            <ac:spMk id="2" creationId="{00000000-0000-0000-0000-000000000000}"/>
          </ac:spMkLst>
        </pc:spChg>
        <pc:spChg chg="add mod">
          <ac:chgData name="Janina Lahn" userId="dddba684-6069-499f-b155-503680b56327" providerId="ADAL" clId="{B31942A9-8CF1-4325-A53F-90BEBBE491DD}" dt="2022-11-18T12:11:43.667" v="591"/>
          <ac:spMkLst>
            <pc:docMk/>
            <pc:sldMk cId="3497615410" sldId="265"/>
            <ac:spMk id="2" creationId="{8B2E24B4-7E08-6A98-BA4D-BF8FEA6A3DCD}"/>
          </ac:spMkLst>
        </pc:spChg>
        <pc:spChg chg="del">
          <ac:chgData name="Janina Lahn" userId="dddba684-6069-499f-b155-503680b56327" providerId="ADAL" clId="{B31942A9-8CF1-4325-A53F-90BEBBE491DD}" dt="2022-08-22T11:12:47.522" v="228" actId="478"/>
          <ac:spMkLst>
            <pc:docMk/>
            <pc:sldMk cId="3497615410" sldId="265"/>
            <ac:spMk id="3" creationId="{00000000-0000-0000-0000-000000000000}"/>
          </ac:spMkLst>
        </pc:spChg>
        <pc:spChg chg="del">
          <ac:chgData name="Janina Lahn" userId="dddba684-6069-499f-b155-503680b56327" providerId="ADAL" clId="{B31942A9-8CF1-4325-A53F-90BEBBE491DD}" dt="2022-08-22T11:12:48.894" v="229" actId="478"/>
          <ac:spMkLst>
            <pc:docMk/>
            <pc:sldMk cId="3497615410" sldId="265"/>
            <ac:spMk id="4" creationId="{00000000-0000-0000-0000-000000000000}"/>
          </ac:spMkLst>
        </pc:spChg>
        <pc:spChg chg="del">
          <ac:chgData name="Janina Lahn" userId="dddba684-6069-499f-b155-503680b56327" providerId="ADAL" clId="{B31942A9-8CF1-4325-A53F-90BEBBE491DD}" dt="2022-08-22T11:12:51.031" v="230" actId="478"/>
          <ac:spMkLst>
            <pc:docMk/>
            <pc:sldMk cId="3497615410" sldId="265"/>
            <ac:spMk id="5" creationId="{00000000-0000-0000-0000-000000000000}"/>
          </ac:spMkLst>
        </pc:spChg>
        <pc:spChg chg="del">
          <ac:chgData name="Janina Lahn" userId="dddba684-6069-499f-b155-503680b56327" providerId="ADAL" clId="{B31942A9-8CF1-4325-A53F-90BEBBE491DD}" dt="2022-08-22T11:12:52.918" v="231" actId="478"/>
          <ac:spMkLst>
            <pc:docMk/>
            <pc:sldMk cId="3497615410" sldId="265"/>
            <ac:spMk id="6" creationId="{00000000-0000-0000-0000-000000000000}"/>
          </ac:spMkLst>
        </pc:spChg>
        <pc:spChg chg="mod">
          <ac:chgData name="Janina Lahn" userId="dddba684-6069-499f-b155-503680b56327" providerId="ADAL" clId="{B31942A9-8CF1-4325-A53F-90BEBBE491DD}" dt="2022-10-13T12:46:45.727" v="460" actId="14100"/>
          <ac:spMkLst>
            <pc:docMk/>
            <pc:sldMk cId="3497615410" sldId="265"/>
            <ac:spMk id="7" creationId="{00000000-0000-0000-0000-000000000000}"/>
          </ac:spMkLst>
        </pc:spChg>
        <pc:spChg chg="mod">
          <ac:chgData name="Janina Lahn" userId="dddba684-6069-499f-b155-503680b56327" providerId="ADAL" clId="{B31942A9-8CF1-4325-A53F-90BEBBE491DD}" dt="2022-10-13T12:46:45.727" v="460" actId="14100"/>
          <ac:spMkLst>
            <pc:docMk/>
            <pc:sldMk cId="3497615410" sldId="265"/>
            <ac:spMk id="8" creationId="{00000000-0000-0000-0000-000000000000}"/>
          </ac:spMkLst>
        </pc:spChg>
        <pc:spChg chg="mod">
          <ac:chgData name="Janina Lahn" userId="dddba684-6069-499f-b155-503680b56327" providerId="ADAL" clId="{B31942A9-8CF1-4325-A53F-90BEBBE491DD}" dt="2022-10-13T12:46:45.727" v="460" actId="14100"/>
          <ac:spMkLst>
            <pc:docMk/>
            <pc:sldMk cId="3497615410" sldId="265"/>
            <ac:spMk id="9" creationId="{00000000-0000-0000-0000-000000000000}"/>
          </ac:spMkLst>
        </pc:spChg>
        <pc:spChg chg="add del mod ord">
          <ac:chgData name="Janina Lahn" userId="dddba684-6069-499f-b155-503680b56327" providerId="ADAL" clId="{B31942A9-8CF1-4325-A53F-90BEBBE491DD}" dt="2022-11-16T09:22:43.693" v="470" actId="167"/>
          <ac:spMkLst>
            <pc:docMk/>
            <pc:sldMk cId="3497615410" sldId="265"/>
            <ac:spMk id="10" creationId="{91238521-8ADC-DB73-0111-5173405D1D16}"/>
          </ac:spMkLst>
        </pc:spChg>
        <pc:spChg chg="add del mod ord">
          <ac:chgData name="Janina Lahn" userId="dddba684-6069-499f-b155-503680b56327" providerId="ADAL" clId="{B31942A9-8CF1-4325-A53F-90BEBBE491DD}" dt="2022-11-16T09:22:57.769" v="472" actId="167"/>
          <ac:spMkLst>
            <pc:docMk/>
            <pc:sldMk cId="3497615410" sldId="265"/>
            <ac:spMk id="11" creationId="{75A39205-4F99-D198-C2F0-5DBAE446D1DB}"/>
          </ac:spMkLst>
        </pc:spChg>
        <pc:spChg chg="add del mod ord">
          <ac:chgData name="Janina Lahn" userId="dddba684-6069-499f-b155-503680b56327" providerId="ADAL" clId="{B31942A9-8CF1-4325-A53F-90BEBBE491DD}" dt="2022-11-16T09:22:50.057" v="471" actId="167"/>
          <ac:spMkLst>
            <pc:docMk/>
            <pc:sldMk cId="3497615410" sldId="265"/>
            <ac:spMk id="12" creationId="{BF6999EF-2BEA-6CA4-4089-F6D3F10BD5CD}"/>
          </ac:spMkLst>
        </pc:spChg>
        <pc:spChg chg="mod">
          <ac:chgData name="Janina Lahn" userId="dddba684-6069-499f-b155-503680b56327" providerId="ADAL" clId="{B31942A9-8CF1-4325-A53F-90BEBBE491DD}" dt="2022-11-16T09:31:40.999" v="513" actId="208"/>
          <ac:spMkLst>
            <pc:docMk/>
            <pc:sldMk cId="3497615410" sldId="265"/>
            <ac:spMk id="18" creationId="{962D9794-CD07-5D59-D18F-549DD2143B79}"/>
          </ac:spMkLst>
        </pc:spChg>
        <pc:spChg chg="mod">
          <ac:chgData name="Janina Lahn" userId="dddba684-6069-499f-b155-503680b56327" providerId="ADAL" clId="{B31942A9-8CF1-4325-A53F-90BEBBE491DD}" dt="2022-11-16T09:25:43.603" v="492" actId="108"/>
          <ac:spMkLst>
            <pc:docMk/>
            <pc:sldMk cId="3497615410" sldId="265"/>
            <ac:spMk id="19" creationId="{D7654A93-9743-FB1C-CF4D-A09BCF5B6844}"/>
          </ac:spMkLst>
        </pc:spChg>
        <pc:spChg chg="mod">
          <ac:chgData name="Janina Lahn" userId="dddba684-6069-499f-b155-503680b56327" providerId="ADAL" clId="{B31942A9-8CF1-4325-A53F-90BEBBE491DD}" dt="2022-11-16T09:27:30.010" v="505" actId="207"/>
          <ac:spMkLst>
            <pc:docMk/>
            <pc:sldMk cId="3497615410" sldId="265"/>
            <ac:spMk id="20" creationId="{B095DE4E-618D-C1AE-F3D4-70D02E51161B}"/>
          </ac:spMkLst>
        </pc:spChg>
        <pc:spChg chg="mod">
          <ac:chgData name="Janina Lahn" userId="dddba684-6069-499f-b155-503680b56327" providerId="ADAL" clId="{B31942A9-8CF1-4325-A53F-90BEBBE491DD}" dt="2022-11-16T09:27:24.667" v="504" actId="208"/>
          <ac:spMkLst>
            <pc:docMk/>
            <pc:sldMk cId="3497615410" sldId="265"/>
            <ac:spMk id="21" creationId="{9E88E833-62A7-9C6A-A6D7-FEE2B2A6645F}"/>
          </ac:spMkLst>
        </pc:spChg>
        <pc:spChg chg="mod">
          <ac:chgData name="Janina Lahn" userId="dddba684-6069-499f-b155-503680b56327" providerId="ADAL" clId="{B31942A9-8CF1-4325-A53F-90BEBBE491DD}" dt="2022-11-16T09:27:00.434" v="500" actId="207"/>
          <ac:spMkLst>
            <pc:docMk/>
            <pc:sldMk cId="3497615410" sldId="265"/>
            <ac:spMk id="22" creationId="{77480D2A-698C-2BAC-4BA7-FAB8AFFFD3CF}"/>
          </ac:spMkLst>
        </pc:spChg>
        <pc:spChg chg="mod">
          <ac:chgData name="Janina Lahn" userId="dddba684-6069-499f-b155-503680b56327" providerId="ADAL" clId="{B31942A9-8CF1-4325-A53F-90BEBBE491DD}" dt="2022-11-16T09:27:09.633" v="502" actId="208"/>
          <ac:spMkLst>
            <pc:docMk/>
            <pc:sldMk cId="3497615410" sldId="265"/>
            <ac:spMk id="23" creationId="{0E38C230-638E-6DCD-E12A-8280AA0EDCA0}"/>
          </ac:spMkLst>
        </pc:spChg>
        <pc:spChg chg="mod">
          <ac:chgData name="Janina Lahn" userId="dddba684-6069-499f-b155-503680b56327" providerId="ADAL" clId="{B31942A9-8CF1-4325-A53F-90BEBBE491DD}" dt="2022-11-16T09:25:57.903" v="493" actId="207"/>
          <ac:spMkLst>
            <pc:docMk/>
            <pc:sldMk cId="3497615410" sldId="265"/>
            <ac:spMk id="24" creationId="{594AE17B-8842-CF45-AFBD-CC52551F9E68}"/>
          </ac:spMkLst>
        </pc:spChg>
        <pc:spChg chg="mod">
          <ac:chgData name="Janina Lahn" userId="dddba684-6069-499f-b155-503680b56327" providerId="ADAL" clId="{B31942A9-8CF1-4325-A53F-90BEBBE491DD}" dt="2022-11-16T09:26:41.675" v="499" actId="14100"/>
          <ac:spMkLst>
            <pc:docMk/>
            <pc:sldMk cId="3497615410" sldId="265"/>
            <ac:spMk id="25" creationId="{716EC04A-BB31-786A-E049-27B05B4B7E04}"/>
          </ac:spMkLst>
        </pc:spChg>
        <pc:spChg chg="mod">
          <ac:chgData name="Janina Lahn" userId="dddba684-6069-499f-b155-503680b56327" providerId="ADAL" clId="{B31942A9-8CF1-4325-A53F-90BEBBE491DD}" dt="2022-11-16T09:25:43.603" v="492" actId="108"/>
          <ac:spMkLst>
            <pc:docMk/>
            <pc:sldMk cId="3497615410" sldId="265"/>
            <ac:spMk id="26" creationId="{9800ADF7-140A-3A03-92A7-223B1DB860C0}"/>
          </ac:spMkLst>
        </pc:spChg>
        <pc:spChg chg="mod">
          <ac:chgData name="Janina Lahn" userId="dddba684-6069-499f-b155-503680b56327" providerId="ADAL" clId="{B31942A9-8CF1-4325-A53F-90BEBBE491DD}" dt="2022-11-16T09:25:43.603" v="492" actId="108"/>
          <ac:spMkLst>
            <pc:docMk/>
            <pc:sldMk cId="3497615410" sldId="265"/>
            <ac:spMk id="27" creationId="{19EC5990-B29C-A329-AEDF-97F1216488CF}"/>
          </ac:spMkLst>
        </pc:spChg>
        <pc:spChg chg="add del mod">
          <ac:chgData name="Janina Lahn" userId="dddba684-6069-499f-b155-503680b56327" providerId="ADAL" clId="{B31942A9-8CF1-4325-A53F-90BEBBE491DD}" dt="2022-10-13T12:46:45.727" v="460" actId="14100"/>
          <ac:spMkLst>
            <pc:docMk/>
            <pc:sldMk cId="3497615410" sldId="265"/>
            <ac:spMk id="28" creationId="{26F51B99-B32B-EF71-9C20-ED340C62D87F}"/>
          </ac:spMkLst>
        </pc:spChg>
        <pc:spChg chg="add del mod">
          <ac:chgData name="Janina Lahn" userId="dddba684-6069-499f-b155-503680b56327" providerId="ADAL" clId="{B31942A9-8CF1-4325-A53F-90BEBBE491DD}" dt="2022-10-13T12:46:45.727" v="460" actId="14100"/>
          <ac:spMkLst>
            <pc:docMk/>
            <pc:sldMk cId="3497615410" sldId="265"/>
            <ac:spMk id="31" creationId="{49D19262-BD8B-D77B-6A97-4F810F886126}"/>
          </ac:spMkLst>
        </pc:spChg>
        <pc:spChg chg="add del mod">
          <ac:chgData name="Janina Lahn" userId="dddba684-6069-499f-b155-503680b56327" providerId="ADAL" clId="{B31942A9-8CF1-4325-A53F-90BEBBE491DD}" dt="2022-11-16T09:28:38.390" v="510" actId="207"/>
          <ac:spMkLst>
            <pc:docMk/>
            <pc:sldMk cId="3497615410" sldId="265"/>
            <ac:spMk id="32" creationId="{57039192-FDA6-3DDB-2291-C1771C63117E}"/>
          </ac:spMkLst>
        </pc:spChg>
        <pc:spChg chg="add del mod">
          <ac:chgData name="Janina Lahn" userId="dddba684-6069-499f-b155-503680b56327" providerId="ADAL" clId="{B31942A9-8CF1-4325-A53F-90BEBBE491DD}" dt="2022-11-16T09:28:38.390" v="510" actId="207"/>
          <ac:spMkLst>
            <pc:docMk/>
            <pc:sldMk cId="3497615410" sldId="265"/>
            <ac:spMk id="33" creationId="{0B6C6A3A-AB23-2E7D-CE76-7A9D8F441A7F}"/>
          </ac:spMkLst>
        </pc:spChg>
        <pc:spChg chg="add del mod">
          <ac:chgData name="Janina Lahn" userId="dddba684-6069-499f-b155-503680b56327" providerId="ADAL" clId="{B31942A9-8CF1-4325-A53F-90BEBBE491DD}" dt="2022-11-16T09:28:38.390" v="510" actId="207"/>
          <ac:spMkLst>
            <pc:docMk/>
            <pc:sldMk cId="3497615410" sldId="265"/>
            <ac:spMk id="34" creationId="{ADA76F8F-64FF-4BB5-5EFC-EB2B99BF05D1}"/>
          </ac:spMkLst>
        </pc:spChg>
        <pc:spChg chg="add del mod">
          <ac:chgData name="Janina Lahn" userId="dddba684-6069-499f-b155-503680b56327" providerId="ADAL" clId="{B31942A9-8CF1-4325-A53F-90BEBBE491DD}" dt="2022-11-16T09:30:48.968" v="512" actId="108"/>
          <ac:spMkLst>
            <pc:docMk/>
            <pc:sldMk cId="3497615410" sldId="265"/>
            <ac:spMk id="35" creationId="{0046C160-08BF-955F-F8F7-1670BB9C8586}"/>
          </ac:spMkLst>
        </pc:spChg>
        <pc:spChg chg="add del mod">
          <ac:chgData name="Janina Lahn" userId="dddba684-6069-499f-b155-503680b56327" providerId="ADAL" clId="{B31942A9-8CF1-4325-A53F-90BEBBE491DD}" dt="2022-11-16T09:26:28.882" v="497" actId="207"/>
          <ac:spMkLst>
            <pc:docMk/>
            <pc:sldMk cId="3497615410" sldId="265"/>
            <ac:spMk id="36" creationId="{B52E4CF0-F409-64A1-2D07-5F890FE56A74}"/>
          </ac:spMkLst>
        </pc:spChg>
        <pc:spChg chg="add del mod">
          <ac:chgData name="Janina Lahn" userId="dddba684-6069-499f-b155-503680b56327" providerId="ADAL" clId="{B31942A9-8CF1-4325-A53F-90BEBBE491DD}" dt="2022-11-16T09:26:34.504" v="498" actId="207"/>
          <ac:spMkLst>
            <pc:docMk/>
            <pc:sldMk cId="3497615410" sldId="265"/>
            <ac:spMk id="37" creationId="{8BB8D8F4-92FC-D9C0-71F5-CA2167837CEC}"/>
          </ac:spMkLst>
        </pc:spChg>
        <pc:spChg chg="add del mod">
          <ac:chgData name="Janina Lahn" userId="dddba684-6069-499f-b155-503680b56327" providerId="ADAL" clId="{B31942A9-8CF1-4325-A53F-90BEBBE491DD}" dt="2022-11-16T09:24:59.223" v="487" actId="207"/>
          <ac:spMkLst>
            <pc:docMk/>
            <pc:sldMk cId="3497615410" sldId="265"/>
            <ac:spMk id="38" creationId="{DC9673B9-EDB7-EA91-71E2-7A87534C19F4}"/>
          </ac:spMkLst>
        </pc:spChg>
        <pc:spChg chg="add del mod">
          <ac:chgData name="Janina Lahn" userId="dddba684-6069-499f-b155-503680b56327" providerId="ADAL" clId="{B31942A9-8CF1-4325-A53F-90BEBBE491DD}" dt="2022-11-16T09:28:00.008" v="508" actId="207"/>
          <ac:spMkLst>
            <pc:docMk/>
            <pc:sldMk cId="3497615410" sldId="265"/>
            <ac:spMk id="39" creationId="{00F44225-3BD7-B6F4-B028-7FFB2E90D9D2}"/>
          </ac:spMkLst>
        </pc:spChg>
        <pc:spChg chg="add del mod">
          <ac:chgData name="Janina Lahn" userId="dddba684-6069-499f-b155-503680b56327" providerId="ADAL" clId="{B31942A9-8CF1-4325-A53F-90BEBBE491DD}" dt="2022-11-16T09:25:31.287" v="489" actId="207"/>
          <ac:spMkLst>
            <pc:docMk/>
            <pc:sldMk cId="3497615410" sldId="265"/>
            <ac:spMk id="40" creationId="{1687546A-BBC6-1BB8-7573-0DAB01686720}"/>
          </ac:spMkLst>
        </pc:spChg>
        <pc:spChg chg="add del mod">
          <ac:chgData name="Janina Lahn" userId="dddba684-6069-499f-b155-503680b56327" providerId="ADAL" clId="{B31942A9-8CF1-4325-A53F-90BEBBE491DD}" dt="2022-11-16T09:27:37.967" v="506" actId="207"/>
          <ac:spMkLst>
            <pc:docMk/>
            <pc:sldMk cId="3497615410" sldId="265"/>
            <ac:spMk id="41" creationId="{5D20D2BB-2B5E-941A-4898-B118A9F4023B}"/>
          </ac:spMkLst>
        </pc:spChg>
        <pc:spChg chg="add del mod">
          <ac:chgData name="Janina Lahn" userId="dddba684-6069-499f-b155-503680b56327" providerId="ADAL" clId="{B31942A9-8CF1-4325-A53F-90BEBBE491DD}" dt="2022-11-16T09:25:36.384" v="490" actId="108"/>
          <ac:spMkLst>
            <pc:docMk/>
            <pc:sldMk cId="3497615410" sldId="265"/>
            <ac:spMk id="42" creationId="{3F1EA57E-EB2E-F42D-96FA-F1456686E2F6}"/>
          </ac:spMkLst>
        </pc:spChg>
        <pc:spChg chg="add del mod">
          <ac:chgData name="Janina Lahn" userId="dddba684-6069-499f-b155-503680b56327" providerId="ADAL" clId="{B31942A9-8CF1-4325-A53F-90BEBBE491DD}" dt="2022-11-16T09:28:38.390" v="510" actId="207"/>
          <ac:spMkLst>
            <pc:docMk/>
            <pc:sldMk cId="3497615410" sldId="265"/>
            <ac:spMk id="43" creationId="{4466AF96-7B22-8FC6-331D-9F1F92866FFB}"/>
          </ac:spMkLst>
        </pc:spChg>
        <pc:spChg chg="add del mod">
          <ac:chgData name="Janina Lahn" userId="dddba684-6069-499f-b155-503680b56327" providerId="ADAL" clId="{B31942A9-8CF1-4325-A53F-90BEBBE491DD}" dt="2022-11-16T09:28:38.390" v="510" actId="207"/>
          <ac:spMkLst>
            <pc:docMk/>
            <pc:sldMk cId="3497615410" sldId="265"/>
            <ac:spMk id="44" creationId="{3B828F76-4992-1839-6959-F0D1C4690FA2}"/>
          </ac:spMkLst>
        </pc:spChg>
        <pc:spChg chg="add del mod">
          <ac:chgData name="Janina Lahn" userId="dddba684-6069-499f-b155-503680b56327" providerId="ADAL" clId="{B31942A9-8CF1-4325-A53F-90BEBBE491DD}" dt="2022-11-16T09:28:38.390" v="510" actId="207"/>
          <ac:spMkLst>
            <pc:docMk/>
            <pc:sldMk cId="3497615410" sldId="265"/>
            <ac:spMk id="45" creationId="{E3C4AF3F-9E46-8463-D909-AEE3096D43DB}"/>
          </ac:spMkLst>
        </pc:spChg>
        <pc:spChg chg="add del mod">
          <ac:chgData name="Janina Lahn" userId="dddba684-6069-499f-b155-503680b56327" providerId="ADAL" clId="{B31942A9-8CF1-4325-A53F-90BEBBE491DD}" dt="2022-11-16T09:28:38.390" v="510" actId="207"/>
          <ac:spMkLst>
            <pc:docMk/>
            <pc:sldMk cId="3497615410" sldId="265"/>
            <ac:spMk id="46" creationId="{F848DD5E-6FAF-86AA-9ED0-4881C6261109}"/>
          </ac:spMkLst>
        </pc:spChg>
        <pc:spChg chg="add del mod">
          <ac:chgData name="Janina Lahn" userId="dddba684-6069-499f-b155-503680b56327" providerId="ADAL" clId="{B31942A9-8CF1-4325-A53F-90BEBBE491DD}" dt="2022-11-16T09:28:38.390" v="510" actId="207"/>
          <ac:spMkLst>
            <pc:docMk/>
            <pc:sldMk cId="3497615410" sldId="265"/>
            <ac:spMk id="47" creationId="{69CE706B-97F8-BC26-2201-34903C741428}"/>
          </ac:spMkLst>
        </pc:spChg>
        <pc:grpChg chg="add del mod">
          <ac:chgData name="Janina Lahn" userId="dddba684-6069-499f-b155-503680b56327" providerId="ADAL" clId="{B31942A9-8CF1-4325-A53F-90BEBBE491DD}" dt="2022-11-16T09:24:15.179" v="480" actId="207"/>
          <ac:grpSpMkLst>
            <pc:docMk/>
            <pc:sldMk cId="3497615410" sldId="265"/>
            <ac:grpSpMk id="13" creationId="{95B7F657-AB01-53AB-D2E7-4D9753E68618}"/>
          </ac:grpSpMkLst>
        </pc:grpChg>
        <pc:grpChg chg="mod">
          <ac:chgData name="Janina Lahn" userId="dddba684-6069-499f-b155-503680b56327" providerId="ADAL" clId="{B31942A9-8CF1-4325-A53F-90BEBBE491DD}" dt="2022-11-16T09:24:15.179" v="480" actId="207"/>
          <ac:grpSpMkLst>
            <pc:docMk/>
            <pc:sldMk cId="3497615410" sldId="265"/>
            <ac:grpSpMk id="14" creationId="{7727935D-5BAB-E0D7-6668-E3AA925CB713}"/>
          </ac:grpSpMkLst>
        </pc:grpChg>
        <pc:grpChg chg="mod">
          <ac:chgData name="Janina Lahn" userId="dddba684-6069-499f-b155-503680b56327" providerId="ADAL" clId="{B31942A9-8CF1-4325-A53F-90BEBBE491DD}" dt="2022-11-16T09:24:15.179" v="480" actId="207"/>
          <ac:grpSpMkLst>
            <pc:docMk/>
            <pc:sldMk cId="3497615410" sldId="265"/>
            <ac:grpSpMk id="15" creationId="{DF029168-E733-6177-D907-6049A2B3F43F}"/>
          </ac:grpSpMkLst>
        </pc:grpChg>
        <pc:grpChg chg="mod">
          <ac:chgData name="Janina Lahn" userId="dddba684-6069-499f-b155-503680b56327" providerId="ADAL" clId="{B31942A9-8CF1-4325-A53F-90BEBBE491DD}" dt="2022-11-16T09:24:15.179" v="480" actId="207"/>
          <ac:grpSpMkLst>
            <pc:docMk/>
            <pc:sldMk cId="3497615410" sldId="265"/>
            <ac:grpSpMk id="16" creationId="{37910353-D6C6-0E65-C4EE-684C151E987D}"/>
          </ac:grpSpMkLst>
        </pc:grpChg>
        <pc:grpChg chg="mod">
          <ac:chgData name="Janina Lahn" userId="dddba684-6069-499f-b155-503680b56327" providerId="ADAL" clId="{B31942A9-8CF1-4325-A53F-90BEBBE491DD}" dt="2022-11-16T09:24:15.179" v="480" actId="207"/>
          <ac:grpSpMkLst>
            <pc:docMk/>
            <pc:sldMk cId="3497615410" sldId="265"/>
            <ac:grpSpMk id="17" creationId="{BD555746-3C23-70EF-120C-BF5FE2659515}"/>
          </ac:grpSpMkLst>
        </pc:grpChg>
        <pc:picChg chg="add del mod">
          <ac:chgData name="Janina Lahn" userId="dddba684-6069-499f-b155-503680b56327" providerId="ADAL" clId="{B31942A9-8CF1-4325-A53F-90BEBBE491DD}" dt="2022-10-13T12:46:45.727" v="460" actId="14100"/>
          <ac:picMkLst>
            <pc:docMk/>
            <pc:sldMk cId="3497615410" sldId="265"/>
            <ac:picMk id="29" creationId="{18DC7B1F-7BD9-B2D1-492D-87673D834F43}"/>
          </ac:picMkLst>
        </pc:picChg>
        <pc:picChg chg="add del mod">
          <ac:chgData name="Janina Lahn" userId="dddba684-6069-499f-b155-503680b56327" providerId="ADAL" clId="{B31942A9-8CF1-4325-A53F-90BEBBE491DD}" dt="2022-10-13T12:46:45.727" v="460" actId="14100"/>
          <ac:picMkLst>
            <pc:docMk/>
            <pc:sldMk cId="3497615410" sldId="265"/>
            <ac:picMk id="30" creationId="{0BAABF67-CAD7-1AFE-19A7-13B860D75CD2}"/>
          </ac:picMkLst>
        </pc:picChg>
      </pc:sldChg>
      <pc:sldChg chg="del">
        <pc:chgData name="Janina Lahn" userId="dddba684-6069-499f-b155-503680b56327" providerId="ADAL" clId="{B31942A9-8CF1-4325-A53F-90BEBBE491DD}" dt="2022-08-22T11:16:51.082" v="249" actId="47"/>
        <pc:sldMkLst>
          <pc:docMk/>
          <pc:sldMk cId="2029701087" sldId="266"/>
        </pc:sldMkLst>
      </pc:sldChg>
      <pc:sldChg chg="del">
        <pc:chgData name="Janina Lahn" userId="dddba684-6069-499f-b155-503680b56327" providerId="ADAL" clId="{B31942A9-8CF1-4325-A53F-90BEBBE491DD}" dt="2022-08-22T11:16:52.917" v="250" actId="47"/>
        <pc:sldMkLst>
          <pc:docMk/>
          <pc:sldMk cId="1112099354" sldId="267"/>
        </pc:sldMkLst>
      </pc:sldChg>
      <pc:sldChg chg="modSp del mod ord">
        <pc:chgData name="Janina Lahn" userId="dddba684-6069-499f-b155-503680b56327" providerId="ADAL" clId="{B31942A9-8CF1-4325-A53F-90BEBBE491DD}" dt="2022-08-22T11:16:48.639" v="248" actId="47"/>
        <pc:sldMkLst>
          <pc:docMk/>
          <pc:sldMk cId="2487521968" sldId="268"/>
        </pc:sldMkLst>
        <pc:spChg chg="mod">
          <ac:chgData name="Janina Lahn" userId="dddba684-6069-499f-b155-503680b56327" providerId="ADAL" clId="{B31942A9-8CF1-4325-A53F-90BEBBE491DD}" dt="2022-08-22T10:43:43.052" v="28" actId="27636"/>
          <ac:spMkLst>
            <pc:docMk/>
            <pc:sldMk cId="2487521968" sldId="268"/>
            <ac:spMk id="4" creationId="{00000000-0000-0000-0000-000000000000}"/>
          </ac:spMkLst>
        </pc:spChg>
      </pc:sldChg>
      <pc:sldChg chg="modSp add del mod ord">
        <pc:chgData name="Janina Lahn" userId="dddba684-6069-499f-b155-503680b56327" providerId="ADAL" clId="{B31942A9-8CF1-4325-A53F-90BEBBE491DD}" dt="2022-08-22T11:16:47.620" v="247" actId="47"/>
        <pc:sldMkLst>
          <pc:docMk/>
          <pc:sldMk cId="3500165047" sldId="269"/>
        </pc:sldMkLst>
        <pc:spChg chg="mod">
          <ac:chgData name="Janina Lahn" userId="dddba684-6069-499f-b155-503680b56327" providerId="ADAL" clId="{B31942A9-8CF1-4325-A53F-90BEBBE491DD}" dt="2022-08-22T11:08:56.177" v="196" actId="20577"/>
          <ac:spMkLst>
            <pc:docMk/>
            <pc:sldMk cId="3500165047" sldId="269"/>
            <ac:spMk id="4" creationId="{00000000-0000-0000-0000-000000000000}"/>
          </ac:spMkLst>
        </pc:spChg>
      </pc:sldChg>
      <pc:sldChg chg="addSp delSp modSp add mod">
        <pc:chgData name="Janina Lahn" userId="dddba684-6069-499f-b155-503680b56327" providerId="ADAL" clId="{B31942A9-8CF1-4325-A53F-90BEBBE491DD}" dt="2022-11-18T12:12:50.945" v="612" actId="14100"/>
        <pc:sldMkLst>
          <pc:docMk/>
          <pc:sldMk cId="3927820130" sldId="270"/>
        </pc:sldMkLst>
        <pc:spChg chg="del">
          <ac:chgData name="Janina Lahn" userId="dddba684-6069-499f-b155-503680b56327" providerId="ADAL" clId="{B31942A9-8CF1-4325-A53F-90BEBBE491DD}" dt="2022-08-22T11:11:42.982" v="224" actId="478"/>
          <ac:spMkLst>
            <pc:docMk/>
            <pc:sldMk cId="3927820130" sldId="270"/>
            <ac:spMk id="2" creationId="{00000000-0000-0000-0000-000000000000}"/>
          </ac:spMkLst>
        </pc:spChg>
        <pc:spChg chg="mod">
          <ac:chgData name="Janina Lahn" userId="dddba684-6069-499f-b155-503680b56327" providerId="ADAL" clId="{B31942A9-8CF1-4325-A53F-90BEBBE491DD}" dt="2022-11-18T12:12:50.945" v="612" actId="14100"/>
          <ac:spMkLst>
            <pc:docMk/>
            <pc:sldMk cId="3927820130" sldId="270"/>
            <ac:spMk id="5" creationId="{00000000-0000-0000-0000-000000000000}"/>
          </ac:spMkLst>
        </pc:spChg>
        <pc:spChg chg="mod">
          <ac:chgData name="Janina Lahn" userId="dddba684-6069-499f-b155-503680b56327" providerId="ADAL" clId="{B31942A9-8CF1-4325-A53F-90BEBBE491DD}" dt="2022-11-18T12:12:45.600" v="611" actId="14100"/>
          <ac:spMkLst>
            <pc:docMk/>
            <pc:sldMk cId="3927820130" sldId="270"/>
            <ac:spMk id="6" creationId="{00000000-0000-0000-0000-000000000000}"/>
          </ac:spMkLst>
        </pc:spChg>
        <pc:spChg chg="add del mod">
          <ac:chgData name="Janina Lahn" userId="dddba684-6069-499f-b155-503680b56327" providerId="ADAL" clId="{B31942A9-8CF1-4325-A53F-90BEBBE491DD}" dt="2022-08-22T11:11:44.991" v="225" actId="478"/>
          <ac:spMkLst>
            <pc:docMk/>
            <pc:sldMk cId="3927820130" sldId="270"/>
            <ac:spMk id="192" creationId="{F3D7E5B6-8FC8-5701-D6B2-E4BCEDB57434}"/>
          </ac:spMkLst>
        </pc:spChg>
        <pc:grpChg chg="del">
          <ac:chgData name="Janina Lahn" userId="dddba684-6069-499f-b155-503680b56327" providerId="ADAL" clId="{B31942A9-8CF1-4325-A53F-90BEBBE491DD}" dt="2022-08-22T11:11:28.938" v="220" actId="478"/>
          <ac:grpSpMkLst>
            <pc:docMk/>
            <pc:sldMk cId="3927820130" sldId="270"/>
            <ac:grpSpMk id="10" creationId="{377BB599-B108-C776-D887-5BE575947504}"/>
          </ac:grpSpMkLst>
        </pc:grpChg>
        <pc:picChg chg="add del mod">
          <ac:chgData name="Janina Lahn" userId="dddba684-6069-499f-b155-503680b56327" providerId="ADAL" clId="{B31942A9-8CF1-4325-A53F-90BEBBE491DD}" dt="2022-11-18T12:11:34.795" v="590" actId="478"/>
          <ac:picMkLst>
            <pc:docMk/>
            <pc:sldMk cId="3927820130" sldId="270"/>
            <ac:picMk id="3" creationId="{803482DF-2A27-3F08-AF4B-2F144D00A368}"/>
          </ac:picMkLst>
        </pc:picChg>
      </pc:sldChg>
      <pc:sldChg chg="addSp delSp modSp add mod ord modNotesTx">
        <pc:chgData name="Janina Lahn" userId="dddba684-6069-499f-b155-503680b56327" providerId="ADAL" clId="{B31942A9-8CF1-4325-A53F-90BEBBE491DD}" dt="2022-11-18T12:12:32.209" v="610" actId="20577"/>
        <pc:sldMkLst>
          <pc:docMk/>
          <pc:sldMk cId="806063045" sldId="271"/>
        </pc:sldMkLst>
        <pc:spChg chg="add del">
          <ac:chgData name="Janina Lahn" userId="dddba684-6069-499f-b155-503680b56327" providerId="ADAL" clId="{B31942A9-8CF1-4325-A53F-90BEBBE491DD}" dt="2022-08-22T11:17:40.584" v="260" actId="22"/>
          <ac:spMkLst>
            <pc:docMk/>
            <pc:sldMk cId="806063045" sldId="271"/>
            <ac:spMk id="4" creationId="{AD595DAE-C571-F9F4-DB47-6E63C2F4DEAD}"/>
          </ac:spMkLst>
        </pc:spChg>
        <pc:spChg chg="mod">
          <ac:chgData name="Janina Lahn" userId="dddba684-6069-499f-b155-503680b56327" providerId="ADAL" clId="{B31942A9-8CF1-4325-A53F-90BEBBE491DD}" dt="2022-10-13T12:41:37.599" v="454" actId="2711"/>
          <ac:spMkLst>
            <pc:docMk/>
            <pc:sldMk cId="806063045" sldId="271"/>
            <ac:spMk id="5" creationId="{00000000-0000-0000-0000-000000000000}"/>
          </ac:spMkLst>
        </pc:spChg>
        <pc:spChg chg="mod">
          <ac:chgData name="Janina Lahn" userId="dddba684-6069-499f-b155-503680b56327" providerId="ADAL" clId="{B31942A9-8CF1-4325-A53F-90BEBBE491DD}" dt="2022-10-13T12:40:49.362" v="449" actId="255"/>
          <ac:spMkLst>
            <pc:docMk/>
            <pc:sldMk cId="806063045" sldId="271"/>
            <ac:spMk id="6" creationId="{00000000-0000-0000-0000-000000000000}"/>
          </ac:spMkLst>
        </pc:spChg>
        <pc:spChg chg="add mod">
          <ac:chgData name="Janina Lahn" userId="dddba684-6069-499f-b155-503680b56327" providerId="ADAL" clId="{B31942A9-8CF1-4325-A53F-90BEBBE491DD}" dt="2022-10-26T10:32:33.157" v="466" actId="1076"/>
          <ac:spMkLst>
            <pc:docMk/>
            <pc:sldMk cId="806063045" sldId="271"/>
            <ac:spMk id="10" creationId="{E087FE53-41E3-2FC0-EB50-C783BF693355}"/>
          </ac:spMkLst>
        </pc:spChg>
        <pc:spChg chg="add mod">
          <ac:chgData name="Janina Lahn" userId="dddba684-6069-499f-b155-503680b56327" providerId="ADAL" clId="{B31942A9-8CF1-4325-A53F-90BEBBE491DD}" dt="2022-11-18T12:12:32.209" v="610" actId="20577"/>
          <ac:spMkLst>
            <pc:docMk/>
            <pc:sldMk cId="806063045" sldId="271"/>
            <ac:spMk id="11" creationId="{D9CF141D-2676-BC44-E3AF-CA254013BAE1}"/>
          </ac:spMkLst>
        </pc:spChg>
        <pc:spChg chg="add mod">
          <ac:chgData name="Janina Lahn" userId="dddba684-6069-499f-b155-503680b56327" providerId="ADAL" clId="{B31942A9-8CF1-4325-A53F-90BEBBE491DD}" dt="2022-10-13T12:41:03.049" v="450" actId="1076"/>
          <ac:spMkLst>
            <pc:docMk/>
            <pc:sldMk cId="806063045" sldId="271"/>
            <ac:spMk id="12" creationId="{DFD95BA0-3964-AC1B-BF75-31CF97D9D648}"/>
          </ac:spMkLst>
        </pc:spChg>
        <pc:spChg chg="add mod">
          <ac:chgData name="Janina Lahn" userId="dddba684-6069-499f-b155-503680b56327" providerId="ADAL" clId="{B31942A9-8CF1-4325-A53F-90BEBBE491DD}" dt="2022-10-13T12:41:06.308" v="451" actId="1076"/>
          <ac:spMkLst>
            <pc:docMk/>
            <pc:sldMk cId="806063045" sldId="271"/>
            <ac:spMk id="13" creationId="{450CE8C7-F3D4-1914-07BC-C2714DF6368C}"/>
          </ac:spMkLst>
        </pc:spChg>
        <pc:picChg chg="del">
          <ac:chgData name="Janina Lahn" userId="dddba684-6069-499f-b155-503680b56327" providerId="ADAL" clId="{B31942A9-8CF1-4325-A53F-90BEBBE491DD}" dt="2022-08-22T11:17:14.295" v="254" actId="478"/>
          <ac:picMkLst>
            <pc:docMk/>
            <pc:sldMk cId="806063045" sldId="271"/>
            <ac:picMk id="3" creationId="{803482DF-2A27-3F08-AF4B-2F144D00A368}"/>
          </ac:picMkLst>
        </pc:picChg>
      </pc:sldChg>
      <pc:sldChg chg="modSp add del mod">
        <pc:chgData name="Janina Lahn" userId="dddba684-6069-499f-b155-503680b56327" providerId="ADAL" clId="{B31942A9-8CF1-4325-A53F-90BEBBE491DD}" dt="2022-08-22T11:10:52.106" v="212" actId="47"/>
        <pc:sldMkLst>
          <pc:docMk/>
          <pc:sldMk cId="4068563107" sldId="271"/>
        </pc:sldMkLst>
        <pc:spChg chg="mod">
          <ac:chgData name="Janina Lahn" userId="dddba684-6069-499f-b155-503680b56327" providerId="ADAL" clId="{B31942A9-8CF1-4325-A53F-90BEBBE491DD}" dt="2022-08-22T11:10:44.199" v="211"/>
          <ac:spMkLst>
            <pc:docMk/>
            <pc:sldMk cId="4068563107" sldId="271"/>
            <ac:spMk id="5" creationId="{00000000-0000-0000-0000-000000000000}"/>
          </ac:spMkLst>
        </pc:spChg>
        <pc:spChg chg="mod">
          <ac:chgData name="Janina Lahn" userId="dddba684-6069-499f-b155-503680b56327" providerId="ADAL" clId="{B31942A9-8CF1-4325-A53F-90BEBBE491DD}" dt="2022-08-22T11:10:08.574" v="203" actId="12"/>
          <ac:spMkLst>
            <pc:docMk/>
            <pc:sldMk cId="4068563107" sldId="271"/>
            <ac:spMk id="6" creationId="{00000000-0000-0000-0000-000000000000}"/>
          </ac:spMkLst>
        </pc:spChg>
      </pc:sldChg>
    </pc:docChg>
  </pc:docChgLst>
  <pc:docChgLst>
    <pc:chgData name="Sabine Wede" userId="7354149d-5195-4da7-9d82-840916612e06" providerId="ADAL" clId="{88CEF16D-C69A-4E90-8380-0CA9BF64B716}"/>
    <pc:docChg chg="undo custSel modSld">
      <pc:chgData name="Sabine Wede" userId="7354149d-5195-4da7-9d82-840916612e06" providerId="ADAL" clId="{88CEF16D-C69A-4E90-8380-0CA9BF64B716}" dt="2023-03-31T10:24:24.269" v="114" actId="478"/>
      <pc:docMkLst>
        <pc:docMk/>
      </pc:docMkLst>
      <pc:sldChg chg="modSp">
        <pc:chgData name="Sabine Wede" userId="7354149d-5195-4da7-9d82-840916612e06" providerId="ADAL" clId="{88CEF16D-C69A-4E90-8380-0CA9BF64B716}" dt="2023-03-31T10:20:34.171" v="113" actId="1076"/>
        <pc:sldMkLst>
          <pc:docMk/>
          <pc:sldMk cId="181849985" sldId="262"/>
        </pc:sldMkLst>
        <pc:spChg chg="mod">
          <ac:chgData name="Sabine Wede" userId="7354149d-5195-4da7-9d82-840916612e06" providerId="ADAL" clId="{88CEF16D-C69A-4E90-8380-0CA9BF64B716}" dt="2023-03-31T10:20:34.171" v="113" actId="1076"/>
          <ac:spMkLst>
            <pc:docMk/>
            <pc:sldMk cId="181849985" sldId="262"/>
            <ac:spMk id="10" creationId="{AB2A40E8-8189-A39D-25E4-E27B9448D16C}"/>
          </ac:spMkLst>
        </pc:spChg>
        <pc:spChg chg="mod">
          <ac:chgData name="Sabine Wede" userId="7354149d-5195-4da7-9d82-840916612e06" providerId="ADAL" clId="{88CEF16D-C69A-4E90-8380-0CA9BF64B716}" dt="2023-03-31T10:20:34.171" v="113" actId="1076"/>
          <ac:spMkLst>
            <pc:docMk/>
            <pc:sldMk cId="181849985" sldId="262"/>
            <ac:spMk id="97" creationId="{B10CE6AC-D01F-88C2-6D55-4CFA6DD43CEB}"/>
          </ac:spMkLst>
        </pc:spChg>
        <pc:spChg chg="mod">
          <ac:chgData name="Sabine Wede" userId="7354149d-5195-4da7-9d82-840916612e06" providerId="ADAL" clId="{88CEF16D-C69A-4E90-8380-0CA9BF64B716}" dt="2023-03-31T10:20:34.171" v="113" actId="1076"/>
          <ac:spMkLst>
            <pc:docMk/>
            <pc:sldMk cId="181849985" sldId="262"/>
            <ac:spMk id="98" creationId="{A08E94DF-564B-1EEF-7476-6A2171CBB504}"/>
          </ac:spMkLst>
        </pc:spChg>
        <pc:spChg chg="mod">
          <ac:chgData name="Sabine Wede" userId="7354149d-5195-4da7-9d82-840916612e06" providerId="ADAL" clId="{88CEF16D-C69A-4E90-8380-0CA9BF64B716}" dt="2023-03-31T10:20:34.171" v="113" actId="1076"/>
          <ac:spMkLst>
            <pc:docMk/>
            <pc:sldMk cId="181849985" sldId="262"/>
            <ac:spMk id="99" creationId="{755B31B4-0C30-1556-2C8D-7D1DB6B29AB2}"/>
          </ac:spMkLst>
        </pc:spChg>
        <pc:spChg chg="mod">
          <ac:chgData name="Sabine Wede" userId="7354149d-5195-4da7-9d82-840916612e06" providerId="ADAL" clId="{88CEF16D-C69A-4E90-8380-0CA9BF64B716}" dt="2023-03-31T10:20:34.171" v="113" actId="1076"/>
          <ac:spMkLst>
            <pc:docMk/>
            <pc:sldMk cId="181849985" sldId="262"/>
            <ac:spMk id="100" creationId="{5593E33E-6A8F-A005-19F2-5B86F8F40629}"/>
          </ac:spMkLst>
        </pc:spChg>
        <pc:spChg chg="mod">
          <ac:chgData name="Sabine Wede" userId="7354149d-5195-4da7-9d82-840916612e06" providerId="ADAL" clId="{88CEF16D-C69A-4E90-8380-0CA9BF64B716}" dt="2023-03-31T10:20:34.171" v="113" actId="1076"/>
          <ac:spMkLst>
            <pc:docMk/>
            <pc:sldMk cId="181849985" sldId="262"/>
            <ac:spMk id="101" creationId="{E6B75651-B997-7682-4E28-29A6028BCBED}"/>
          </ac:spMkLst>
        </pc:spChg>
        <pc:spChg chg="mod">
          <ac:chgData name="Sabine Wede" userId="7354149d-5195-4da7-9d82-840916612e06" providerId="ADAL" clId="{88CEF16D-C69A-4E90-8380-0CA9BF64B716}" dt="2023-03-31T10:20:34.171" v="113" actId="1076"/>
          <ac:spMkLst>
            <pc:docMk/>
            <pc:sldMk cId="181849985" sldId="262"/>
            <ac:spMk id="102" creationId="{D6E5EC6D-83F1-9DD2-C2B8-6DBFF59685DD}"/>
          </ac:spMkLst>
        </pc:spChg>
        <pc:spChg chg="mod">
          <ac:chgData name="Sabine Wede" userId="7354149d-5195-4da7-9d82-840916612e06" providerId="ADAL" clId="{88CEF16D-C69A-4E90-8380-0CA9BF64B716}" dt="2023-03-31T10:20:34.171" v="113" actId="1076"/>
          <ac:spMkLst>
            <pc:docMk/>
            <pc:sldMk cId="181849985" sldId="262"/>
            <ac:spMk id="103" creationId="{1CD91C17-BE9A-B6AB-7DDD-0BCF0F30D980}"/>
          </ac:spMkLst>
        </pc:spChg>
        <pc:spChg chg="mod">
          <ac:chgData name="Sabine Wede" userId="7354149d-5195-4da7-9d82-840916612e06" providerId="ADAL" clId="{88CEF16D-C69A-4E90-8380-0CA9BF64B716}" dt="2023-03-31T10:20:34.171" v="113" actId="1076"/>
          <ac:spMkLst>
            <pc:docMk/>
            <pc:sldMk cId="181849985" sldId="262"/>
            <ac:spMk id="104" creationId="{1764AC89-7D26-7F96-3C1E-5BBA02DB8FE7}"/>
          </ac:spMkLst>
        </pc:spChg>
        <pc:spChg chg="mod">
          <ac:chgData name="Sabine Wede" userId="7354149d-5195-4da7-9d82-840916612e06" providerId="ADAL" clId="{88CEF16D-C69A-4E90-8380-0CA9BF64B716}" dt="2023-03-31T10:20:34.171" v="113" actId="1076"/>
          <ac:spMkLst>
            <pc:docMk/>
            <pc:sldMk cId="181849985" sldId="262"/>
            <ac:spMk id="105" creationId="{125896BB-0DD2-4410-6DAE-AF6ACBCA8426}"/>
          </ac:spMkLst>
        </pc:spChg>
        <pc:spChg chg="mod">
          <ac:chgData name="Sabine Wede" userId="7354149d-5195-4da7-9d82-840916612e06" providerId="ADAL" clId="{88CEF16D-C69A-4E90-8380-0CA9BF64B716}" dt="2023-03-31T10:20:34.171" v="113" actId="1076"/>
          <ac:spMkLst>
            <pc:docMk/>
            <pc:sldMk cId="181849985" sldId="262"/>
            <ac:spMk id="106" creationId="{FF59A6C9-B3E0-7ABD-5A07-A66DC5A158D7}"/>
          </ac:spMkLst>
        </pc:spChg>
        <pc:spChg chg="mod">
          <ac:chgData name="Sabine Wede" userId="7354149d-5195-4da7-9d82-840916612e06" providerId="ADAL" clId="{88CEF16D-C69A-4E90-8380-0CA9BF64B716}" dt="2023-03-31T10:20:34.171" v="113" actId="1076"/>
          <ac:spMkLst>
            <pc:docMk/>
            <pc:sldMk cId="181849985" sldId="262"/>
            <ac:spMk id="107" creationId="{42462F62-5B34-5D00-DBDD-49A1E006C866}"/>
          </ac:spMkLst>
        </pc:spChg>
        <pc:spChg chg="mod">
          <ac:chgData name="Sabine Wede" userId="7354149d-5195-4da7-9d82-840916612e06" providerId="ADAL" clId="{88CEF16D-C69A-4E90-8380-0CA9BF64B716}" dt="2023-03-31T10:20:34.171" v="113" actId="1076"/>
          <ac:spMkLst>
            <pc:docMk/>
            <pc:sldMk cId="181849985" sldId="262"/>
            <ac:spMk id="108" creationId="{A526B142-F857-BF71-533E-B14ADD4DC8CE}"/>
          </ac:spMkLst>
        </pc:spChg>
        <pc:spChg chg="mod">
          <ac:chgData name="Sabine Wede" userId="7354149d-5195-4da7-9d82-840916612e06" providerId="ADAL" clId="{88CEF16D-C69A-4E90-8380-0CA9BF64B716}" dt="2023-03-31T10:20:34.171" v="113" actId="1076"/>
          <ac:spMkLst>
            <pc:docMk/>
            <pc:sldMk cId="181849985" sldId="262"/>
            <ac:spMk id="109" creationId="{7BCD84C0-5FD9-029E-D703-B72816086C3D}"/>
          </ac:spMkLst>
        </pc:spChg>
        <pc:spChg chg="mod">
          <ac:chgData name="Sabine Wede" userId="7354149d-5195-4da7-9d82-840916612e06" providerId="ADAL" clId="{88CEF16D-C69A-4E90-8380-0CA9BF64B716}" dt="2023-03-31T10:20:34.171" v="113" actId="1076"/>
          <ac:spMkLst>
            <pc:docMk/>
            <pc:sldMk cId="181849985" sldId="262"/>
            <ac:spMk id="110" creationId="{1C5EF3B5-8878-D37F-29D0-27574AFDADB6}"/>
          </ac:spMkLst>
        </pc:spChg>
        <pc:spChg chg="mod">
          <ac:chgData name="Sabine Wede" userId="7354149d-5195-4da7-9d82-840916612e06" providerId="ADAL" clId="{88CEF16D-C69A-4E90-8380-0CA9BF64B716}" dt="2023-03-31T10:20:34.171" v="113" actId="1076"/>
          <ac:spMkLst>
            <pc:docMk/>
            <pc:sldMk cId="181849985" sldId="262"/>
            <ac:spMk id="111" creationId="{C44B4528-D661-92D8-E1EB-4C83EDAB2CF8}"/>
          </ac:spMkLst>
        </pc:spChg>
        <pc:spChg chg="mod">
          <ac:chgData name="Sabine Wede" userId="7354149d-5195-4da7-9d82-840916612e06" providerId="ADAL" clId="{88CEF16D-C69A-4E90-8380-0CA9BF64B716}" dt="2023-03-31T10:20:34.171" v="113" actId="1076"/>
          <ac:spMkLst>
            <pc:docMk/>
            <pc:sldMk cId="181849985" sldId="262"/>
            <ac:spMk id="112" creationId="{99EE3352-6D3F-294B-6D7E-6753139B20CB}"/>
          </ac:spMkLst>
        </pc:spChg>
        <pc:spChg chg="mod">
          <ac:chgData name="Sabine Wede" userId="7354149d-5195-4da7-9d82-840916612e06" providerId="ADAL" clId="{88CEF16D-C69A-4E90-8380-0CA9BF64B716}" dt="2023-03-31T10:20:34.171" v="113" actId="1076"/>
          <ac:spMkLst>
            <pc:docMk/>
            <pc:sldMk cId="181849985" sldId="262"/>
            <ac:spMk id="113" creationId="{37143751-4709-4B6D-E782-AA4E9F2724A8}"/>
          </ac:spMkLst>
        </pc:spChg>
        <pc:spChg chg="mod">
          <ac:chgData name="Sabine Wede" userId="7354149d-5195-4da7-9d82-840916612e06" providerId="ADAL" clId="{88CEF16D-C69A-4E90-8380-0CA9BF64B716}" dt="2023-03-31T10:20:34.171" v="113" actId="1076"/>
          <ac:spMkLst>
            <pc:docMk/>
            <pc:sldMk cId="181849985" sldId="262"/>
            <ac:spMk id="114" creationId="{A312B994-F146-A499-1B38-A11C5897B58F}"/>
          </ac:spMkLst>
        </pc:spChg>
        <pc:spChg chg="mod">
          <ac:chgData name="Sabine Wede" userId="7354149d-5195-4da7-9d82-840916612e06" providerId="ADAL" clId="{88CEF16D-C69A-4E90-8380-0CA9BF64B716}" dt="2023-03-31T10:20:34.171" v="113" actId="1076"/>
          <ac:spMkLst>
            <pc:docMk/>
            <pc:sldMk cId="181849985" sldId="262"/>
            <ac:spMk id="115" creationId="{4AD452F8-B364-65EC-4838-4603555865E0}"/>
          </ac:spMkLst>
        </pc:spChg>
        <pc:spChg chg="mod">
          <ac:chgData name="Sabine Wede" userId="7354149d-5195-4da7-9d82-840916612e06" providerId="ADAL" clId="{88CEF16D-C69A-4E90-8380-0CA9BF64B716}" dt="2023-03-31T10:20:34.171" v="113" actId="1076"/>
          <ac:spMkLst>
            <pc:docMk/>
            <pc:sldMk cId="181849985" sldId="262"/>
            <ac:spMk id="116" creationId="{C05E46D9-57C0-CEEF-F2DA-A978D4CCC3F8}"/>
          </ac:spMkLst>
        </pc:spChg>
        <pc:spChg chg="mod">
          <ac:chgData name="Sabine Wede" userId="7354149d-5195-4da7-9d82-840916612e06" providerId="ADAL" clId="{88CEF16D-C69A-4E90-8380-0CA9BF64B716}" dt="2023-03-31T10:20:34.171" v="113" actId="1076"/>
          <ac:spMkLst>
            <pc:docMk/>
            <pc:sldMk cId="181849985" sldId="262"/>
            <ac:spMk id="117" creationId="{4C4CF2A4-0D7D-8627-8734-7911C7011C76}"/>
          </ac:spMkLst>
        </pc:spChg>
        <pc:spChg chg="mod">
          <ac:chgData name="Sabine Wede" userId="7354149d-5195-4da7-9d82-840916612e06" providerId="ADAL" clId="{88CEF16D-C69A-4E90-8380-0CA9BF64B716}" dt="2023-03-31T10:20:34.171" v="113" actId="1076"/>
          <ac:spMkLst>
            <pc:docMk/>
            <pc:sldMk cId="181849985" sldId="262"/>
            <ac:spMk id="118" creationId="{F79E268C-C533-AF9B-980A-AE457B497918}"/>
          </ac:spMkLst>
        </pc:spChg>
        <pc:spChg chg="mod">
          <ac:chgData name="Sabine Wede" userId="7354149d-5195-4da7-9d82-840916612e06" providerId="ADAL" clId="{88CEF16D-C69A-4E90-8380-0CA9BF64B716}" dt="2023-03-31T10:20:34.171" v="113" actId="1076"/>
          <ac:spMkLst>
            <pc:docMk/>
            <pc:sldMk cId="181849985" sldId="262"/>
            <ac:spMk id="119" creationId="{4B16E0F6-CE9D-3A24-0129-3751E4A6A054}"/>
          </ac:spMkLst>
        </pc:spChg>
        <pc:spChg chg="mod">
          <ac:chgData name="Sabine Wede" userId="7354149d-5195-4da7-9d82-840916612e06" providerId="ADAL" clId="{88CEF16D-C69A-4E90-8380-0CA9BF64B716}" dt="2023-03-31T10:20:34.171" v="113" actId="1076"/>
          <ac:spMkLst>
            <pc:docMk/>
            <pc:sldMk cId="181849985" sldId="262"/>
            <ac:spMk id="120" creationId="{8E2A3B79-CCDD-4931-98D8-98439395A7DF}"/>
          </ac:spMkLst>
        </pc:spChg>
        <pc:spChg chg="mod">
          <ac:chgData name="Sabine Wede" userId="7354149d-5195-4da7-9d82-840916612e06" providerId="ADAL" clId="{88CEF16D-C69A-4E90-8380-0CA9BF64B716}" dt="2023-03-31T10:20:34.171" v="113" actId="1076"/>
          <ac:spMkLst>
            <pc:docMk/>
            <pc:sldMk cId="181849985" sldId="262"/>
            <ac:spMk id="121" creationId="{F9D6040E-67EE-A803-D625-2BCF86EC8AD5}"/>
          </ac:spMkLst>
        </pc:spChg>
        <pc:spChg chg="mod">
          <ac:chgData name="Sabine Wede" userId="7354149d-5195-4da7-9d82-840916612e06" providerId="ADAL" clId="{88CEF16D-C69A-4E90-8380-0CA9BF64B716}" dt="2023-03-31T10:20:34.171" v="113" actId="1076"/>
          <ac:spMkLst>
            <pc:docMk/>
            <pc:sldMk cId="181849985" sldId="262"/>
            <ac:spMk id="122" creationId="{1C0EAA21-DB69-D0CA-71B7-8BBCECC132EA}"/>
          </ac:spMkLst>
        </pc:spChg>
        <pc:spChg chg="mod">
          <ac:chgData name="Sabine Wede" userId="7354149d-5195-4da7-9d82-840916612e06" providerId="ADAL" clId="{88CEF16D-C69A-4E90-8380-0CA9BF64B716}" dt="2023-03-31T10:20:34.171" v="113" actId="1076"/>
          <ac:spMkLst>
            <pc:docMk/>
            <pc:sldMk cId="181849985" sldId="262"/>
            <ac:spMk id="123" creationId="{42D15497-986F-B5AA-BBEF-17A4F09309A5}"/>
          </ac:spMkLst>
        </pc:spChg>
        <pc:spChg chg="mod">
          <ac:chgData name="Sabine Wede" userId="7354149d-5195-4da7-9d82-840916612e06" providerId="ADAL" clId="{88CEF16D-C69A-4E90-8380-0CA9BF64B716}" dt="2023-03-31T10:20:34.171" v="113" actId="1076"/>
          <ac:spMkLst>
            <pc:docMk/>
            <pc:sldMk cId="181849985" sldId="262"/>
            <ac:spMk id="124" creationId="{FE454012-E9FC-5F33-FB51-3CED8AD26DD8}"/>
          </ac:spMkLst>
        </pc:spChg>
        <pc:spChg chg="mod">
          <ac:chgData name="Sabine Wede" userId="7354149d-5195-4da7-9d82-840916612e06" providerId="ADAL" clId="{88CEF16D-C69A-4E90-8380-0CA9BF64B716}" dt="2023-03-31T10:20:34.171" v="113" actId="1076"/>
          <ac:spMkLst>
            <pc:docMk/>
            <pc:sldMk cId="181849985" sldId="262"/>
            <ac:spMk id="125" creationId="{7DB9A009-8200-AD6F-AAFE-441AF25A7081}"/>
          </ac:spMkLst>
        </pc:spChg>
        <pc:spChg chg="mod">
          <ac:chgData name="Sabine Wede" userId="7354149d-5195-4da7-9d82-840916612e06" providerId="ADAL" clId="{88CEF16D-C69A-4E90-8380-0CA9BF64B716}" dt="2023-03-31T10:20:34.171" v="113" actId="1076"/>
          <ac:spMkLst>
            <pc:docMk/>
            <pc:sldMk cId="181849985" sldId="262"/>
            <ac:spMk id="126" creationId="{CD3F5BF2-8E59-06E3-9A93-3CBC8D7929ED}"/>
          </ac:spMkLst>
        </pc:spChg>
        <pc:spChg chg="mod">
          <ac:chgData name="Sabine Wede" userId="7354149d-5195-4da7-9d82-840916612e06" providerId="ADAL" clId="{88CEF16D-C69A-4E90-8380-0CA9BF64B716}" dt="2023-03-31T10:20:34.171" v="113" actId="1076"/>
          <ac:spMkLst>
            <pc:docMk/>
            <pc:sldMk cId="181849985" sldId="262"/>
            <ac:spMk id="127" creationId="{4DA84462-9A7F-9224-2E8F-5F18F57CE3DD}"/>
          </ac:spMkLst>
        </pc:spChg>
        <pc:spChg chg="mod">
          <ac:chgData name="Sabine Wede" userId="7354149d-5195-4da7-9d82-840916612e06" providerId="ADAL" clId="{88CEF16D-C69A-4E90-8380-0CA9BF64B716}" dt="2023-03-31T10:20:34.171" v="113" actId="1076"/>
          <ac:spMkLst>
            <pc:docMk/>
            <pc:sldMk cId="181849985" sldId="262"/>
            <ac:spMk id="128" creationId="{6626386B-18A8-4E7C-D300-CDED7B772F84}"/>
          </ac:spMkLst>
        </pc:spChg>
        <pc:spChg chg="mod">
          <ac:chgData name="Sabine Wede" userId="7354149d-5195-4da7-9d82-840916612e06" providerId="ADAL" clId="{88CEF16D-C69A-4E90-8380-0CA9BF64B716}" dt="2023-03-31T10:20:34.171" v="113" actId="1076"/>
          <ac:spMkLst>
            <pc:docMk/>
            <pc:sldMk cId="181849985" sldId="262"/>
            <ac:spMk id="129" creationId="{0618425A-B863-5DC6-62EF-3224D751A6CF}"/>
          </ac:spMkLst>
        </pc:spChg>
        <pc:spChg chg="mod">
          <ac:chgData name="Sabine Wede" userId="7354149d-5195-4da7-9d82-840916612e06" providerId="ADAL" clId="{88CEF16D-C69A-4E90-8380-0CA9BF64B716}" dt="2023-03-31T10:20:34.171" v="113" actId="1076"/>
          <ac:spMkLst>
            <pc:docMk/>
            <pc:sldMk cId="181849985" sldId="262"/>
            <ac:spMk id="130" creationId="{5A49D9ED-3E62-8BD6-3555-D269F87D0BEA}"/>
          </ac:spMkLst>
        </pc:spChg>
        <pc:spChg chg="mod">
          <ac:chgData name="Sabine Wede" userId="7354149d-5195-4da7-9d82-840916612e06" providerId="ADAL" clId="{88CEF16D-C69A-4E90-8380-0CA9BF64B716}" dt="2023-03-31T10:20:34.171" v="113" actId="1076"/>
          <ac:spMkLst>
            <pc:docMk/>
            <pc:sldMk cId="181849985" sldId="262"/>
            <ac:spMk id="131" creationId="{D379C1AE-9D98-8D3B-DDDF-2285A0BEF43C}"/>
          </ac:spMkLst>
        </pc:spChg>
        <pc:spChg chg="mod">
          <ac:chgData name="Sabine Wede" userId="7354149d-5195-4da7-9d82-840916612e06" providerId="ADAL" clId="{88CEF16D-C69A-4E90-8380-0CA9BF64B716}" dt="2023-03-31T10:20:34.171" v="113" actId="1076"/>
          <ac:spMkLst>
            <pc:docMk/>
            <pc:sldMk cId="181849985" sldId="262"/>
            <ac:spMk id="132" creationId="{F46ED05A-27C0-D71E-DA7E-A1006A247913}"/>
          </ac:spMkLst>
        </pc:spChg>
        <pc:spChg chg="mod">
          <ac:chgData name="Sabine Wede" userId="7354149d-5195-4da7-9d82-840916612e06" providerId="ADAL" clId="{88CEF16D-C69A-4E90-8380-0CA9BF64B716}" dt="2023-03-31T10:20:34.171" v="113" actId="1076"/>
          <ac:spMkLst>
            <pc:docMk/>
            <pc:sldMk cId="181849985" sldId="262"/>
            <ac:spMk id="133" creationId="{1123E939-F39F-C9D4-56F0-253AB9723A46}"/>
          </ac:spMkLst>
        </pc:spChg>
        <pc:spChg chg="mod">
          <ac:chgData name="Sabine Wede" userId="7354149d-5195-4da7-9d82-840916612e06" providerId="ADAL" clId="{88CEF16D-C69A-4E90-8380-0CA9BF64B716}" dt="2023-03-31T10:20:34.171" v="113" actId="1076"/>
          <ac:spMkLst>
            <pc:docMk/>
            <pc:sldMk cId="181849985" sldId="262"/>
            <ac:spMk id="134" creationId="{F5E4E728-6712-1BF7-51C3-BECD9207D093}"/>
          </ac:spMkLst>
        </pc:spChg>
        <pc:spChg chg="mod">
          <ac:chgData name="Sabine Wede" userId="7354149d-5195-4da7-9d82-840916612e06" providerId="ADAL" clId="{88CEF16D-C69A-4E90-8380-0CA9BF64B716}" dt="2023-03-31T10:20:34.171" v="113" actId="1076"/>
          <ac:spMkLst>
            <pc:docMk/>
            <pc:sldMk cId="181849985" sldId="262"/>
            <ac:spMk id="135" creationId="{A2E9A9FB-BABC-70DD-562C-060D48935959}"/>
          </ac:spMkLst>
        </pc:spChg>
        <pc:spChg chg="mod">
          <ac:chgData name="Sabine Wede" userId="7354149d-5195-4da7-9d82-840916612e06" providerId="ADAL" clId="{88CEF16D-C69A-4E90-8380-0CA9BF64B716}" dt="2023-03-31T10:20:34.171" v="113" actId="1076"/>
          <ac:spMkLst>
            <pc:docMk/>
            <pc:sldMk cId="181849985" sldId="262"/>
            <ac:spMk id="136" creationId="{753A9B50-53ED-AC81-3BEA-912B43E172F3}"/>
          </ac:spMkLst>
        </pc:spChg>
        <pc:spChg chg="mod">
          <ac:chgData name="Sabine Wede" userId="7354149d-5195-4da7-9d82-840916612e06" providerId="ADAL" clId="{88CEF16D-C69A-4E90-8380-0CA9BF64B716}" dt="2023-03-31T10:20:34.171" v="113" actId="1076"/>
          <ac:spMkLst>
            <pc:docMk/>
            <pc:sldMk cId="181849985" sldId="262"/>
            <ac:spMk id="137" creationId="{4D0DB86E-009C-6BE3-A952-97EE33263EBB}"/>
          </ac:spMkLst>
        </pc:spChg>
        <pc:spChg chg="mod">
          <ac:chgData name="Sabine Wede" userId="7354149d-5195-4da7-9d82-840916612e06" providerId="ADAL" clId="{88CEF16D-C69A-4E90-8380-0CA9BF64B716}" dt="2023-03-31T10:20:34.171" v="113" actId="1076"/>
          <ac:spMkLst>
            <pc:docMk/>
            <pc:sldMk cId="181849985" sldId="262"/>
            <ac:spMk id="138" creationId="{F1C82B26-AF00-9CE0-EBB0-7D3B2C581F0E}"/>
          </ac:spMkLst>
        </pc:spChg>
        <pc:spChg chg="mod">
          <ac:chgData name="Sabine Wede" userId="7354149d-5195-4da7-9d82-840916612e06" providerId="ADAL" clId="{88CEF16D-C69A-4E90-8380-0CA9BF64B716}" dt="2023-03-31T10:20:34.171" v="113" actId="1076"/>
          <ac:spMkLst>
            <pc:docMk/>
            <pc:sldMk cId="181849985" sldId="262"/>
            <ac:spMk id="139" creationId="{FF1FA2F9-2589-FE36-75CE-1DF81A4DAC9A}"/>
          </ac:spMkLst>
        </pc:spChg>
        <pc:spChg chg="mod">
          <ac:chgData name="Sabine Wede" userId="7354149d-5195-4da7-9d82-840916612e06" providerId="ADAL" clId="{88CEF16D-C69A-4E90-8380-0CA9BF64B716}" dt="2023-03-31T10:20:34.171" v="113" actId="1076"/>
          <ac:spMkLst>
            <pc:docMk/>
            <pc:sldMk cId="181849985" sldId="262"/>
            <ac:spMk id="140" creationId="{D5E6CD12-8175-B2B5-C664-DD44C67882AB}"/>
          </ac:spMkLst>
        </pc:spChg>
        <pc:spChg chg="mod">
          <ac:chgData name="Sabine Wede" userId="7354149d-5195-4da7-9d82-840916612e06" providerId="ADAL" clId="{88CEF16D-C69A-4E90-8380-0CA9BF64B716}" dt="2023-03-31T10:20:34.171" v="113" actId="1076"/>
          <ac:spMkLst>
            <pc:docMk/>
            <pc:sldMk cId="181849985" sldId="262"/>
            <ac:spMk id="141" creationId="{533E3AE5-B441-BF05-B590-C011C29C36BA}"/>
          </ac:spMkLst>
        </pc:spChg>
        <pc:spChg chg="mod">
          <ac:chgData name="Sabine Wede" userId="7354149d-5195-4da7-9d82-840916612e06" providerId="ADAL" clId="{88CEF16D-C69A-4E90-8380-0CA9BF64B716}" dt="2023-03-31T10:20:34.171" v="113" actId="1076"/>
          <ac:spMkLst>
            <pc:docMk/>
            <pc:sldMk cId="181849985" sldId="262"/>
            <ac:spMk id="142" creationId="{FAF20EFE-8032-8795-5477-960AFDB188FC}"/>
          </ac:spMkLst>
        </pc:spChg>
        <pc:spChg chg="mod">
          <ac:chgData name="Sabine Wede" userId="7354149d-5195-4da7-9d82-840916612e06" providerId="ADAL" clId="{88CEF16D-C69A-4E90-8380-0CA9BF64B716}" dt="2023-03-31T10:20:34.171" v="113" actId="1076"/>
          <ac:spMkLst>
            <pc:docMk/>
            <pc:sldMk cId="181849985" sldId="262"/>
            <ac:spMk id="143" creationId="{2C13143C-5FB9-741E-3453-A334A321D034}"/>
          </ac:spMkLst>
        </pc:spChg>
        <pc:spChg chg="mod">
          <ac:chgData name="Sabine Wede" userId="7354149d-5195-4da7-9d82-840916612e06" providerId="ADAL" clId="{88CEF16D-C69A-4E90-8380-0CA9BF64B716}" dt="2023-03-31T10:20:34.171" v="113" actId="1076"/>
          <ac:spMkLst>
            <pc:docMk/>
            <pc:sldMk cId="181849985" sldId="262"/>
            <ac:spMk id="144" creationId="{B8F0D6A7-1B48-38DD-93AD-CF7FBA93AECB}"/>
          </ac:spMkLst>
        </pc:spChg>
        <pc:spChg chg="mod">
          <ac:chgData name="Sabine Wede" userId="7354149d-5195-4da7-9d82-840916612e06" providerId="ADAL" clId="{88CEF16D-C69A-4E90-8380-0CA9BF64B716}" dt="2023-03-31T10:20:34.171" v="113" actId="1076"/>
          <ac:spMkLst>
            <pc:docMk/>
            <pc:sldMk cId="181849985" sldId="262"/>
            <ac:spMk id="145" creationId="{9B94F939-E103-F63B-B1F9-83837D489B01}"/>
          </ac:spMkLst>
        </pc:spChg>
        <pc:spChg chg="mod">
          <ac:chgData name="Sabine Wede" userId="7354149d-5195-4da7-9d82-840916612e06" providerId="ADAL" clId="{88CEF16D-C69A-4E90-8380-0CA9BF64B716}" dt="2023-03-31T10:20:34.171" v="113" actId="1076"/>
          <ac:spMkLst>
            <pc:docMk/>
            <pc:sldMk cId="181849985" sldId="262"/>
            <ac:spMk id="146" creationId="{EA17EDA1-C674-4260-6C3A-01CDD2A45160}"/>
          </ac:spMkLst>
        </pc:spChg>
        <pc:spChg chg="mod">
          <ac:chgData name="Sabine Wede" userId="7354149d-5195-4da7-9d82-840916612e06" providerId="ADAL" clId="{88CEF16D-C69A-4E90-8380-0CA9BF64B716}" dt="2023-03-31T10:20:34.171" v="113" actId="1076"/>
          <ac:spMkLst>
            <pc:docMk/>
            <pc:sldMk cId="181849985" sldId="262"/>
            <ac:spMk id="147" creationId="{A5D994DE-0392-93B9-1924-A4509741C5C4}"/>
          </ac:spMkLst>
        </pc:spChg>
        <pc:spChg chg="mod">
          <ac:chgData name="Sabine Wede" userId="7354149d-5195-4da7-9d82-840916612e06" providerId="ADAL" clId="{88CEF16D-C69A-4E90-8380-0CA9BF64B716}" dt="2023-03-31T10:20:34.171" v="113" actId="1076"/>
          <ac:spMkLst>
            <pc:docMk/>
            <pc:sldMk cId="181849985" sldId="262"/>
            <ac:spMk id="148" creationId="{B89C1E44-B819-50F2-B3A3-8A5A18E7E982}"/>
          </ac:spMkLst>
        </pc:spChg>
        <pc:spChg chg="mod">
          <ac:chgData name="Sabine Wede" userId="7354149d-5195-4da7-9d82-840916612e06" providerId="ADAL" clId="{88CEF16D-C69A-4E90-8380-0CA9BF64B716}" dt="2023-03-31T10:20:34.171" v="113" actId="1076"/>
          <ac:spMkLst>
            <pc:docMk/>
            <pc:sldMk cId="181849985" sldId="262"/>
            <ac:spMk id="149" creationId="{D226D3FC-E90E-C561-C221-F1740043F238}"/>
          </ac:spMkLst>
        </pc:spChg>
        <pc:spChg chg="mod">
          <ac:chgData name="Sabine Wede" userId="7354149d-5195-4da7-9d82-840916612e06" providerId="ADAL" clId="{88CEF16D-C69A-4E90-8380-0CA9BF64B716}" dt="2023-03-31T10:20:34.171" v="113" actId="1076"/>
          <ac:spMkLst>
            <pc:docMk/>
            <pc:sldMk cId="181849985" sldId="262"/>
            <ac:spMk id="150" creationId="{D3B023E1-63A7-C523-6AA7-73BDC8DD5172}"/>
          </ac:spMkLst>
        </pc:spChg>
        <pc:spChg chg="mod">
          <ac:chgData name="Sabine Wede" userId="7354149d-5195-4da7-9d82-840916612e06" providerId="ADAL" clId="{88CEF16D-C69A-4E90-8380-0CA9BF64B716}" dt="2023-03-31T10:20:34.171" v="113" actId="1076"/>
          <ac:spMkLst>
            <pc:docMk/>
            <pc:sldMk cId="181849985" sldId="262"/>
            <ac:spMk id="151" creationId="{B0ADB75A-926B-AB9A-C8BE-0B7F158FFD11}"/>
          </ac:spMkLst>
        </pc:spChg>
        <pc:spChg chg="mod">
          <ac:chgData name="Sabine Wede" userId="7354149d-5195-4da7-9d82-840916612e06" providerId="ADAL" clId="{88CEF16D-C69A-4E90-8380-0CA9BF64B716}" dt="2023-03-31T10:20:34.171" v="113" actId="1076"/>
          <ac:spMkLst>
            <pc:docMk/>
            <pc:sldMk cId="181849985" sldId="262"/>
            <ac:spMk id="152" creationId="{2660DFC0-2644-C540-7E74-DB54370D25AB}"/>
          </ac:spMkLst>
        </pc:spChg>
        <pc:spChg chg="mod">
          <ac:chgData name="Sabine Wede" userId="7354149d-5195-4da7-9d82-840916612e06" providerId="ADAL" clId="{88CEF16D-C69A-4E90-8380-0CA9BF64B716}" dt="2023-03-31T10:20:34.171" v="113" actId="1076"/>
          <ac:spMkLst>
            <pc:docMk/>
            <pc:sldMk cId="181849985" sldId="262"/>
            <ac:spMk id="153" creationId="{499FA741-FA7E-26E0-5C67-A8C50522716E}"/>
          </ac:spMkLst>
        </pc:spChg>
        <pc:spChg chg="mod">
          <ac:chgData name="Sabine Wede" userId="7354149d-5195-4da7-9d82-840916612e06" providerId="ADAL" clId="{88CEF16D-C69A-4E90-8380-0CA9BF64B716}" dt="2023-03-31T10:20:34.171" v="113" actId="1076"/>
          <ac:spMkLst>
            <pc:docMk/>
            <pc:sldMk cId="181849985" sldId="262"/>
            <ac:spMk id="154" creationId="{13968F92-9222-6DF2-777C-134385E513A1}"/>
          </ac:spMkLst>
        </pc:spChg>
        <pc:spChg chg="mod">
          <ac:chgData name="Sabine Wede" userId="7354149d-5195-4da7-9d82-840916612e06" providerId="ADAL" clId="{88CEF16D-C69A-4E90-8380-0CA9BF64B716}" dt="2023-03-31T10:20:34.171" v="113" actId="1076"/>
          <ac:spMkLst>
            <pc:docMk/>
            <pc:sldMk cId="181849985" sldId="262"/>
            <ac:spMk id="155" creationId="{A94729D3-9577-70DA-F876-DCB18DCEDB1D}"/>
          </ac:spMkLst>
        </pc:spChg>
        <pc:spChg chg="mod">
          <ac:chgData name="Sabine Wede" userId="7354149d-5195-4da7-9d82-840916612e06" providerId="ADAL" clId="{88CEF16D-C69A-4E90-8380-0CA9BF64B716}" dt="2023-03-31T10:20:34.171" v="113" actId="1076"/>
          <ac:spMkLst>
            <pc:docMk/>
            <pc:sldMk cId="181849985" sldId="262"/>
            <ac:spMk id="156" creationId="{54DB0160-BEEB-1B79-233A-2CE5D2052449}"/>
          </ac:spMkLst>
        </pc:spChg>
        <pc:spChg chg="mod">
          <ac:chgData name="Sabine Wede" userId="7354149d-5195-4da7-9d82-840916612e06" providerId="ADAL" clId="{88CEF16D-C69A-4E90-8380-0CA9BF64B716}" dt="2023-03-31T10:20:34.171" v="113" actId="1076"/>
          <ac:spMkLst>
            <pc:docMk/>
            <pc:sldMk cId="181849985" sldId="262"/>
            <ac:spMk id="157" creationId="{45CDF582-44FC-474D-C673-DBD599EA9732}"/>
          </ac:spMkLst>
        </pc:spChg>
        <pc:spChg chg="mod">
          <ac:chgData name="Sabine Wede" userId="7354149d-5195-4da7-9d82-840916612e06" providerId="ADAL" clId="{88CEF16D-C69A-4E90-8380-0CA9BF64B716}" dt="2023-03-31T10:20:34.171" v="113" actId="1076"/>
          <ac:spMkLst>
            <pc:docMk/>
            <pc:sldMk cId="181849985" sldId="262"/>
            <ac:spMk id="158" creationId="{C0439A62-927F-A009-0773-3630482DB49F}"/>
          </ac:spMkLst>
        </pc:spChg>
        <pc:spChg chg="mod">
          <ac:chgData name="Sabine Wede" userId="7354149d-5195-4da7-9d82-840916612e06" providerId="ADAL" clId="{88CEF16D-C69A-4E90-8380-0CA9BF64B716}" dt="2023-03-31T10:20:34.171" v="113" actId="1076"/>
          <ac:spMkLst>
            <pc:docMk/>
            <pc:sldMk cId="181849985" sldId="262"/>
            <ac:spMk id="159" creationId="{4D8D56E2-A411-A48F-04C4-BFB0EB254DCC}"/>
          </ac:spMkLst>
        </pc:spChg>
        <pc:spChg chg="mod">
          <ac:chgData name="Sabine Wede" userId="7354149d-5195-4da7-9d82-840916612e06" providerId="ADAL" clId="{88CEF16D-C69A-4E90-8380-0CA9BF64B716}" dt="2023-03-31T10:20:34.171" v="113" actId="1076"/>
          <ac:spMkLst>
            <pc:docMk/>
            <pc:sldMk cId="181849985" sldId="262"/>
            <ac:spMk id="160" creationId="{CFC1A34B-8AF7-B0E7-98B3-01F4DBEBDBB5}"/>
          </ac:spMkLst>
        </pc:spChg>
        <pc:spChg chg="mod">
          <ac:chgData name="Sabine Wede" userId="7354149d-5195-4da7-9d82-840916612e06" providerId="ADAL" clId="{88CEF16D-C69A-4E90-8380-0CA9BF64B716}" dt="2023-03-31T10:20:34.171" v="113" actId="1076"/>
          <ac:spMkLst>
            <pc:docMk/>
            <pc:sldMk cId="181849985" sldId="262"/>
            <ac:spMk id="161" creationId="{07789826-C490-89F7-4284-A1A4985C9EB9}"/>
          </ac:spMkLst>
        </pc:spChg>
        <pc:spChg chg="mod">
          <ac:chgData name="Sabine Wede" userId="7354149d-5195-4da7-9d82-840916612e06" providerId="ADAL" clId="{88CEF16D-C69A-4E90-8380-0CA9BF64B716}" dt="2023-03-31T10:20:34.171" v="113" actId="1076"/>
          <ac:spMkLst>
            <pc:docMk/>
            <pc:sldMk cId="181849985" sldId="262"/>
            <ac:spMk id="162" creationId="{FD084E78-B1FE-7A7A-7516-39FD7F6D4195}"/>
          </ac:spMkLst>
        </pc:spChg>
        <pc:spChg chg="mod">
          <ac:chgData name="Sabine Wede" userId="7354149d-5195-4da7-9d82-840916612e06" providerId="ADAL" clId="{88CEF16D-C69A-4E90-8380-0CA9BF64B716}" dt="2023-03-31T10:20:34.171" v="113" actId="1076"/>
          <ac:spMkLst>
            <pc:docMk/>
            <pc:sldMk cId="181849985" sldId="262"/>
            <ac:spMk id="163" creationId="{34E03118-49A6-75F9-1560-C452750A8A0E}"/>
          </ac:spMkLst>
        </pc:spChg>
        <pc:spChg chg="mod">
          <ac:chgData name="Sabine Wede" userId="7354149d-5195-4da7-9d82-840916612e06" providerId="ADAL" clId="{88CEF16D-C69A-4E90-8380-0CA9BF64B716}" dt="2023-03-31T10:20:34.171" v="113" actId="1076"/>
          <ac:spMkLst>
            <pc:docMk/>
            <pc:sldMk cId="181849985" sldId="262"/>
            <ac:spMk id="164" creationId="{65647CC0-195D-3A80-51AA-9D7E8BB53BF9}"/>
          </ac:spMkLst>
        </pc:spChg>
        <pc:spChg chg="mod">
          <ac:chgData name="Sabine Wede" userId="7354149d-5195-4da7-9d82-840916612e06" providerId="ADAL" clId="{88CEF16D-C69A-4E90-8380-0CA9BF64B716}" dt="2023-03-31T10:20:34.171" v="113" actId="1076"/>
          <ac:spMkLst>
            <pc:docMk/>
            <pc:sldMk cId="181849985" sldId="262"/>
            <ac:spMk id="165" creationId="{5032F72C-B11D-2D47-212B-89A0CB5626D7}"/>
          </ac:spMkLst>
        </pc:spChg>
        <pc:spChg chg="mod">
          <ac:chgData name="Sabine Wede" userId="7354149d-5195-4da7-9d82-840916612e06" providerId="ADAL" clId="{88CEF16D-C69A-4E90-8380-0CA9BF64B716}" dt="2023-03-31T10:20:34.171" v="113" actId="1076"/>
          <ac:spMkLst>
            <pc:docMk/>
            <pc:sldMk cId="181849985" sldId="262"/>
            <ac:spMk id="166" creationId="{25785684-0E65-D97F-56D8-5502E385159B}"/>
          </ac:spMkLst>
        </pc:spChg>
        <pc:spChg chg="mod">
          <ac:chgData name="Sabine Wede" userId="7354149d-5195-4da7-9d82-840916612e06" providerId="ADAL" clId="{88CEF16D-C69A-4E90-8380-0CA9BF64B716}" dt="2023-03-31T10:20:34.171" v="113" actId="1076"/>
          <ac:spMkLst>
            <pc:docMk/>
            <pc:sldMk cId="181849985" sldId="262"/>
            <ac:spMk id="167" creationId="{034C1E01-6614-F2D8-F294-D06E7521DB82}"/>
          </ac:spMkLst>
        </pc:spChg>
        <pc:spChg chg="mod">
          <ac:chgData name="Sabine Wede" userId="7354149d-5195-4da7-9d82-840916612e06" providerId="ADAL" clId="{88CEF16D-C69A-4E90-8380-0CA9BF64B716}" dt="2023-03-31T10:20:34.171" v="113" actId="1076"/>
          <ac:spMkLst>
            <pc:docMk/>
            <pc:sldMk cId="181849985" sldId="262"/>
            <ac:spMk id="168" creationId="{F62990BB-5AB1-97CB-B439-35B8D503DF60}"/>
          </ac:spMkLst>
        </pc:spChg>
        <pc:spChg chg="mod">
          <ac:chgData name="Sabine Wede" userId="7354149d-5195-4da7-9d82-840916612e06" providerId="ADAL" clId="{88CEF16D-C69A-4E90-8380-0CA9BF64B716}" dt="2023-03-31T10:20:34.171" v="113" actId="1076"/>
          <ac:spMkLst>
            <pc:docMk/>
            <pc:sldMk cId="181849985" sldId="262"/>
            <ac:spMk id="169" creationId="{6CCD406F-63F0-115A-75C4-1965358E5CCA}"/>
          </ac:spMkLst>
        </pc:spChg>
        <pc:spChg chg="mod">
          <ac:chgData name="Sabine Wede" userId="7354149d-5195-4da7-9d82-840916612e06" providerId="ADAL" clId="{88CEF16D-C69A-4E90-8380-0CA9BF64B716}" dt="2023-03-31T10:20:34.171" v="113" actId="1076"/>
          <ac:spMkLst>
            <pc:docMk/>
            <pc:sldMk cId="181849985" sldId="262"/>
            <ac:spMk id="170" creationId="{0A8E7925-F985-65D8-ACC4-BACD4AEDE0D9}"/>
          </ac:spMkLst>
        </pc:spChg>
        <pc:spChg chg="mod">
          <ac:chgData name="Sabine Wede" userId="7354149d-5195-4da7-9d82-840916612e06" providerId="ADAL" clId="{88CEF16D-C69A-4E90-8380-0CA9BF64B716}" dt="2023-03-31T10:20:34.171" v="113" actId="1076"/>
          <ac:spMkLst>
            <pc:docMk/>
            <pc:sldMk cId="181849985" sldId="262"/>
            <ac:spMk id="171" creationId="{C9080166-64E5-A13D-2777-4924019196A8}"/>
          </ac:spMkLst>
        </pc:spChg>
        <pc:spChg chg="mod">
          <ac:chgData name="Sabine Wede" userId="7354149d-5195-4da7-9d82-840916612e06" providerId="ADAL" clId="{88CEF16D-C69A-4E90-8380-0CA9BF64B716}" dt="2023-03-31T10:20:34.171" v="113" actId="1076"/>
          <ac:spMkLst>
            <pc:docMk/>
            <pc:sldMk cId="181849985" sldId="262"/>
            <ac:spMk id="172" creationId="{65FD295E-B7BE-9E18-7354-6216C784C0BD}"/>
          </ac:spMkLst>
        </pc:spChg>
        <pc:spChg chg="mod">
          <ac:chgData name="Sabine Wede" userId="7354149d-5195-4da7-9d82-840916612e06" providerId="ADAL" clId="{88CEF16D-C69A-4E90-8380-0CA9BF64B716}" dt="2023-03-31T10:20:34.171" v="113" actId="1076"/>
          <ac:spMkLst>
            <pc:docMk/>
            <pc:sldMk cId="181849985" sldId="262"/>
            <ac:spMk id="173" creationId="{62FBA5B9-C43A-9746-B444-108669ED4498}"/>
          </ac:spMkLst>
        </pc:spChg>
        <pc:spChg chg="mod">
          <ac:chgData name="Sabine Wede" userId="7354149d-5195-4da7-9d82-840916612e06" providerId="ADAL" clId="{88CEF16D-C69A-4E90-8380-0CA9BF64B716}" dt="2023-03-31T10:20:34.171" v="113" actId="1076"/>
          <ac:spMkLst>
            <pc:docMk/>
            <pc:sldMk cId="181849985" sldId="262"/>
            <ac:spMk id="174" creationId="{EFA5D5B6-38B5-D7F4-C1E8-A11C969E8CD0}"/>
          </ac:spMkLst>
        </pc:spChg>
        <pc:spChg chg="mod">
          <ac:chgData name="Sabine Wede" userId="7354149d-5195-4da7-9d82-840916612e06" providerId="ADAL" clId="{88CEF16D-C69A-4E90-8380-0CA9BF64B716}" dt="2023-03-31T10:20:34.171" v="113" actId="1076"/>
          <ac:spMkLst>
            <pc:docMk/>
            <pc:sldMk cId="181849985" sldId="262"/>
            <ac:spMk id="175" creationId="{49DF843B-9C35-377F-7D63-C045AFBFC4DF}"/>
          </ac:spMkLst>
        </pc:spChg>
        <pc:spChg chg="mod">
          <ac:chgData name="Sabine Wede" userId="7354149d-5195-4da7-9d82-840916612e06" providerId="ADAL" clId="{88CEF16D-C69A-4E90-8380-0CA9BF64B716}" dt="2023-03-31T10:20:34.171" v="113" actId="1076"/>
          <ac:spMkLst>
            <pc:docMk/>
            <pc:sldMk cId="181849985" sldId="262"/>
            <ac:spMk id="176" creationId="{960112A8-5C1E-11B2-FC53-30C964AAD966}"/>
          </ac:spMkLst>
        </pc:spChg>
        <pc:spChg chg="mod">
          <ac:chgData name="Sabine Wede" userId="7354149d-5195-4da7-9d82-840916612e06" providerId="ADAL" clId="{88CEF16D-C69A-4E90-8380-0CA9BF64B716}" dt="2023-03-31T10:20:34.171" v="113" actId="1076"/>
          <ac:spMkLst>
            <pc:docMk/>
            <pc:sldMk cId="181849985" sldId="262"/>
            <ac:spMk id="177" creationId="{42001452-F770-856D-E3E6-7AFC1069E2B5}"/>
          </ac:spMkLst>
        </pc:spChg>
        <pc:spChg chg="mod">
          <ac:chgData name="Sabine Wede" userId="7354149d-5195-4da7-9d82-840916612e06" providerId="ADAL" clId="{88CEF16D-C69A-4E90-8380-0CA9BF64B716}" dt="2023-03-31T10:20:34.171" v="113" actId="1076"/>
          <ac:spMkLst>
            <pc:docMk/>
            <pc:sldMk cId="181849985" sldId="262"/>
            <ac:spMk id="178" creationId="{DDA7B72C-DCF6-B14C-7509-EF4AE56D5F6A}"/>
          </ac:spMkLst>
        </pc:spChg>
        <pc:spChg chg="mod">
          <ac:chgData name="Sabine Wede" userId="7354149d-5195-4da7-9d82-840916612e06" providerId="ADAL" clId="{88CEF16D-C69A-4E90-8380-0CA9BF64B716}" dt="2023-03-31T10:20:34.171" v="113" actId="1076"/>
          <ac:spMkLst>
            <pc:docMk/>
            <pc:sldMk cId="181849985" sldId="262"/>
            <ac:spMk id="179" creationId="{851FA831-EA49-B0AA-6A73-BC8C1344ECEC}"/>
          </ac:spMkLst>
        </pc:spChg>
        <pc:spChg chg="mod">
          <ac:chgData name="Sabine Wede" userId="7354149d-5195-4da7-9d82-840916612e06" providerId="ADAL" clId="{88CEF16D-C69A-4E90-8380-0CA9BF64B716}" dt="2023-03-31T10:20:34.171" v="113" actId="1076"/>
          <ac:spMkLst>
            <pc:docMk/>
            <pc:sldMk cId="181849985" sldId="262"/>
            <ac:spMk id="180" creationId="{C1B3B194-B720-6398-B824-BAFFB8700473}"/>
          </ac:spMkLst>
        </pc:spChg>
        <pc:spChg chg="mod">
          <ac:chgData name="Sabine Wede" userId="7354149d-5195-4da7-9d82-840916612e06" providerId="ADAL" clId="{88CEF16D-C69A-4E90-8380-0CA9BF64B716}" dt="2023-03-31T10:20:34.171" v="113" actId="1076"/>
          <ac:spMkLst>
            <pc:docMk/>
            <pc:sldMk cId="181849985" sldId="262"/>
            <ac:spMk id="181" creationId="{716845A3-2BC9-37FF-6843-EA699B8A3E94}"/>
          </ac:spMkLst>
        </pc:spChg>
        <pc:spChg chg="mod">
          <ac:chgData name="Sabine Wede" userId="7354149d-5195-4da7-9d82-840916612e06" providerId="ADAL" clId="{88CEF16D-C69A-4E90-8380-0CA9BF64B716}" dt="2023-03-31T10:20:34.171" v="113" actId="1076"/>
          <ac:spMkLst>
            <pc:docMk/>
            <pc:sldMk cId="181849985" sldId="262"/>
            <ac:spMk id="182" creationId="{B67A4720-01B8-B1BA-3A97-B0850C74514F}"/>
          </ac:spMkLst>
        </pc:spChg>
        <pc:spChg chg="mod">
          <ac:chgData name="Sabine Wede" userId="7354149d-5195-4da7-9d82-840916612e06" providerId="ADAL" clId="{88CEF16D-C69A-4E90-8380-0CA9BF64B716}" dt="2023-03-31T10:20:34.171" v="113" actId="1076"/>
          <ac:spMkLst>
            <pc:docMk/>
            <pc:sldMk cId="181849985" sldId="262"/>
            <ac:spMk id="183" creationId="{0D15E14D-F61B-9B5C-8D5A-CBD029BF5367}"/>
          </ac:spMkLst>
        </pc:spChg>
        <pc:spChg chg="mod">
          <ac:chgData name="Sabine Wede" userId="7354149d-5195-4da7-9d82-840916612e06" providerId="ADAL" clId="{88CEF16D-C69A-4E90-8380-0CA9BF64B716}" dt="2023-03-31T10:20:34.171" v="113" actId="1076"/>
          <ac:spMkLst>
            <pc:docMk/>
            <pc:sldMk cId="181849985" sldId="262"/>
            <ac:spMk id="184" creationId="{967B7287-4930-B257-5448-6352A04BFA9E}"/>
          </ac:spMkLst>
        </pc:spChg>
        <pc:spChg chg="mod">
          <ac:chgData name="Sabine Wede" userId="7354149d-5195-4da7-9d82-840916612e06" providerId="ADAL" clId="{88CEF16D-C69A-4E90-8380-0CA9BF64B716}" dt="2023-03-31T10:20:34.171" v="113" actId="1076"/>
          <ac:spMkLst>
            <pc:docMk/>
            <pc:sldMk cId="181849985" sldId="262"/>
            <ac:spMk id="185" creationId="{3054D73C-0144-A3A1-519D-BE53EAB502E0}"/>
          </ac:spMkLst>
        </pc:spChg>
        <pc:spChg chg="mod">
          <ac:chgData name="Sabine Wede" userId="7354149d-5195-4da7-9d82-840916612e06" providerId="ADAL" clId="{88CEF16D-C69A-4E90-8380-0CA9BF64B716}" dt="2023-03-31T10:20:34.171" v="113" actId="1076"/>
          <ac:spMkLst>
            <pc:docMk/>
            <pc:sldMk cId="181849985" sldId="262"/>
            <ac:spMk id="186" creationId="{A831F0B1-A3F7-40A0-8C70-BF93617F91EC}"/>
          </ac:spMkLst>
        </pc:spChg>
        <pc:spChg chg="mod">
          <ac:chgData name="Sabine Wede" userId="7354149d-5195-4da7-9d82-840916612e06" providerId="ADAL" clId="{88CEF16D-C69A-4E90-8380-0CA9BF64B716}" dt="2023-03-31T10:20:34.171" v="113" actId="1076"/>
          <ac:spMkLst>
            <pc:docMk/>
            <pc:sldMk cId="181849985" sldId="262"/>
            <ac:spMk id="187" creationId="{B77C5325-4576-490C-43B0-244C7F72D496}"/>
          </ac:spMkLst>
        </pc:spChg>
        <pc:spChg chg="mod">
          <ac:chgData name="Sabine Wede" userId="7354149d-5195-4da7-9d82-840916612e06" providerId="ADAL" clId="{88CEF16D-C69A-4E90-8380-0CA9BF64B716}" dt="2023-03-31T10:20:34.171" v="113" actId="1076"/>
          <ac:spMkLst>
            <pc:docMk/>
            <pc:sldMk cId="181849985" sldId="262"/>
            <ac:spMk id="188" creationId="{FF8EE1BC-F06A-4B6E-B88F-DFA42C702E75}"/>
          </ac:spMkLst>
        </pc:spChg>
        <pc:spChg chg="mod">
          <ac:chgData name="Sabine Wede" userId="7354149d-5195-4da7-9d82-840916612e06" providerId="ADAL" clId="{88CEF16D-C69A-4E90-8380-0CA9BF64B716}" dt="2023-03-31T10:20:34.171" v="113" actId="1076"/>
          <ac:spMkLst>
            <pc:docMk/>
            <pc:sldMk cId="181849985" sldId="262"/>
            <ac:spMk id="189" creationId="{3F586316-E888-2448-3C14-928919623608}"/>
          </ac:spMkLst>
        </pc:spChg>
        <pc:spChg chg="mod">
          <ac:chgData name="Sabine Wede" userId="7354149d-5195-4da7-9d82-840916612e06" providerId="ADAL" clId="{88CEF16D-C69A-4E90-8380-0CA9BF64B716}" dt="2023-03-31T10:20:34.171" v="113" actId="1076"/>
          <ac:spMkLst>
            <pc:docMk/>
            <pc:sldMk cId="181849985" sldId="262"/>
            <ac:spMk id="190" creationId="{E3D7CF00-F2DF-94C4-689D-3C6A2B3A8151}"/>
          </ac:spMkLst>
        </pc:spChg>
        <pc:spChg chg="mod">
          <ac:chgData name="Sabine Wede" userId="7354149d-5195-4da7-9d82-840916612e06" providerId="ADAL" clId="{88CEF16D-C69A-4E90-8380-0CA9BF64B716}" dt="2023-03-31T10:20:34.171" v="113" actId="1076"/>
          <ac:spMkLst>
            <pc:docMk/>
            <pc:sldMk cId="181849985" sldId="262"/>
            <ac:spMk id="191" creationId="{6AB8024F-0BF3-8169-ECDE-7363B55EB09F}"/>
          </ac:spMkLst>
        </pc:spChg>
        <pc:spChg chg="mod">
          <ac:chgData name="Sabine Wede" userId="7354149d-5195-4da7-9d82-840916612e06" providerId="ADAL" clId="{88CEF16D-C69A-4E90-8380-0CA9BF64B716}" dt="2023-03-31T10:20:34.171" v="113" actId="1076"/>
          <ac:spMkLst>
            <pc:docMk/>
            <pc:sldMk cId="181849985" sldId="262"/>
            <ac:spMk id="192" creationId="{7C22437E-EAA0-0515-A793-37D2850194E7}"/>
          </ac:spMkLst>
        </pc:spChg>
        <pc:spChg chg="mod">
          <ac:chgData name="Sabine Wede" userId="7354149d-5195-4da7-9d82-840916612e06" providerId="ADAL" clId="{88CEF16D-C69A-4E90-8380-0CA9BF64B716}" dt="2023-03-31T10:20:34.171" v="113" actId="1076"/>
          <ac:spMkLst>
            <pc:docMk/>
            <pc:sldMk cId="181849985" sldId="262"/>
            <ac:spMk id="193" creationId="{2092A9A7-7EDE-CAAA-C983-9051E91F7717}"/>
          </ac:spMkLst>
        </pc:spChg>
        <pc:spChg chg="mod">
          <ac:chgData name="Sabine Wede" userId="7354149d-5195-4da7-9d82-840916612e06" providerId="ADAL" clId="{88CEF16D-C69A-4E90-8380-0CA9BF64B716}" dt="2023-03-31T10:20:34.171" v="113" actId="1076"/>
          <ac:spMkLst>
            <pc:docMk/>
            <pc:sldMk cId="181849985" sldId="262"/>
            <ac:spMk id="194" creationId="{F7CB3BEA-28A8-8A25-8289-451588870172}"/>
          </ac:spMkLst>
        </pc:spChg>
        <pc:spChg chg="mod">
          <ac:chgData name="Sabine Wede" userId="7354149d-5195-4da7-9d82-840916612e06" providerId="ADAL" clId="{88CEF16D-C69A-4E90-8380-0CA9BF64B716}" dt="2023-03-31T10:20:34.171" v="113" actId="1076"/>
          <ac:spMkLst>
            <pc:docMk/>
            <pc:sldMk cId="181849985" sldId="262"/>
            <ac:spMk id="195" creationId="{E4BE6489-7B59-D689-E07F-7588257B5EB1}"/>
          </ac:spMkLst>
        </pc:spChg>
        <pc:spChg chg="mod">
          <ac:chgData name="Sabine Wede" userId="7354149d-5195-4da7-9d82-840916612e06" providerId="ADAL" clId="{88CEF16D-C69A-4E90-8380-0CA9BF64B716}" dt="2023-03-31T10:20:34.171" v="113" actId="1076"/>
          <ac:spMkLst>
            <pc:docMk/>
            <pc:sldMk cId="181849985" sldId="262"/>
            <ac:spMk id="196" creationId="{D091BC4A-2E72-2010-CD12-B8279F13C8F7}"/>
          </ac:spMkLst>
        </pc:spChg>
        <pc:spChg chg="mod">
          <ac:chgData name="Sabine Wede" userId="7354149d-5195-4da7-9d82-840916612e06" providerId="ADAL" clId="{88CEF16D-C69A-4E90-8380-0CA9BF64B716}" dt="2023-03-31T10:20:34.171" v="113" actId="1076"/>
          <ac:spMkLst>
            <pc:docMk/>
            <pc:sldMk cId="181849985" sldId="262"/>
            <ac:spMk id="197" creationId="{1A03EC4F-B21B-487F-CFB9-37D1B40D93FF}"/>
          </ac:spMkLst>
        </pc:spChg>
        <pc:spChg chg="mod">
          <ac:chgData name="Sabine Wede" userId="7354149d-5195-4da7-9d82-840916612e06" providerId="ADAL" clId="{88CEF16D-C69A-4E90-8380-0CA9BF64B716}" dt="2023-03-31T10:20:34.171" v="113" actId="1076"/>
          <ac:spMkLst>
            <pc:docMk/>
            <pc:sldMk cId="181849985" sldId="262"/>
            <ac:spMk id="198" creationId="{5BD334BF-978A-D765-67C9-60602C72B69E}"/>
          </ac:spMkLst>
        </pc:spChg>
        <pc:spChg chg="mod">
          <ac:chgData name="Sabine Wede" userId="7354149d-5195-4da7-9d82-840916612e06" providerId="ADAL" clId="{88CEF16D-C69A-4E90-8380-0CA9BF64B716}" dt="2023-03-31T10:20:34.171" v="113" actId="1076"/>
          <ac:spMkLst>
            <pc:docMk/>
            <pc:sldMk cId="181849985" sldId="262"/>
            <ac:spMk id="199" creationId="{901612D6-97CE-260B-A9C3-0257FCAAC030}"/>
          </ac:spMkLst>
        </pc:spChg>
        <pc:spChg chg="mod">
          <ac:chgData name="Sabine Wede" userId="7354149d-5195-4da7-9d82-840916612e06" providerId="ADAL" clId="{88CEF16D-C69A-4E90-8380-0CA9BF64B716}" dt="2023-03-31T10:20:34.171" v="113" actId="1076"/>
          <ac:spMkLst>
            <pc:docMk/>
            <pc:sldMk cId="181849985" sldId="262"/>
            <ac:spMk id="200" creationId="{E051216D-589D-E570-9E75-318117E7B529}"/>
          </ac:spMkLst>
        </pc:spChg>
        <pc:spChg chg="mod">
          <ac:chgData name="Sabine Wede" userId="7354149d-5195-4da7-9d82-840916612e06" providerId="ADAL" clId="{88CEF16D-C69A-4E90-8380-0CA9BF64B716}" dt="2023-03-31T10:20:34.171" v="113" actId="1076"/>
          <ac:spMkLst>
            <pc:docMk/>
            <pc:sldMk cId="181849985" sldId="262"/>
            <ac:spMk id="201" creationId="{E4C96EB1-A5A1-1C48-BFFE-01C27A4DEB0A}"/>
          </ac:spMkLst>
        </pc:spChg>
        <pc:spChg chg="mod">
          <ac:chgData name="Sabine Wede" userId="7354149d-5195-4da7-9d82-840916612e06" providerId="ADAL" clId="{88CEF16D-C69A-4E90-8380-0CA9BF64B716}" dt="2023-03-31T10:20:34.171" v="113" actId="1076"/>
          <ac:spMkLst>
            <pc:docMk/>
            <pc:sldMk cId="181849985" sldId="262"/>
            <ac:spMk id="202" creationId="{1A6B9148-2DAA-4ECB-0513-1BB0B6384011}"/>
          </ac:spMkLst>
        </pc:spChg>
        <pc:spChg chg="mod">
          <ac:chgData name="Sabine Wede" userId="7354149d-5195-4da7-9d82-840916612e06" providerId="ADAL" clId="{88CEF16D-C69A-4E90-8380-0CA9BF64B716}" dt="2023-03-31T10:20:34.171" v="113" actId="1076"/>
          <ac:spMkLst>
            <pc:docMk/>
            <pc:sldMk cId="181849985" sldId="262"/>
            <ac:spMk id="203" creationId="{3B557C80-D655-CFA0-8E4E-940A484DD57E}"/>
          </ac:spMkLst>
        </pc:spChg>
        <pc:spChg chg="mod">
          <ac:chgData name="Sabine Wede" userId="7354149d-5195-4da7-9d82-840916612e06" providerId="ADAL" clId="{88CEF16D-C69A-4E90-8380-0CA9BF64B716}" dt="2023-03-31T10:20:34.171" v="113" actId="1076"/>
          <ac:spMkLst>
            <pc:docMk/>
            <pc:sldMk cId="181849985" sldId="262"/>
            <ac:spMk id="204" creationId="{1232AE0E-FCAD-83A3-F565-0142DDEA94C5}"/>
          </ac:spMkLst>
        </pc:spChg>
        <pc:spChg chg="mod">
          <ac:chgData name="Sabine Wede" userId="7354149d-5195-4da7-9d82-840916612e06" providerId="ADAL" clId="{88CEF16D-C69A-4E90-8380-0CA9BF64B716}" dt="2023-03-31T10:20:34.171" v="113" actId="1076"/>
          <ac:spMkLst>
            <pc:docMk/>
            <pc:sldMk cId="181849985" sldId="262"/>
            <ac:spMk id="205" creationId="{5468F044-DFC1-5EDE-52B7-8E0066558896}"/>
          </ac:spMkLst>
        </pc:spChg>
        <pc:spChg chg="mod">
          <ac:chgData name="Sabine Wede" userId="7354149d-5195-4da7-9d82-840916612e06" providerId="ADAL" clId="{88CEF16D-C69A-4E90-8380-0CA9BF64B716}" dt="2023-03-31T10:20:34.171" v="113" actId="1076"/>
          <ac:spMkLst>
            <pc:docMk/>
            <pc:sldMk cId="181849985" sldId="262"/>
            <ac:spMk id="206" creationId="{9A283920-D268-3B0D-D7B8-DC8B7E802295}"/>
          </ac:spMkLst>
        </pc:spChg>
        <pc:spChg chg="mod">
          <ac:chgData name="Sabine Wede" userId="7354149d-5195-4da7-9d82-840916612e06" providerId="ADAL" clId="{88CEF16D-C69A-4E90-8380-0CA9BF64B716}" dt="2023-03-31T10:20:34.171" v="113" actId="1076"/>
          <ac:spMkLst>
            <pc:docMk/>
            <pc:sldMk cId="181849985" sldId="262"/>
            <ac:spMk id="207" creationId="{8655C10D-2139-5D71-59BF-5BE04EBE7E39}"/>
          </ac:spMkLst>
        </pc:spChg>
        <pc:spChg chg="mod">
          <ac:chgData name="Sabine Wede" userId="7354149d-5195-4da7-9d82-840916612e06" providerId="ADAL" clId="{88CEF16D-C69A-4E90-8380-0CA9BF64B716}" dt="2023-03-31T10:20:34.171" v="113" actId="1076"/>
          <ac:spMkLst>
            <pc:docMk/>
            <pc:sldMk cId="181849985" sldId="262"/>
            <ac:spMk id="208" creationId="{40F4D928-6788-E1A1-C7FE-7FCD56FBD579}"/>
          </ac:spMkLst>
        </pc:spChg>
        <pc:spChg chg="mod">
          <ac:chgData name="Sabine Wede" userId="7354149d-5195-4da7-9d82-840916612e06" providerId="ADAL" clId="{88CEF16D-C69A-4E90-8380-0CA9BF64B716}" dt="2023-03-31T10:20:34.171" v="113" actId="1076"/>
          <ac:spMkLst>
            <pc:docMk/>
            <pc:sldMk cId="181849985" sldId="262"/>
            <ac:spMk id="209" creationId="{5085A982-8F6A-3B45-75CC-83D85A7C3200}"/>
          </ac:spMkLst>
        </pc:spChg>
        <pc:spChg chg="mod">
          <ac:chgData name="Sabine Wede" userId="7354149d-5195-4da7-9d82-840916612e06" providerId="ADAL" clId="{88CEF16D-C69A-4E90-8380-0CA9BF64B716}" dt="2023-03-31T10:20:34.171" v="113" actId="1076"/>
          <ac:spMkLst>
            <pc:docMk/>
            <pc:sldMk cId="181849985" sldId="262"/>
            <ac:spMk id="210" creationId="{7C827AFF-05A6-B6D0-F062-95946738721E}"/>
          </ac:spMkLst>
        </pc:spChg>
        <pc:spChg chg="mod">
          <ac:chgData name="Sabine Wede" userId="7354149d-5195-4da7-9d82-840916612e06" providerId="ADAL" clId="{88CEF16D-C69A-4E90-8380-0CA9BF64B716}" dt="2023-03-31T10:20:34.171" v="113" actId="1076"/>
          <ac:spMkLst>
            <pc:docMk/>
            <pc:sldMk cId="181849985" sldId="262"/>
            <ac:spMk id="211" creationId="{7D899762-9292-E02D-AF4B-EC3B96B81E93}"/>
          </ac:spMkLst>
        </pc:spChg>
        <pc:spChg chg="mod">
          <ac:chgData name="Sabine Wede" userId="7354149d-5195-4da7-9d82-840916612e06" providerId="ADAL" clId="{88CEF16D-C69A-4E90-8380-0CA9BF64B716}" dt="2023-03-31T10:20:34.171" v="113" actId="1076"/>
          <ac:spMkLst>
            <pc:docMk/>
            <pc:sldMk cId="181849985" sldId="262"/>
            <ac:spMk id="212" creationId="{E6E2526D-30AD-86B2-D61B-BDADA56D9864}"/>
          </ac:spMkLst>
        </pc:spChg>
        <pc:spChg chg="mod">
          <ac:chgData name="Sabine Wede" userId="7354149d-5195-4da7-9d82-840916612e06" providerId="ADAL" clId="{88CEF16D-C69A-4E90-8380-0CA9BF64B716}" dt="2023-03-31T10:20:34.171" v="113" actId="1076"/>
          <ac:spMkLst>
            <pc:docMk/>
            <pc:sldMk cId="181849985" sldId="262"/>
            <ac:spMk id="213" creationId="{952B77DB-FA70-740C-3338-CBC8E01592D0}"/>
          </ac:spMkLst>
        </pc:spChg>
        <pc:spChg chg="mod">
          <ac:chgData name="Sabine Wede" userId="7354149d-5195-4da7-9d82-840916612e06" providerId="ADAL" clId="{88CEF16D-C69A-4E90-8380-0CA9BF64B716}" dt="2023-03-31T10:20:34.171" v="113" actId="1076"/>
          <ac:spMkLst>
            <pc:docMk/>
            <pc:sldMk cId="181849985" sldId="262"/>
            <ac:spMk id="214" creationId="{946EFF0B-9918-7FE2-166A-D902886BE1C9}"/>
          </ac:spMkLst>
        </pc:spChg>
        <pc:spChg chg="mod">
          <ac:chgData name="Sabine Wede" userId="7354149d-5195-4da7-9d82-840916612e06" providerId="ADAL" clId="{88CEF16D-C69A-4E90-8380-0CA9BF64B716}" dt="2023-03-31T10:20:34.171" v="113" actId="1076"/>
          <ac:spMkLst>
            <pc:docMk/>
            <pc:sldMk cId="181849985" sldId="262"/>
            <ac:spMk id="215" creationId="{F6D733C5-EB6B-C6B6-185B-79811939AF8F}"/>
          </ac:spMkLst>
        </pc:spChg>
        <pc:spChg chg="mod">
          <ac:chgData name="Sabine Wede" userId="7354149d-5195-4da7-9d82-840916612e06" providerId="ADAL" clId="{88CEF16D-C69A-4E90-8380-0CA9BF64B716}" dt="2023-03-31T10:20:34.171" v="113" actId="1076"/>
          <ac:spMkLst>
            <pc:docMk/>
            <pc:sldMk cId="181849985" sldId="262"/>
            <ac:spMk id="216" creationId="{805D5EAE-816C-0662-FD2E-CF63275BCD91}"/>
          </ac:spMkLst>
        </pc:spChg>
        <pc:spChg chg="mod">
          <ac:chgData name="Sabine Wede" userId="7354149d-5195-4da7-9d82-840916612e06" providerId="ADAL" clId="{88CEF16D-C69A-4E90-8380-0CA9BF64B716}" dt="2023-03-31T10:20:34.171" v="113" actId="1076"/>
          <ac:spMkLst>
            <pc:docMk/>
            <pc:sldMk cId="181849985" sldId="262"/>
            <ac:spMk id="217" creationId="{0900CD07-CF5F-DFE2-0140-5BE6F63BA059}"/>
          </ac:spMkLst>
        </pc:spChg>
        <pc:spChg chg="mod">
          <ac:chgData name="Sabine Wede" userId="7354149d-5195-4da7-9d82-840916612e06" providerId="ADAL" clId="{88CEF16D-C69A-4E90-8380-0CA9BF64B716}" dt="2023-03-31T10:20:34.171" v="113" actId="1076"/>
          <ac:spMkLst>
            <pc:docMk/>
            <pc:sldMk cId="181849985" sldId="262"/>
            <ac:spMk id="218" creationId="{7B2E8DFF-B75A-BB73-AD0C-3B46CD3E64C7}"/>
          </ac:spMkLst>
        </pc:spChg>
        <pc:spChg chg="mod">
          <ac:chgData name="Sabine Wede" userId="7354149d-5195-4da7-9d82-840916612e06" providerId="ADAL" clId="{88CEF16D-C69A-4E90-8380-0CA9BF64B716}" dt="2023-03-31T10:20:34.171" v="113" actId="1076"/>
          <ac:spMkLst>
            <pc:docMk/>
            <pc:sldMk cId="181849985" sldId="262"/>
            <ac:spMk id="219" creationId="{FA6363C3-87FC-FEF7-2AEF-641ECA107782}"/>
          </ac:spMkLst>
        </pc:spChg>
        <pc:spChg chg="mod">
          <ac:chgData name="Sabine Wede" userId="7354149d-5195-4da7-9d82-840916612e06" providerId="ADAL" clId="{88CEF16D-C69A-4E90-8380-0CA9BF64B716}" dt="2023-03-31T10:20:34.171" v="113" actId="1076"/>
          <ac:spMkLst>
            <pc:docMk/>
            <pc:sldMk cId="181849985" sldId="262"/>
            <ac:spMk id="220" creationId="{C1594BFF-8437-E972-C111-974657B189CD}"/>
          </ac:spMkLst>
        </pc:spChg>
        <pc:spChg chg="mod">
          <ac:chgData name="Sabine Wede" userId="7354149d-5195-4da7-9d82-840916612e06" providerId="ADAL" clId="{88CEF16D-C69A-4E90-8380-0CA9BF64B716}" dt="2023-03-31T10:20:34.171" v="113" actId="1076"/>
          <ac:spMkLst>
            <pc:docMk/>
            <pc:sldMk cId="181849985" sldId="262"/>
            <ac:spMk id="221" creationId="{D70EB3CA-E2D3-D051-AA95-CBC586F3F815}"/>
          </ac:spMkLst>
        </pc:spChg>
        <pc:spChg chg="mod">
          <ac:chgData name="Sabine Wede" userId="7354149d-5195-4da7-9d82-840916612e06" providerId="ADAL" clId="{88CEF16D-C69A-4E90-8380-0CA9BF64B716}" dt="2023-03-31T10:20:34.171" v="113" actId="1076"/>
          <ac:spMkLst>
            <pc:docMk/>
            <pc:sldMk cId="181849985" sldId="262"/>
            <ac:spMk id="222" creationId="{AA4405FD-5E4F-66A2-7F70-C7DEB2AFC182}"/>
          </ac:spMkLst>
        </pc:spChg>
        <pc:spChg chg="mod">
          <ac:chgData name="Sabine Wede" userId="7354149d-5195-4da7-9d82-840916612e06" providerId="ADAL" clId="{88CEF16D-C69A-4E90-8380-0CA9BF64B716}" dt="2023-03-31T10:20:34.171" v="113" actId="1076"/>
          <ac:spMkLst>
            <pc:docMk/>
            <pc:sldMk cId="181849985" sldId="262"/>
            <ac:spMk id="223" creationId="{C2981082-F2A0-B04B-AF51-559769CCBC7E}"/>
          </ac:spMkLst>
        </pc:spChg>
        <pc:spChg chg="mod">
          <ac:chgData name="Sabine Wede" userId="7354149d-5195-4da7-9d82-840916612e06" providerId="ADAL" clId="{88CEF16D-C69A-4E90-8380-0CA9BF64B716}" dt="2023-03-31T10:20:34.171" v="113" actId="1076"/>
          <ac:spMkLst>
            <pc:docMk/>
            <pc:sldMk cId="181849985" sldId="262"/>
            <ac:spMk id="224" creationId="{45D56FB6-A708-19B3-74B1-E6281D28F095}"/>
          </ac:spMkLst>
        </pc:spChg>
        <pc:spChg chg="mod">
          <ac:chgData name="Sabine Wede" userId="7354149d-5195-4da7-9d82-840916612e06" providerId="ADAL" clId="{88CEF16D-C69A-4E90-8380-0CA9BF64B716}" dt="2023-03-31T10:20:34.171" v="113" actId="1076"/>
          <ac:spMkLst>
            <pc:docMk/>
            <pc:sldMk cId="181849985" sldId="262"/>
            <ac:spMk id="225" creationId="{4FA231F6-E8E8-2827-FC35-07246E9AE5C2}"/>
          </ac:spMkLst>
        </pc:spChg>
        <pc:spChg chg="mod">
          <ac:chgData name="Sabine Wede" userId="7354149d-5195-4da7-9d82-840916612e06" providerId="ADAL" clId="{88CEF16D-C69A-4E90-8380-0CA9BF64B716}" dt="2023-03-31T10:20:34.171" v="113" actId="1076"/>
          <ac:spMkLst>
            <pc:docMk/>
            <pc:sldMk cId="181849985" sldId="262"/>
            <ac:spMk id="226" creationId="{BA259AB6-4323-353C-2D2B-D5CEADA0A6D2}"/>
          </ac:spMkLst>
        </pc:spChg>
        <pc:spChg chg="mod">
          <ac:chgData name="Sabine Wede" userId="7354149d-5195-4da7-9d82-840916612e06" providerId="ADAL" clId="{88CEF16D-C69A-4E90-8380-0CA9BF64B716}" dt="2023-03-31T10:20:34.171" v="113" actId="1076"/>
          <ac:spMkLst>
            <pc:docMk/>
            <pc:sldMk cId="181849985" sldId="262"/>
            <ac:spMk id="227" creationId="{58730408-0FBF-8EC7-9E15-941813B56770}"/>
          </ac:spMkLst>
        </pc:spChg>
        <pc:spChg chg="mod">
          <ac:chgData name="Sabine Wede" userId="7354149d-5195-4da7-9d82-840916612e06" providerId="ADAL" clId="{88CEF16D-C69A-4E90-8380-0CA9BF64B716}" dt="2023-03-31T10:20:34.171" v="113" actId="1076"/>
          <ac:spMkLst>
            <pc:docMk/>
            <pc:sldMk cId="181849985" sldId="262"/>
            <ac:spMk id="228" creationId="{FCEFB11A-305F-DAD5-168B-6C05CD9C57B0}"/>
          </ac:spMkLst>
        </pc:spChg>
        <pc:spChg chg="mod">
          <ac:chgData name="Sabine Wede" userId="7354149d-5195-4da7-9d82-840916612e06" providerId="ADAL" clId="{88CEF16D-C69A-4E90-8380-0CA9BF64B716}" dt="2023-03-31T10:20:34.171" v="113" actId="1076"/>
          <ac:spMkLst>
            <pc:docMk/>
            <pc:sldMk cId="181849985" sldId="262"/>
            <ac:spMk id="229" creationId="{284A0481-ED47-C692-F980-E76C31850957}"/>
          </ac:spMkLst>
        </pc:spChg>
        <pc:spChg chg="mod">
          <ac:chgData name="Sabine Wede" userId="7354149d-5195-4da7-9d82-840916612e06" providerId="ADAL" clId="{88CEF16D-C69A-4E90-8380-0CA9BF64B716}" dt="2023-03-31T10:20:34.171" v="113" actId="1076"/>
          <ac:spMkLst>
            <pc:docMk/>
            <pc:sldMk cId="181849985" sldId="262"/>
            <ac:spMk id="230" creationId="{EAE33224-57CE-E606-7C86-D4CB1645F4B8}"/>
          </ac:spMkLst>
        </pc:spChg>
        <pc:spChg chg="mod">
          <ac:chgData name="Sabine Wede" userId="7354149d-5195-4da7-9d82-840916612e06" providerId="ADAL" clId="{88CEF16D-C69A-4E90-8380-0CA9BF64B716}" dt="2023-03-31T10:20:34.171" v="113" actId="1076"/>
          <ac:spMkLst>
            <pc:docMk/>
            <pc:sldMk cId="181849985" sldId="262"/>
            <ac:spMk id="231" creationId="{F00CA52B-6002-51F8-293D-3E785D3A0AD7}"/>
          </ac:spMkLst>
        </pc:spChg>
        <pc:spChg chg="mod">
          <ac:chgData name="Sabine Wede" userId="7354149d-5195-4da7-9d82-840916612e06" providerId="ADAL" clId="{88CEF16D-C69A-4E90-8380-0CA9BF64B716}" dt="2023-03-31T10:20:34.171" v="113" actId="1076"/>
          <ac:spMkLst>
            <pc:docMk/>
            <pc:sldMk cId="181849985" sldId="262"/>
            <ac:spMk id="232" creationId="{24D03BFA-E2A2-5E41-790B-A69CDC31C915}"/>
          </ac:spMkLst>
        </pc:spChg>
        <pc:spChg chg="mod">
          <ac:chgData name="Sabine Wede" userId="7354149d-5195-4da7-9d82-840916612e06" providerId="ADAL" clId="{88CEF16D-C69A-4E90-8380-0CA9BF64B716}" dt="2023-03-31T10:20:34.171" v="113" actId="1076"/>
          <ac:spMkLst>
            <pc:docMk/>
            <pc:sldMk cId="181849985" sldId="262"/>
            <ac:spMk id="233" creationId="{9485BB4F-37FD-5FCF-0039-07D1C2D7755A}"/>
          </ac:spMkLst>
        </pc:spChg>
        <pc:spChg chg="mod">
          <ac:chgData name="Sabine Wede" userId="7354149d-5195-4da7-9d82-840916612e06" providerId="ADAL" clId="{88CEF16D-C69A-4E90-8380-0CA9BF64B716}" dt="2023-03-31T10:20:34.171" v="113" actId="1076"/>
          <ac:spMkLst>
            <pc:docMk/>
            <pc:sldMk cId="181849985" sldId="262"/>
            <ac:spMk id="234" creationId="{E0BEB5EB-F859-B87C-A057-186BA6FE232F}"/>
          </ac:spMkLst>
        </pc:spChg>
        <pc:spChg chg="mod">
          <ac:chgData name="Sabine Wede" userId="7354149d-5195-4da7-9d82-840916612e06" providerId="ADAL" clId="{88CEF16D-C69A-4E90-8380-0CA9BF64B716}" dt="2023-03-31T10:20:34.171" v="113" actId="1076"/>
          <ac:spMkLst>
            <pc:docMk/>
            <pc:sldMk cId="181849985" sldId="262"/>
            <ac:spMk id="235" creationId="{2369C694-088D-10A5-72C5-8C88FB2E4103}"/>
          </ac:spMkLst>
        </pc:spChg>
        <pc:spChg chg="mod">
          <ac:chgData name="Sabine Wede" userId="7354149d-5195-4da7-9d82-840916612e06" providerId="ADAL" clId="{88CEF16D-C69A-4E90-8380-0CA9BF64B716}" dt="2023-03-31T10:20:34.171" v="113" actId="1076"/>
          <ac:spMkLst>
            <pc:docMk/>
            <pc:sldMk cId="181849985" sldId="262"/>
            <ac:spMk id="236" creationId="{02027DC2-91DE-1EB0-DACE-E307E6D08677}"/>
          </ac:spMkLst>
        </pc:spChg>
        <pc:spChg chg="mod">
          <ac:chgData name="Sabine Wede" userId="7354149d-5195-4da7-9d82-840916612e06" providerId="ADAL" clId="{88CEF16D-C69A-4E90-8380-0CA9BF64B716}" dt="2023-03-31T10:20:34.171" v="113" actId="1076"/>
          <ac:spMkLst>
            <pc:docMk/>
            <pc:sldMk cId="181849985" sldId="262"/>
            <ac:spMk id="237" creationId="{014F6C8B-468D-349D-D35E-6E1EE418E925}"/>
          </ac:spMkLst>
        </pc:spChg>
        <pc:spChg chg="mod">
          <ac:chgData name="Sabine Wede" userId="7354149d-5195-4da7-9d82-840916612e06" providerId="ADAL" clId="{88CEF16D-C69A-4E90-8380-0CA9BF64B716}" dt="2023-03-31T10:20:34.171" v="113" actId="1076"/>
          <ac:spMkLst>
            <pc:docMk/>
            <pc:sldMk cId="181849985" sldId="262"/>
            <ac:spMk id="238" creationId="{684ED0B4-F504-9C82-1820-9CAC61D237D7}"/>
          </ac:spMkLst>
        </pc:spChg>
        <pc:spChg chg="mod">
          <ac:chgData name="Sabine Wede" userId="7354149d-5195-4da7-9d82-840916612e06" providerId="ADAL" clId="{88CEF16D-C69A-4E90-8380-0CA9BF64B716}" dt="2023-03-31T10:20:34.171" v="113" actId="1076"/>
          <ac:spMkLst>
            <pc:docMk/>
            <pc:sldMk cId="181849985" sldId="262"/>
            <ac:spMk id="239" creationId="{D8630EE5-18EA-984A-A144-8791683B1863}"/>
          </ac:spMkLst>
        </pc:spChg>
        <pc:spChg chg="mod">
          <ac:chgData name="Sabine Wede" userId="7354149d-5195-4da7-9d82-840916612e06" providerId="ADAL" clId="{88CEF16D-C69A-4E90-8380-0CA9BF64B716}" dt="2023-03-31T10:20:34.171" v="113" actId="1076"/>
          <ac:spMkLst>
            <pc:docMk/>
            <pc:sldMk cId="181849985" sldId="262"/>
            <ac:spMk id="240" creationId="{59FDC252-3E1F-2DD1-5198-9B400487FFF5}"/>
          </ac:spMkLst>
        </pc:spChg>
        <pc:spChg chg="mod">
          <ac:chgData name="Sabine Wede" userId="7354149d-5195-4da7-9d82-840916612e06" providerId="ADAL" clId="{88CEF16D-C69A-4E90-8380-0CA9BF64B716}" dt="2023-03-31T10:20:34.171" v="113" actId="1076"/>
          <ac:spMkLst>
            <pc:docMk/>
            <pc:sldMk cId="181849985" sldId="262"/>
            <ac:spMk id="241" creationId="{C0B8C08A-731B-044A-CA2C-BF218B6EE5F3}"/>
          </ac:spMkLst>
        </pc:spChg>
        <pc:spChg chg="mod">
          <ac:chgData name="Sabine Wede" userId="7354149d-5195-4da7-9d82-840916612e06" providerId="ADAL" clId="{88CEF16D-C69A-4E90-8380-0CA9BF64B716}" dt="2023-03-31T10:20:34.171" v="113" actId="1076"/>
          <ac:spMkLst>
            <pc:docMk/>
            <pc:sldMk cId="181849985" sldId="262"/>
            <ac:spMk id="242" creationId="{86B4E927-18FD-2877-85C6-D0E3BFDB5F35}"/>
          </ac:spMkLst>
        </pc:spChg>
        <pc:spChg chg="mod">
          <ac:chgData name="Sabine Wede" userId="7354149d-5195-4da7-9d82-840916612e06" providerId="ADAL" clId="{88CEF16D-C69A-4E90-8380-0CA9BF64B716}" dt="2023-03-31T10:20:34.171" v="113" actId="1076"/>
          <ac:spMkLst>
            <pc:docMk/>
            <pc:sldMk cId="181849985" sldId="262"/>
            <ac:spMk id="243" creationId="{FDB50F41-130A-81B3-A892-FBAE1F3A6E7A}"/>
          </ac:spMkLst>
        </pc:spChg>
        <pc:spChg chg="mod">
          <ac:chgData name="Sabine Wede" userId="7354149d-5195-4da7-9d82-840916612e06" providerId="ADAL" clId="{88CEF16D-C69A-4E90-8380-0CA9BF64B716}" dt="2023-03-31T10:20:34.171" v="113" actId="1076"/>
          <ac:spMkLst>
            <pc:docMk/>
            <pc:sldMk cId="181849985" sldId="262"/>
            <ac:spMk id="244" creationId="{01EA67FF-C406-A50F-9F5A-34FB343C4E12}"/>
          </ac:spMkLst>
        </pc:spChg>
        <pc:spChg chg="mod">
          <ac:chgData name="Sabine Wede" userId="7354149d-5195-4da7-9d82-840916612e06" providerId="ADAL" clId="{88CEF16D-C69A-4E90-8380-0CA9BF64B716}" dt="2023-03-31T10:20:34.171" v="113" actId="1076"/>
          <ac:spMkLst>
            <pc:docMk/>
            <pc:sldMk cId="181849985" sldId="262"/>
            <ac:spMk id="245" creationId="{2A27E761-AA98-2F5F-25CE-26D37058D267}"/>
          </ac:spMkLst>
        </pc:spChg>
        <pc:spChg chg="mod">
          <ac:chgData name="Sabine Wede" userId="7354149d-5195-4da7-9d82-840916612e06" providerId="ADAL" clId="{88CEF16D-C69A-4E90-8380-0CA9BF64B716}" dt="2023-03-31T10:20:34.171" v="113" actId="1076"/>
          <ac:spMkLst>
            <pc:docMk/>
            <pc:sldMk cId="181849985" sldId="262"/>
            <ac:spMk id="246" creationId="{AAB892E9-AF5A-8455-2923-223856D982B1}"/>
          </ac:spMkLst>
        </pc:spChg>
        <pc:spChg chg="mod">
          <ac:chgData name="Sabine Wede" userId="7354149d-5195-4da7-9d82-840916612e06" providerId="ADAL" clId="{88CEF16D-C69A-4E90-8380-0CA9BF64B716}" dt="2023-03-31T10:20:34.171" v="113" actId="1076"/>
          <ac:spMkLst>
            <pc:docMk/>
            <pc:sldMk cId="181849985" sldId="262"/>
            <ac:spMk id="247" creationId="{2C9E3183-F368-D02F-C814-3D3D81143295}"/>
          </ac:spMkLst>
        </pc:spChg>
        <pc:spChg chg="mod">
          <ac:chgData name="Sabine Wede" userId="7354149d-5195-4da7-9d82-840916612e06" providerId="ADAL" clId="{88CEF16D-C69A-4E90-8380-0CA9BF64B716}" dt="2023-03-31T10:20:34.171" v="113" actId="1076"/>
          <ac:spMkLst>
            <pc:docMk/>
            <pc:sldMk cId="181849985" sldId="262"/>
            <ac:spMk id="248" creationId="{210FB052-3C69-243E-1B3F-26ADC6428CEE}"/>
          </ac:spMkLst>
        </pc:spChg>
        <pc:spChg chg="mod">
          <ac:chgData name="Sabine Wede" userId="7354149d-5195-4da7-9d82-840916612e06" providerId="ADAL" clId="{88CEF16D-C69A-4E90-8380-0CA9BF64B716}" dt="2023-03-31T10:20:34.171" v="113" actId="1076"/>
          <ac:spMkLst>
            <pc:docMk/>
            <pc:sldMk cId="181849985" sldId="262"/>
            <ac:spMk id="249" creationId="{CEABF4FE-97C0-14B8-389D-AEC3862AA066}"/>
          </ac:spMkLst>
        </pc:spChg>
        <pc:spChg chg="mod">
          <ac:chgData name="Sabine Wede" userId="7354149d-5195-4da7-9d82-840916612e06" providerId="ADAL" clId="{88CEF16D-C69A-4E90-8380-0CA9BF64B716}" dt="2023-03-31T10:20:34.171" v="113" actId="1076"/>
          <ac:spMkLst>
            <pc:docMk/>
            <pc:sldMk cId="181849985" sldId="262"/>
            <ac:spMk id="250" creationId="{78B6EE6E-5651-57B1-4CE3-F0E9F26C06E4}"/>
          </ac:spMkLst>
        </pc:spChg>
        <pc:spChg chg="mod">
          <ac:chgData name="Sabine Wede" userId="7354149d-5195-4da7-9d82-840916612e06" providerId="ADAL" clId="{88CEF16D-C69A-4E90-8380-0CA9BF64B716}" dt="2023-03-31T10:20:34.171" v="113" actId="1076"/>
          <ac:spMkLst>
            <pc:docMk/>
            <pc:sldMk cId="181849985" sldId="262"/>
            <ac:spMk id="251" creationId="{7A43CAF6-02AB-AA47-B230-15D4C6B042BF}"/>
          </ac:spMkLst>
        </pc:spChg>
        <pc:spChg chg="mod">
          <ac:chgData name="Sabine Wede" userId="7354149d-5195-4da7-9d82-840916612e06" providerId="ADAL" clId="{88CEF16D-C69A-4E90-8380-0CA9BF64B716}" dt="2023-03-31T10:20:34.171" v="113" actId="1076"/>
          <ac:spMkLst>
            <pc:docMk/>
            <pc:sldMk cId="181849985" sldId="262"/>
            <ac:spMk id="252" creationId="{6E58363D-9925-4748-11C3-3D5744761C81}"/>
          </ac:spMkLst>
        </pc:spChg>
        <pc:spChg chg="mod">
          <ac:chgData name="Sabine Wede" userId="7354149d-5195-4da7-9d82-840916612e06" providerId="ADAL" clId="{88CEF16D-C69A-4E90-8380-0CA9BF64B716}" dt="2023-03-31T10:20:34.171" v="113" actId="1076"/>
          <ac:spMkLst>
            <pc:docMk/>
            <pc:sldMk cId="181849985" sldId="262"/>
            <ac:spMk id="253" creationId="{CFBCC67F-E0F8-C8A6-5371-E74815799CC9}"/>
          </ac:spMkLst>
        </pc:spChg>
        <pc:spChg chg="mod">
          <ac:chgData name="Sabine Wede" userId="7354149d-5195-4da7-9d82-840916612e06" providerId="ADAL" clId="{88CEF16D-C69A-4E90-8380-0CA9BF64B716}" dt="2023-03-31T10:20:34.171" v="113" actId="1076"/>
          <ac:spMkLst>
            <pc:docMk/>
            <pc:sldMk cId="181849985" sldId="262"/>
            <ac:spMk id="254" creationId="{5D344A8A-4479-8C65-4D84-509698468BC7}"/>
          </ac:spMkLst>
        </pc:spChg>
        <pc:spChg chg="mod">
          <ac:chgData name="Sabine Wede" userId="7354149d-5195-4da7-9d82-840916612e06" providerId="ADAL" clId="{88CEF16D-C69A-4E90-8380-0CA9BF64B716}" dt="2023-03-31T10:20:34.171" v="113" actId="1076"/>
          <ac:spMkLst>
            <pc:docMk/>
            <pc:sldMk cId="181849985" sldId="262"/>
            <ac:spMk id="255" creationId="{D7715550-D525-45CF-7A46-8E6E0D92ACD5}"/>
          </ac:spMkLst>
        </pc:spChg>
        <pc:spChg chg="mod">
          <ac:chgData name="Sabine Wede" userId="7354149d-5195-4da7-9d82-840916612e06" providerId="ADAL" clId="{88CEF16D-C69A-4E90-8380-0CA9BF64B716}" dt="2023-03-31T10:20:34.171" v="113" actId="1076"/>
          <ac:spMkLst>
            <pc:docMk/>
            <pc:sldMk cId="181849985" sldId="262"/>
            <ac:spMk id="256" creationId="{2FD4D2AE-935D-B87B-C169-4B1E3C928893}"/>
          </ac:spMkLst>
        </pc:spChg>
        <pc:spChg chg="mod">
          <ac:chgData name="Sabine Wede" userId="7354149d-5195-4da7-9d82-840916612e06" providerId="ADAL" clId="{88CEF16D-C69A-4E90-8380-0CA9BF64B716}" dt="2023-03-31T10:20:34.171" v="113" actId="1076"/>
          <ac:spMkLst>
            <pc:docMk/>
            <pc:sldMk cId="181849985" sldId="262"/>
            <ac:spMk id="257" creationId="{C1BD4746-7D82-FA74-A7F9-C30B9ABE03CE}"/>
          </ac:spMkLst>
        </pc:spChg>
        <pc:spChg chg="mod">
          <ac:chgData name="Sabine Wede" userId="7354149d-5195-4da7-9d82-840916612e06" providerId="ADAL" clId="{88CEF16D-C69A-4E90-8380-0CA9BF64B716}" dt="2023-03-31T10:20:34.171" v="113" actId="1076"/>
          <ac:spMkLst>
            <pc:docMk/>
            <pc:sldMk cId="181849985" sldId="262"/>
            <ac:spMk id="258" creationId="{E22A5C8F-1C90-0489-388D-3634D6D32B98}"/>
          </ac:spMkLst>
        </pc:spChg>
        <pc:spChg chg="mod">
          <ac:chgData name="Sabine Wede" userId="7354149d-5195-4da7-9d82-840916612e06" providerId="ADAL" clId="{88CEF16D-C69A-4E90-8380-0CA9BF64B716}" dt="2023-03-31T10:20:34.171" v="113" actId="1076"/>
          <ac:spMkLst>
            <pc:docMk/>
            <pc:sldMk cId="181849985" sldId="262"/>
            <ac:spMk id="259" creationId="{88371D6A-09D1-480E-F3A4-E25CFF6CE7B9}"/>
          </ac:spMkLst>
        </pc:spChg>
        <pc:spChg chg="mod">
          <ac:chgData name="Sabine Wede" userId="7354149d-5195-4da7-9d82-840916612e06" providerId="ADAL" clId="{88CEF16D-C69A-4E90-8380-0CA9BF64B716}" dt="2023-03-31T10:20:34.171" v="113" actId="1076"/>
          <ac:spMkLst>
            <pc:docMk/>
            <pc:sldMk cId="181849985" sldId="262"/>
            <ac:spMk id="260" creationId="{88B50281-65BC-0EF3-A00D-383940D8A247}"/>
          </ac:spMkLst>
        </pc:spChg>
        <pc:spChg chg="mod">
          <ac:chgData name="Sabine Wede" userId="7354149d-5195-4da7-9d82-840916612e06" providerId="ADAL" clId="{88CEF16D-C69A-4E90-8380-0CA9BF64B716}" dt="2023-03-31T10:20:34.171" v="113" actId="1076"/>
          <ac:spMkLst>
            <pc:docMk/>
            <pc:sldMk cId="181849985" sldId="262"/>
            <ac:spMk id="261" creationId="{258855A1-6F6E-335B-6BDC-247B8553B065}"/>
          </ac:spMkLst>
        </pc:spChg>
        <pc:spChg chg="mod">
          <ac:chgData name="Sabine Wede" userId="7354149d-5195-4da7-9d82-840916612e06" providerId="ADAL" clId="{88CEF16D-C69A-4E90-8380-0CA9BF64B716}" dt="2023-03-31T10:20:34.171" v="113" actId="1076"/>
          <ac:spMkLst>
            <pc:docMk/>
            <pc:sldMk cId="181849985" sldId="262"/>
            <ac:spMk id="262" creationId="{4042B34E-A357-C3DD-C91C-4EA8BEA1F950}"/>
          </ac:spMkLst>
        </pc:spChg>
        <pc:spChg chg="mod">
          <ac:chgData name="Sabine Wede" userId="7354149d-5195-4da7-9d82-840916612e06" providerId="ADAL" clId="{88CEF16D-C69A-4E90-8380-0CA9BF64B716}" dt="2023-03-31T10:20:34.171" v="113" actId="1076"/>
          <ac:spMkLst>
            <pc:docMk/>
            <pc:sldMk cId="181849985" sldId="262"/>
            <ac:spMk id="263" creationId="{1B8EC700-BFB1-BB31-513B-5749D4C0B811}"/>
          </ac:spMkLst>
        </pc:spChg>
        <pc:spChg chg="mod">
          <ac:chgData name="Sabine Wede" userId="7354149d-5195-4da7-9d82-840916612e06" providerId="ADAL" clId="{88CEF16D-C69A-4E90-8380-0CA9BF64B716}" dt="2023-03-31T10:20:34.171" v="113" actId="1076"/>
          <ac:spMkLst>
            <pc:docMk/>
            <pc:sldMk cId="181849985" sldId="262"/>
            <ac:spMk id="264" creationId="{756F15C0-9CB5-4483-F667-7BD111E1FBC4}"/>
          </ac:spMkLst>
        </pc:spChg>
        <pc:spChg chg="mod">
          <ac:chgData name="Sabine Wede" userId="7354149d-5195-4da7-9d82-840916612e06" providerId="ADAL" clId="{88CEF16D-C69A-4E90-8380-0CA9BF64B716}" dt="2023-03-31T10:20:34.171" v="113" actId="1076"/>
          <ac:spMkLst>
            <pc:docMk/>
            <pc:sldMk cId="181849985" sldId="262"/>
            <ac:spMk id="265" creationId="{BAF0E034-ECD4-8135-5CE2-3B20F063E591}"/>
          </ac:spMkLst>
        </pc:spChg>
        <pc:spChg chg="mod">
          <ac:chgData name="Sabine Wede" userId="7354149d-5195-4da7-9d82-840916612e06" providerId="ADAL" clId="{88CEF16D-C69A-4E90-8380-0CA9BF64B716}" dt="2023-03-31T10:20:34.171" v="113" actId="1076"/>
          <ac:spMkLst>
            <pc:docMk/>
            <pc:sldMk cId="181849985" sldId="262"/>
            <ac:spMk id="266" creationId="{4EDF4104-6124-50EF-4B63-4F41A72F8D5E}"/>
          </ac:spMkLst>
        </pc:spChg>
        <pc:spChg chg="mod">
          <ac:chgData name="Sabine Wede" userId="7354149d-5195-4da7-9d82-840916612e06" providerId="ADAL" clId="{88CEF16D-C69A-4E90-8380-0CA9BF64B716}" dt="2023-03-31T10:20:34.171" v="113" actId="1076"/>
          <ac:spMkLst>
            <pc:docMk/>
            <pc:sldMk cId="181849985" sldId="262"/>
            <ac:spMk id="267" creationId="{CD4AE9AF-C07A-1B34-9E8A-74444F4C35FA}"/>
          </ac:spMkLst>
        </pc:spChg>
        <pc:spChg chg="mod">
          <ac:chgData name="Sabine Wede" userId="7354149d-5195-4da7-9d82-840916612e06" providerId="ADAL" clId="{88CEF16D-C69A-4E90-8380-0CA9BF64B716}" dt="2023-03-31T10:20:34.171" v="113" actId="1076"/>
          <ac:spMkLst>
            <pc:docMk/>
            <pc:sldMk cId="181849985" sldId="262"/>
            <ac:spMk id="268" creationId="{1E2FC025-3AE6-23E1-64E9-16662C454513}"/>
          </ac:spMkLst>
        </pc:spChg>
        <pc:spChg chg="mod">
          <ac:chgData name="Sabine Wede" userId="7354149d-5195-4da7-9d82-840916612e06" providerId="ADAL" clId="{88CEF16D-C69A-4E90-8380-0CA9BF64B716}" dt="2023-03-31T10:20:34.171" v="113" actId="1076"/>
          <ac:spMkLst>
            <pc:docMk/>
            <pc:sldMk cId="181849985" sldId="262"/>
            <ac:spMk id="269" creationId="{2A372CFD-D8E5-569E-F81C-4DDE16EC46BC}"/>
          </ac:spMkLst>
        </pc:spChg>
        <pc:spChg chg="mod">
          <ac:chgData name="Sabine Wede" userId="7354149d-5195-4da7-9d82-840916612e06" providerId="ADAL" clId="{88CEF16D-C69A-4E90-8380-0CA9BF64B716}" dt="2023-03-31T10:20:34.171" v="113" actId="1076"/>
          <ac:spMkLst>
            <pc:docMk/>
            <pc:sldMk cId="181849985" sldId="262"/>
            <ac:spMk id="270" creationId="{6D4FB709-04B9-2937-863F-6087031FCA83}"/>
          </ac:spMkLst>
        </pc:spChg>
        <pc:spChg chg="mod">
          <ac:chgData name="Sabine Wede" userId="7354149d-5195-4da7-9d82-840916612e06" providerId="ADAL" clId="{88CEF16D-C69A-4E90-8380-0CA9BF64B716}" dt="2023-03-31T10:20:34.171" v="113" actId="1076"/>
          <ac:spMkLst>
            <pc:docMk/>
            <pc:sldMk cId="181849985" sldId="262"/>
            <ac:spMk id="271" creationId="{306FE5CF-916C-ADEC-9CA3-CA8C2DA50F87}"/>
          </ac:spMkLst>
        </pc:spChg>
        <pc:spChg chg="mod">
          <ac:chgData name="Sabine Wede" userId="7354149d-5195-4da7-9d82-840916612e06" providerId="ADAL" clId="{88CEF16D-C69A-4E90-8380-0CA9BF64B716}" dt="2023-03-31T10:20:34.171" v="113" actId="1076"/>
          <ac:spMkLst>
            <pc:docMk/>
            <pc:sldMk cId="181849985" sldId="262"/>
            <ac:spMk id="272" creationId="{93432E03-CFD6-6601-93BB-FCD356CBE704}"/>
          </ac:spMkLst>
        </pc:spChg>
        <pc:spChg chg="mod">
          <ac:chgData name="Sabine Wede" userId="7354149d-5195-4da7-9d82-840916612e06" providerId="ADAL" clId="{88CEF16D-C69A-4E90-8380-0CA9BF64B716}" dt="2023-03-31T10:20:34.171" v="113" actId="1076"/>
          <ac:spMkLst>
            <pc:docMk/>
            <pc:sldMk cId="181849985" sldId="262"/>
            <ac:spMk id="273" creationId="{3BF805B5-7766-3E2A-63A6-453943754C7F}"/>
          </ac:spMkLst>
        </pc:spChg>
        <pc:spChg chg="mod">
          <ac:chgData name="Sabine Wede" userId="7354149d-5195-4da7-9d82-840916612e06" providerId="ADAL" clId="{88CEF16D-C69A-4E90-8380-0CA9BF64B716}" dt="2023-03-31T10:20:34.171" v="113" actId="1076"/>
          <ac:spMkLst>
            <pc:docMk/>
            <pc:sldMk cId="181849985" sldId="262"/>
            <ac:spMk id="274" creationId="{938B485D-B179-9196-96BB-2873ADBAF9B8}"/>
          </ac:spMkLst>
        </pc:spChg>
        <pc:spChg chg="mod">
          <ac:chgData name="Sabine Wede" userId="7354149d-5195-4da7-9d82-840916612e06" providerId="ADAL" clId="{88CEF16D-C69A-4E90-8380-0CA9BF64B716}" dt="2023-03-31T10:20:34.171" v="113" actId="1076"/>
          <ac:spMkLst>
            <pc:docMk/>
            <pc:sldMk cId="181849985" sldId="262"/>
            <ac:spMk id="275" creationId="{28AEAF50-9501-43DF-BE80-F46BC01E731F}"/>
          </ac:spMkLst>
        </pc:spChg>
        <pc:grpChg chg="mod">
          <ac:chgData name="Sabine Wede" userId="7354149d-5195-4da7-9d82-840916612e06" providerId="ADAL" clId="{88CEF16D-C69A-4E90-8380-0CA9BF64B716}" dt="2023-03-31T10:20:34.171" v="113" actId="1076"/>
          <ac:grpSpMkLst>
            <pc:docMk/>
            <pc:sldMk cId="181849985" sldId="262"/>
            <ac:grpSpMk id="9" creationId="{A2DFFEA5-5DB5-2023-0637-773A361E137D}"/>
          </ac:grpSpMkLst>
        </pc:grpChg>
        <pc:grpChg chg="mod">
          <ac:chgData name="Sabine Wede" userId="7354149d-5195-4da7-9d82-840916612e06" providerId="ADAL" clId="{88CEF16D-C69A-4E90-8380-0CA9BF64B716}" dt="2023-03-31T10:20:34.171" v="113" actId="1076"/>
          <ac:grpSpMkLst>
            <pc:docMk/>
            <pc:sldMk cId="181849985" sldId="262"/>
            <ac:grpSpMk id="11" creationId="{589F6CA6-42BB-2DEA-397B-802638F8340B}"/>
          </ac:grpSpMkLst>
        </pc:grpChg>
      </pc:sldChg>
      <pc:sldChg chg="modSp">
        <pc:chgData name="Sabine Wede" userId="7354149d-5195-4da7-9d82-840916612e06" providerId="ADAL" clId="{88CEF16D-C69A-4E90-8380-0CA9BF64B716}" dt="2023-03-31T10:20:26.943" v="112" actId="1076"/>
        <pc:sldMkLst>
          <pc:docMk/>
          <pc:sldMk cId="3385735695" sldId="264"/>
        </pc:sldMkLst>
        <pc:spChg chg="mod">
          <ac:chgData name="Sabine Wede" userId="7354149d-5195-4da7-9d82-840916612e06" providerId="ADAL" clId="{88CEF16D-C69A-4E90-8380-0CA9BF64B716}" dt="2023-03-31T10:20:26.943" v="112" actId="1076"/>
          <ac:spMkLst>
            <pc:docMk/>
            <pc:sldMk cId="3385735695" sldId="264"/>
            <ac:spMk id="11" creationId="{0DBA6A07-BFBF-5934-A4FB-7488F1E2E2C4}"/>
          </ac:spMkLst>
        </pc:spChg>
        <pc:spChg chg="mod">
          <ac:chgData name="Sabine Wede" userId="7354149d-5195-4da7-9d82-840916612e06" providerId="ADAL" clId="{88CEF16D-C69A-4E90-8380-0CA9BF64B716}" dt="2023-03-31T10:20:26.943" v="112" actId="1076"/>
          <ac:spMkLst>
            <pc:docMk/>
            <pc:sldMk cId="3385735695" sldId="264"/>
            <ac:spMk id="13" creationId="{015856E3-C1CF-6141-AA26-C16B215DD077}"/>
          </ac:spMkLst>
        </pc:spChg>
        <pc:spChg chg="mod">
          <ac:chgData name="Sabine Wede" userId="7354149d-5195-4da7-9d82-840916612e06" providerId="ADAL" clId="{88CEF16D-C69A-4E90-8380-0CA9BF64B716}" dt="2023-03-31T10:20:26.943" v="112" actId="1076"/>
          <ac:spMkLst>
            <pc:docMk/>
            <pc:sldMk cId="3385735695" sldId="264"/>
            <ac:spMk id="14" creationId="{A4EE0BDD-2146-441D-54E7-6F32D1A2452C}"/>
          </ac:spMkLst>
        </pc:spChg>
        <pc:spChg chg="mod">
          <ac:chgData name="Sabine Wede" userId="7354149d-5195-4da7-9d82-840916612e06" providerId="ADAL" clId="{88CEF16D-C69A-4E90-8380-0CA9BF64B716}" dt="2023-03-31T10:20:26.943" v="112" actId="1076"/>
          <ac:spMkLst>
            <pc:docMk/>
            <pc:sldMk cId="3385735695" sldId="264"/>
            <ac:spMk id="15" creationId="{738FBB4D-C65E-FF05-E924-992076326B94}"/>
          </ac:spMkLst>
        </pc:spChg>
        <pc:spChg chg="mod">
          <ac:chgData name="Sabine Wede" userId="7354149d-5195-4da7-9d82-840916612e06" providerId="ADAL" clId="{88CEF16D-C69A-4E90-8380-0CA9BF64B716}" dt="2023-03-31T10:20:26.943" v="112" actId="1076"/>
          <ac:spMkLst>
            <pc:docMk/>
            <pc:sldMk cId="3385735695" sldId="264"/>
            <ac:spMk id="16" creationId="{16B0C61C-0E04-CBB7-D381-D5778852B168}"/>
          </ac:spMkLst>
        </pc:spChg>
        <pc:spChg chg="mod">
          <ac:chgData name="Sabine Wede" userId="7354149d-5195-4da7-9d82-840916612e06" providerId="ADAL" clId="{88CEF16D-C69A-4E90-8380-0CA9BF64B716}" dt="2023-03-31T10:20:26.943" v="112" actId="1076"/>
          <ac:spMkLst>
            <pc:docMk/>
            <pc:sldMk cId="3385735695" sldId="264"/>
            <ac:spMk id="17" creationId="{78A7ED86-718D-2440-B64F-48602FD3BFF3}"/>
          </ac:spMkLst>
        </pc:spChg>
        <pc:spChg chg="mod">
          <ac:chgData name="Sabine Wede" userId="7354149d-5195-4da7-9d82-840916612e06" providerId="ADAL" clId="{88CEF16D-C69A-4E90-8380-0CA9BF64B716}" dt="2023-03-31T10:20:26.943" v="112" actId="1076"/>
          <ac:spMkLst>
            <pc:docMk/>
            <pc:sldMk cId="3385735695" sldId="264"/>
            <ac:spMk id="18" creationId="{836BEF31-9D7C-5787-5B52-4D77F62930AB}"/>
          </ac:spMkLst>
        </pc:spChg>
        <pc:spChg chg="mod">
          <ac:chgData name="Sabine Wede" userId="7354149d-5195-4da7-9d82-840916612e06" providerId="ADAL" clId="{88CEF16D-C69A-4E90-8380-0CA9BF64B716}" dt="2023-03-31T10:20:26.943" v="112" actId="1076"/>
          <ac:spMkLst>
            <pc:docMk/>
            <pc:sldMk cId="3385735695" sldId="264"/>
            <ac:spMk id="19" creationId="{80575C09-9797-2AFA-2FC2-A9F5FCF3B5AA}"/>
          </ac:spMkLst>
        </pc:spChg>
        <pc:spChg chg="mod">
          <ac:chgData name="Sabine Wede" userId="7354149d-5195-4da7-9d82-840916612e06" providerId="ADAL" clId="{88CEF16D-C69A-4E90-8380-0CA9BF64B716}" dt="2023-03-31T10:20:26.943" v="112" actId="1076"/>
          <ac:spMkLst>
            <pc:docMk/>
            <pc:sldMk cId="3385735695" sldId="264"/>
            <ac:spMk id="20" creationId="{50DF016C-0CC4-C680-C573-BC0ADF8193C4}"/>
          </ac:spMkLst>
        </pc:spChg>
        <pc:spChg chg="mod">
          <ac:chgData name="Sabine Wede" userId="7354149d-5195-4da7-9d82-840916612e06" providerId="ADAL" clId="{88CEF16D-C69A-4E90-8380-0CA9BF64B716}" dt="2023-03-31T10:20:26.943" v="112" actId="1076"/>
          <ac:spMkLst>
            <pc:docMk/>
            <pc:sldMk cId="3385735695" sldId="264"/>
            <ac:spMk id="21" creationId="{D15FF446-E0BB-BCA5-392A-232A1D17B9A3}"/>
          </ac:spMkLst>
        </pc:spChg>
        <pc:spChg chg="mod">
          <ac:chgData name="Sabine Wede" userId="7354149d-5195-4da7-9d82-840916612e06" providerId="ADAL" clId="{88CEF16D-C69A-4E90-8380-0CA9BF64B716}" dt="2023-03-31T10:20:26.943" v="112" actId="1076"/>
          <ac:spMkLst>
            <pc:docMk/>
            <pc:sldMk cId="3385735695" sldId="264"/>
            <ac:spMk id="22" creationId="{289BE1AA-1ABA-14AA-6A05-20902B50224B}"/>
          </ac:spMkLst>
        </pc:spChg>
        <pc:spChg chg="mod">
          <ac:chgData name="Sabine Wede" userId="7354149d-5195-4da7-9d82-840916612e06" providerId="ADAL" clId="{88CEF16D-C69A-4E90-8380-0CA9BF64B716}" dt="2023-03-31T10:20:26.943" v="112" actId="1076"/>
          <ac:spMkLst>
            <pc:docMk/>
            <pc:sldMk cId="3385735695" sldId="264"/>
            <ac:spMk id="23" creationId="{3A4C957D-91D2-C430-7C9E-3280B1703EEE}"/>
          </ac:spMkLst>
        </pc:spChg>
        <pc:spChg chg="mod">
          <ac:chgData name="Sabine Wede" userId="7354149d-5195-4da7-9d82-840916612e06" providerId="ADAL" clId="{88CEF16D-C69A-4E90-8380-0CA9BF64B716}" dt="2023-03-31T10:20:26.943" v="112" actId="1076"/>
          <ac:spMkLst>
            <pc:docMk/>
            <pc:sldMk cId="3385735695" sldId="264"/>
            <ac:spMk id="24" creationId="{4D8C39FB-D76D-28BB-1257-A375387ECFFF}"/>
          </ac:spMkLst>
        </pc:spChg>
        <pc:spChg chg="mod">
          <ac:chgData name="Sabine Wede" userId="7354149d-5195-4da7-9d82-840916612e06" providerId="ADAL" clId="{88CEF16D-C69A-4E90-8380-0CA9BF64B716}" dt="2023-03-31T10:20:26.943" v="112" actId="1076"/>
          <ac:spMkLst>
            <pc:docMk/>
            <pc:sldMk cId="3385735695" sldId="264"/>
            <ac:spMk id="25" creationId="{CA50D434-9DE9-38FA-BC6B-D8B328777AB4}"/>
          </ac:spMkLst>
        </pc:spChg>
        <pc:spChg chg="mod">
          <ac:chgData name="Sabine Wede" userId="7354149d-5195-4da7-9d82-840916612e06" providerId="ADAL" clId="{88CEF16D-C69A-4E90-8380-0CA9BF64B716}" dt="2023-03-31T10:20:26.943" v="112" actId="1076"/>
          <ac:spMkLst>
            <pc:docMk/>
            <pc:sldMk cId="3385735695" sldId="264"/>
            <ac:spMk id="26" creationId="{CB135A9F-2504-CD01-63B1-8B61F2261342}"/>
          </ac:spMkLst>
        </pc:spChg>
        <pc:spChg chg="mod">
          <ac:chgData name="Sabine Wede" userId="7354149d-5195-4da7-9d82-840916612e06" providerId="ADAL" clId="{88CEF16D-C69A-4E90-8380-0CA9BF64B716}" dt="2023-03-31T10:20:26.943" v="112" actId="1076"/>
          <ac:spMkLst>
            <pc:docMk/>
            <pc:sldMk cId="3385735695" sldId="264"/>
            <ac:spMk id="27" creationId="{51078E08-ACA4-26FF-3C60-C2FEA0B3097E}"/>
          </ac:spMkLst>
        </pc:spChg>
        <pc:spChg chg="mod">
          <ac:chgData name="Sabine Wede" userId="7354149d-5195-4da7-9d82-840916612e06" providerId="ADAL" clId="{88CEF16D-C69A-4E90-8380-0CA9BF64B716}" dt="2023-03-31T10:20:26.943" v="112" actId="1076"/>
          <ac:spMkLst>
            <pc:docMk/>
            <pc:sldMk cId="3385735695" sldId="264"/>
            <ac:spMk id="28" creationId="{40EA4DA4-F4DA-FBAB-4134-1D2E58D483BF}"/>
          </ac:spMkLst>
        </pc:spChg>
        <pc:spChg chg="mod">
          <ac:chgData name="Sabine Wede" userId="7354149d-5195-4da7-9d82-840916612e06" providerId="ADAL" clId="{88CEF16D-C69A-4E90-8380-0CA9BF64B716}" dt="2023-03-31T10:20:26.943" v="112" actId="1076"/>
          <ac:spMkLst>
            <pc:docMk/>
            <pc:sldMk cId="3385735695" sldId="264"/>
            <ac:spMk id="29" creationId="{EAE56279-C876-578A-AE63-93DD516E5675}"/>
          </ac:spMkLst>
        </pc:spChg>
        <pc:spChg chg="mod">
          <ac:chgData name="Sabine Wede" userId="7354149d-5195-4da7-9d82-840916612e06" providerId="ADAL" clId="{88CEF16D-C69A-4E90-8380-0CA9BF64B716}" dt="2023-03-31T10:20:26.943" v="112" actId="1076"/>
          <ac:spMkLst>
            <pc:docMk/>
            <pc:sldMk cId="3385735695" sldId="264"/>
            <ac:spMk id="30" creationId="{869F1A51-BE13-FFA3-1879-FF7162936141}"/>
          </ac:spMkLst>
        </pc:spChg>
        <pc:spChg chg="mod">
          <ac:chgData name="Sabine Wede" userId="7354149d-5195-4da7-9d82-840916612e06" providerId="ADAL" clId="{88CEF16D-C69A-4E90-8380-0CA9BF64B716}" dt="2023-03-31T10:20:26.943" v="112" actId="1076"/>
          <ac:spMkLst>
            <pc:docMk/>
            <pc:sldMk cId="3385735695" sldId="264"/>
            <ac:spMk id="31" creationId="{7B766B6F-B0AB-4CE4-8970-3AC6FC87B8D6}"/>
          </ac:spMkLst>
        </pc:spChg>
        <pc:spChg chg="mod">
          <ac:chgData name="Sabine Wede" userId="7354149d-5195-4da7-9d82-840916612e06" providerId="ADAL" clId="{88CEF16D-C69A-4E90-8380-0CA9BF64B716}" dt="2023-03-31T10:20:26.943" v="112" actId="1076"/>
          <ac:spMkLst>
            <pc:docMk/>
            <pc:sldMk cId="3385735695" sldId="264"/>
            <ac:spMk id="32" creationId="{A65A3C44-34DE-0F02-81D9-EA218D37635D}"/>
          </ac:spMkLst>
        </pc:spChg>
        <pc:spChg chg="mod">
          <ac:chgData name="Sabine Wede" userId="7354149d-5195-4da7-9d82-840916612e06" providerId="ADAL" clId="{88CEF16D-C69A-4E90-8380-0CA9BF64B716}" dt="2023-03-31T10:20:26.943" v="112" actId="1076"/>
          <ac:spMkLst>
            <pc:docMk/>
            <pc:sldMk cId="3385735695" sldId="264"/>
            <ac:spMk id="33" creationId="{B53E58A1-EA85-1BE2-D738-0F7F08AB1415}"/>
          </ac:spMkLst>
        </pc:spChg>
        <pc:spChg chg="mod">
          <ac:chgData name="Sabine Wede" userId="7354149d-5195-4da7-9d82-840916612e06" providerId="ADAL" clId="{88CEF16D-C69A-4E90-8380-0CA9BF64B716}" dt="2023-03-31T10:20:26.943" v="112" actId="1076"/>
          <ac:spMkLst>
            <pc:docMk/>
            <pc:sldMk cId="3385735695" sldId="264"/>
            <ac:spMk id="34" creationId="{CF22DF9F-1440-1B82-C08B-415510CE1557}"/>
          </ac:spMkLst>
        </pc:spChg>
        <pc:spChg chg="mod">
          <ac:chgData name="Sabine Wede" userId="7354149d-5195-4da7-9d82-840916612e06" providerId="ADAL" clId="{88CEF16D-C69A-4E90-8380-0CA9BF64B716}" dt="2023-03-31T10:20:26.943" v="112" actId="1076"/>
          <ac:spMkLst>
            <pc:docMk/>
            <pc:sldMk cId="3385735695" sldId="264"/>
            <ac:spMk id="35" creationId="{18493698-6F8D-D093-C1CD-C5E2BDDD79A0}"/>
          </ac:spMkLst>
        </pc:spChg>
        <pc:spChg chg="mod">
          <ac:chgData name="Sabine Wede" userId="7354149d-5195-4da7-9d82-840916612e06" providerId="ADAL" clId="{88CEF16D-C69A-4E90-8380-0CA9BF64B716}" dt="2023-03-31T10:20:26.943" v="112" actId="1076"/>
          <ac:spMkLst>
            <pc:docMk/>
            <pc:sldMk cId="3385735695" sldId="264"/>
            <ac:spMk id="36" creationId="{3CF44DA4-F1F7-02A1-C18B-01A1BF5FD567}"/>
          </ac:spMkLst>
        </pc:spChg>
        <pc:spChg chg="mod">
          <ac:chgData name="Sabine Wede" userId="7354149d-5195-4da7-9d82-840916612e06" providerId="ADAL" clId="{88CEF16D-C69A-4E90-8380-0CA9BF64B716}" dt="2023-03-31T10:20:26.943" v="112" actId="1076"/>
          <ac:spMkLst>
            <pc:docMk/>
            <pc:sldMk cId="3385735695" sldId="264"/>
            <ac:spMk id="37" creationId="{D2589E92-0E1C-9109-674B-72C0FDCFF067}"/>
          </ac:spMkLst>
        </pc:spChg>
        <pc:spChg chg="mod">
          <ac:chgData name="Sabine Wede" userId="7354149d-5195-4da7-9d82-840916612e06" providerId="ADAL" clId="{88CEF16D-C69A-4E90-8380-0CA9BF64B716}" dt="2023-03-31T10:20:26.943" v="112" actId="1076"/>
          <ac:spMkLst>
            <pc:docMk/>
            <pc:sldMk cId="3385735695" sldId="264"/>
            <ac:spMk id="38" creationId="{383C8247-E43A-A6BE-567A-B5E9BBDB4815}"/>
          </ac:spMkLst>
        </pc:spChg>
        <pc:spChg chg="mod">
          <ac:chgData name="Sabine Wede" userId="7354149d-5195-4da7-9d82-840916612e06" providerId="ADAL" clId="{88CEF16D-C69A-4E90-8380-0CA9BF64B716}" dt="2023-03-31T10:20:26.943" v="112" actId="1076"/>
          <ac:spMkLst>
            <pc:docMk/>
            <pc:sldMk cId="3385735695" sldId="264"/>
            <ac:spMk id="39" creationId="{8B737BB3-FE33-7FA8-AEF5-8D0C2FB45BB0}"/>
          </ac:spMkLst>
        </pc:spChg>
        <pc:spChg chg="mod">
          <ac:chgData name="Sabine Wede" userId="7354149d-5195-4da7-9d82-840916612e06" providerId="ADAL" clId="{88CEF16D-C69A-4E90-8380-0CA9BF64B716}" dt="2023-03-31T10:20:26.943" v="112" actId="1076"/>
          <ac:spMkLst>
            <pc:docMk/>
            <pc:sldMk cId="3385735695" sldId="264"/>
            <ac:spMk id="40" creationId="{7B1274D2-521A-E5B8-F033-39E56289E525}"/>
          </ac:spMkLst>
        </pc:spChg>
        <pc:spChg chg="mod">
          <ac:chgData name="Sabine Wede" userId="7354149d-5195-4da7-9d82-840916612e06" providerId="ADAL" clId="{88CEF16D-C69A-4E90-8380-0CA9BF64B716}" dt="2023-03-31T10:20:26.943" v="112" actId="1076"/>
          <ac:spMkLst>
            <pc:docMk/>
            <pc:sldMk cId="3385735695" sldId="264"/>
            <ac:spMk id="41" creationId="{526DD934-A74A-734C-B0A8-BA03C993914F}"/>
          </ac:spMkLst>
        </pc:spChg>
        <pc:spChg chg="mod">
          <ac:chgData name="Sabine Wede" userId="7354149d-5195-4da7-9d82-840916612e06" providerId="ADAL" clId="{88CEF16D-C69A-4E90-8380-0CA9BF64B716}" dt="2023-03-31T10:20:26.943" v="112" actId="1076"/>
          <ac:spMkLst>
            <pc:docMk/>
            <pc:sldMk cId="3385735695" sldId="264"/>
            <ac:spMk id="42" creationId="{4046FB20-97D1-7CBC-01B7-DB5C4224AFA5}"/>
          </ac:spMkLst>
        </pc:spChg>
        <pc:spChg chg="mod">
          <ac:chgData name="Sabine Wede" userId="7354149d-5195-4da7-9d82-840916612e06" providerId="ADAL" clId="{88CEF16D-C69A-4E90-8380-0CA9BF64B716}" dt="2023-03-31T10:20:26.943" v="112" actId="1076"/>
          <ac:spMkLst>
            <pc:docMk/>
            <pc:sldMk cId="3385735695" sldId="264"/>
            <ac:spMk id="43" creationId="{0570A90D-1285-5308-B89C-7C3B6D73D2EB}"/>
          </ac:spMkLst>
        </pc:spChg>
        <pc:spChg chg="mod">
          <ac:chgData name="Sabine Wede" userId="7354149d-5195-4da7-9d82-840916612e06" providerId="ADAL" clId="{88CEF16D-C69A-4E90-8380-0CA9BF64B716}" dt="2023-03-31T10:20:26.943" v="112" actId="1076"/>
          <ac:spMkLst>
            <pc:docMk/>
            <pc:sldMk cId="3385735695" sldId="264"/>
            <ac:spMk id="44" creationId="{2BDB0A50-D2D3-DC9B-6251-62E39ADF1FE3}"/>
          </ac:spMkLst>
        </pc:spChg>
        <pc:spChg chg="mod">
          <ac:chgData name="Sabine Wede" userId="7354149d-5195-4da7-9d82-840916612e06" providerId="ADAL" clId="{88CEF16D-C69A-4E90-8380-0CA9BF64B716}" dt="2023-03-31T10:20:26.943" v="112" actId="1076"/>
          <ac:spMkLst>
            <pc:docMk/>
            <pc:sldMk cId="3385735695" sldId="264"/>
            <ac:spMk id="45" creationId="{E3B270B3-4AFD-DB3F-0B33-2E824838240E}"/>
          </ac:spMkLst>
        </pc:spChg>
        <pc:spChg chg="mod">
          <ac:chgData name="Sabine Wede" userId="7354149d-5195-4da7-9d82-840916612e06" providerId="ADAL" clId="{88CEF16D-C69A-4E90-8380-0CA9BF64B716}" dt="2023-03-31T10:20:26.943" v="112" actId="1076"/>
          <ac:spMkLst>
            <pc:docMk/>
            <pc:sldMk cId="3385735695" sldId="264"/>
            <ac:spMk id="46" creationId="{60C1C028-B170-33E1-A08F-8C0F13C74942}"/>
          </ac:spMkLst>
        </pc:spChg>
        <pc:spChg chg="mod">
          <ac:chgData name="Sabine Wede" userId="7354149d-5195-4da7-9d82-840916612e06" providerId="ADAL" clId="{88CEF16D-C69A-4E90-8380-0CA9BF64B716}" dt="2023-03-31T10:20:26.943" v="112" actId="1076"/>
          <ac:spMkLst>
            <pc:docMk/>
            <pc:sldMk cId="3385735695" sldId="264"/>
            <ac:spMk id="47" creationId="{E654DED0-A37C-5D98-1CF9-7B88A63568BF}"/>
          </ac:spMkLst>
        </pc:spChg>
        <pc:spChg chg="mod">
          <ac:chgData name="Sabine Wede" userId="7354149d-5195-4da7-9d82-840916612e06" providerId="ADAL" clId="{88CEF16D-C69A-4E90-8380-0CA9BF64B716}" dt="2023-03-31T10:20:26.943" v="112" actId="1076"/>
          <ac:spMkLst>
            <pc:docMk/>
            <pc:sldMk cId="3385735695" sldId="264"/>
            <ac:spMk id="48" creationId="{38EBD5FF-D87A-63EB-77EE-5D8024AFC50B}"/>
          </ac:spMkLst>
        </pc:spChg>
        <pc:spChg chg="mod">
          <ac:chgData name="Sabine Wede" userId="7354149d-5195-4da7-9d82-840916612e06" providerId="ADAL" clId="{88CEF16D-C69A-4E90-8380-0CA9BF64B716}" dt="2023-03-31T10:20:26.943" v="112" actId="1076"/>
          <ac:spMkLst>
            <pc:docMk/>
            <pc:sldMk cId="3385735695" sldId="264"/>
            <ac:spMk id="49" creationId="{320AECF9-B74B-4740-D09C-2149C486058E}"/>
          </ac:spMkLst>
        </pc:spChg>
        <pc:spChg chg="mod">
          <ac:chgData name="Sabine Wede" userId="7354149d-5195-4da7-9d82-840916612e06" providerId="ADAL" clId="{88CEF16D-C69A-4E90-8380-0CA9BF64B716}" dt="2023-03-31T10:20:26.943" v="112" actId="1076"/>
          <ac:spMkLst>
            <pc:docMk/>
            <pc:sldMk cId="3385735695" sldId="264"/>
            <ac:spMk id="50" creationId="{C43577D6-20BE-9D8F-6886-EE7A6FE1BF69}"/>
          </ac:spMkLst>
        </pc:spChg>
        <pc:spChg chg="mod">
          <ac:chgData name="Sabine Wede" userId="7354149d-5195-4da7-9d82-840916612e06" providerId="ADAL" clId="{88CEF16D-C69A-4E90-8380-0CA9BF64B716}" dt="2023-03-31T10:20:26.943" v="112" actId="1076"/>
          <ac:spMkLst>
            <pc:docMk/>
            <pc:sldMk cId="3385735695" sldId="264"/>
            <ac:spMk id="51" creationId="{E00852CB-E261-5079-C7A8-7BB5F33DD5C0}"/>
          </ac:spMkLst>
        </pc:spChg>
        <pc:spChg chg="mod">
          <ac:chgData name="Sabine Wede" userId="7354149d-5195-4da7-9d82-840916612e06" providerId="ADAL" clId="{88CEF16D-C69A-4E90-8380-0CA9BF64B716}" dt="2023-03-31T10:20:26.943" v="112" actId="1076"/>
          <ac:spMkLst>
            <pc:docMk/>
            <pc:sldMk cId="3385735695" sldId="264"/>
            <ac:spMk id="52" creationId="{26F332FB-A203-93C8-C802-4F67C4FC199A}"/>
          </ac:spMkLst>
        </pc:spChg>
        <pc:spChg chg="mod">
          <ac:chgData name="Sabine Wede" userId="7354149d-5195-4da7-9d82-840916612e06" providerId="ADAL" clId="{88CEF16D-C69A-4E90-8380-0CA9BF64B716}" dt="2023-03-31T10:20:26.943" v="112" actId="1076"/>
          <ac:spMkLst>
            <pc:docMk/>
            <pc:sldMk cId="3385735695" sldId="264"/>
            <ac:spMk id="53" creationId="{C88AE53B-2A28-6157-A75E-405DB6B8F82D}"/>
          </ac:spMkLst>
        </pc:spChg>
        <pc:spChg chg="mod">
          <ac:chgData name="Sabine Wede" userId="7354149d-5195-4da7-9d82-840916612e06" providerId="ADAL" clId="{88CEF16D-C69A-4E90-8380-0CA9BF64B716}" dt="2023-03-31T10:20:26.943" v="112" actId="1076"/>
          <ac:spMkLst>
            <pc:docMk/>
            <pc:sldMk cId="3385735695" sldId="264"/>
            <ac:spMk id="54" creationId="{BBC21B31-06BC-BABE-15F4-B581092AFF08}"/>
          </ac:spMkLst>
        </pc:spChg>
        <pc:spChg chg="mod">
          <ac:chgData name="Sabine Wede" userId="7354149d-5195-4da7-9d82-840916612e06" providerId="ADAL" clId="{88CEF16D-C69A-4E90-8380-0CA9BF64B716}" dt="2023-03-31T10:20:26.943" v="112" actId="1076"/>
          <ac:spMkLst>
            <pc:docMk/>
            <pc:sldMk cId="3385735695" sldId="264"/>
            <ac:spMk id="55" creationId="{EBEC103F-9CA9-0FF2-DB0D-9D0A573CB06F}"/>
          </ac:spMkLst>
        </pc:spChg>
        <pc:spChg chg="mod">
          <ac:chgData name="Sabine Wede" userId="7354149d-5195-4da7-9d82-840916612e06" providerId="ADAL" clId="{88CEF16D-C69A-4E90-8380-0CA9BF64B716}" dt="2023-03-31T10:20:26.943" v="112" actId="1076"/>
          <ac:spMkLst>
            <pc:docMk/>
            <pc:sldMk cId="3385735695" sldId="264"/>
            <ac:spMk id="56" creationId="{E0676876-197F-EAA9-ECDF-9CB57352B26A}"/>
          </ac:spMkLst>
        </pc:spChg>
        <pc:spChg chg="mod">
          <ac:chgData name="Sabine Wede" userId="7354149d-5195-4da7-9d82-840916612e06" providerId="ADAL" clId="{88CEF16D-C69A-4E90-8380-0CA9BF64B716}" dt="2023-03-31T10:20:26.943" v="112" actId="1076"/>
          <ac:spMkLst>
            <pc:docMk/>
            <pc:sldMk cId="3385735695" sldId="264"/>
            <ac:spMk id="57" creationId="{7D4FA54D-D121-5472-0CD7-C1AF93A6A404}"/>
          </ac:spMkLst>
        </pc:spChg>
        <pc:spChg chg="mod">
          <ac:chgData name="Sabine Wede" userId="7354149d-5195-4da7-9d82-840916612e06" providerId="ADAL" clId="{88CEF16D-C69A-4E90-8380-0CA9BF64B716}" dt="2023-03-31T10:20:26.943" v="112" actId="1076"/>
          <ac:spMkLst>
            <pc:docMk/>
            <pc:sldMk cId="3385735695" sldId="264"/>
            <ac:spMk id="58" creationId="{25814642-65FC-5AA1-3C4E-852315DFD18A}"/>
          </ac:spMkLst>
        </pc:spChg>
        <pc:spChg chg="mod">
          <ac:chgData name="Sabine Wede" userId="7354149d-5195-4da7-9d82-840916612e06" providerId="ADAL" clId="{88CEF16D-C69A-4E90-8380-0CA9BF64B716}" dt="2023-03-31T10:20:26.943" v="112" actId="1076"/>
          <ac:spMkLst>
            <pc:docMk/>
            <pc:sldMk cId="3385735695" sldId="264"/>
            <ac:spMk id="59" creationId="{4A194AF6-8D86-79EC-7504-256A574EFB20}"/>
          </ac:spMkLst>
        </pc:spChg>
        <pc:spChg chg="mod">
          <ac:chgData name="Sabine Wede" userId="7354149d-5195-4da7-9d82-840916612e06" providerId="ADAL" clId="{88CEF16D-C69A-4E90-8380-0CA9BF64B716}" dt="2023-03-31T10:20:26.943" v="112" actId="1076"/>
          <ac:spMkLst>
            <pc:docMk/>
            <pc:sldMk cId="3385735695" sldId="264"/>
            <ac:spMk id="60" creationId="{1E1D6BF0-E86B-3854-ADD2-071518233A3D}"/>
          </ac:spMkLst>
        </pc:spChg>
        <pc:spChg chg="mod">
          <ac:chgData name="Sabine Wede" userId="7354149d-5195-4da7-9d82-840916612e06" providerId="ADAL" clId="{88CEF16D-C69A-4E90-8380-0CA9BF64B716}" dt="2023-03-31T10:20:26.943" v="112" actId="1076"/>
          <ac:spMkLst>
            <pc:docMk/>
            <pc:sldMk cId="3385735695" sldId="264"/>
            <ac:spMk id="61" creationId="{2AE33327-EBE7-7A83-4967-67BBB0C6BD8F}"/>
          </ac:spMkLst>
        </pc:spChg>
        <pc:spChg chg="mod">
          <ac:chgData name="Sabine Wede" userId="7354149d-5195-4da7-9d82-840916612e06" providerId="ADAL" clId="{88CEF16D-C69A-4E90-8380-0CA9BF64B716}" dt="2023-03-31T10:20:26.943" v="112" actId="1076"/>
          <ac:spMkLst>
            <pc:docMk/>
            <pc:sldMk cId="3385735695" sldId="264"/>
            <ac:spMk id="62" creationId="{F7F94F95-CC35-4C8B-6455-ABDFC8760FA2}"/>
          </ac:spMkLst>
        </pc:spChg>
        <pc:spChg chg="mod">
          <ac:chgData name="Sabine Wede" userId="7354149d-5195-4da7-9d82-840916612e06" providerId="ADAL" clId="{88CEF16D-C69A-4E90-8380-0CA9BF64B716}" dt="2023-03-31T10:20:26.943" v="112" actId="1076"/>
          <ac:spMkLst>
            <pc:docMk/>
            <pc:sldMk cId="3385735695" sldId="264"/>
            <ac:spMk id="63" creationId="{D00C0F61-2A00-2A6B-1343-D18C01BCB54A}"/>
          </ac:spMkLst>
        </pc:spChg>
        <pc:spChg chg="mod">
          <ac:chgData name="Sabine Wede" userId="7354149d-5195-4da7-9d82-840916612e06" providerId="ADAL" clId="{88CEF16D-C69A-4E90-8380-0CA9BF64B716}" dt="2023-03-31T10:20:26.943" v="112" actId="1076"/>
          <ac:spMkLst>
            <pc:docMk/>
            <pc:sldMk cId="3385735695" sldId="264"/>
            <ac:spMk id="64" creationId="{182114C0-215F-757A-9DCB-427DC4E62F7E}"/>
          </ac:spMkLst>
        </pc:spChg>
        <pc:spChg chg="mod">
          <ac:chgData name="Sabine Wede" userId="7354149d-5195-4da7-9d82-840916612e06" providerId="ADAL" clId="{88CEF16D-C69A-4E90-8380-0CA9BF64B716}" dt="2023-03-31T10:20:26.943" v="112" actId="1076"/>
          <ac:spMkLst>
            <pc:docMk/>
            <pc:sldMk cId="3385735695" sldId="264"/>
            <ac:spMk id="65" creationId="{29B5940E-6C88-BEB2-B23B-A0D7BBB172BD}"/>
          </ac:spMkLst>
        </pc:spChg>
        <pc:spChg chg="mod">
          <ac:chgData name="Sabine Wede" userId="7354149d-5195-4da7-9d82-840916612e06" providerId="ADAL" clId="{88CEF16D-C69A-4E90-8380-0CA9BF64B716}" dt="2023-03-31T10:20:26.943" v="112" actId="1076"/>
          <ac:spMkLst>
            <pc:docMk/>
            <pc:sldMk cId="3385735695" sldId="264"/>
            <ac:spMk id="66" creationId="{9955A28C-EC2B-E13E-BE65-63746EAC1076}"/>
          </ac:spMkLst>
        </pc:spChg>
        <pc:spChg chg="mod">
          <ac:chgData name="Sabine Wede" userId="7354149d-5195-4da7-9d82-840916612e06" providerId="ADAL" clId="{88CEF16D-C69A-4E90-8380-0CA9BF64B716}" dt="2023-03-31T10:20:26.943" v="112" actId="1076"/>
          <ac:spMkLst>
            <pc:docMk/>
            <pc:sldMk cId="3385735695" sldId="264"/>
            <ac:spMk id="67" creationId="{3D9546CC-6CBB-873B-6D89-338CA5BE5BC9}"/>
          </ac:spMkLst>
        </pc:spChg>
        <pc:spChg chg="mod">
          <ac:chgData name="Sabine Wede" userId="7354149d-5195-4da7-9d82-840916612e06" providerId="ADAL" clId="{88CEF16D-C69A-4E90-8380-0CA9BF64B716}" dt="2023-03-31T10:20:26.943" v="112" actId="1076"/>
          <ac:spMkLst>
            <pc:docMk/>
            <pc:sldMk cId="3385735695" sldId="264"/>
            <ac:spMk id="68" creationId="{48BA13CC-EC7C-BDAC-091B-2E25724E03E0}"/>
          </ac:spMkLst>
        </pc:spChg>
        <pc:spChg chg="mod">
          <ac:chgData name="Sabine Wede" userId="7354149d-5195-4da7-9d82-840916612e06" providerId="ADAL" clId="{88CEF16D-C69A-4E90-8380-0CA9BF64B716}" dt="2023-03-31T10:20:26.943" v="112" actId="1076"/>
          <ac:spMkLst>
            <pc:docMk/>
            <pc:sldMk cId="3385735695" sldId="264"/>
            <ac:spMk id="69" creationId="{D83FE693-BBE0-3264-FBE4-B9161BFD583E}"/>
          </ac:spMkLst>
        </pc:spChg>
        <pc:spChg chg="mod">
          <ac:chgData name="Sabine Wede" userId="7354149d-5195-4da7-9d82-840916612e06" providerId="ADAL" clId="{88CEF16D-C69A-4E90-8380-0CA9BF64B716}" dt="2023-03-31T10:20:26.943" v="112" actId="1076"/>
          <ac:spMkLst>
            <pc:docMk/>
            <pc:sldMk cId="3385735695" sldId="264"/>
            <ac:spMk id="70" creationId="{12590C09-BECC-0BFB-C4C8-C9A2C055C5F0}"/>
          </ac:spMkLst>
        </pc:spChg>
        <pc:spChg chg="mod">
          <ac:chgData name="Sabine Wede" userId="7354149d-5195-4da7-9d82-840916612e06" providerId="ADAL" clId="{88CEF16D-C69A-4E90-8380-0CA9BF64B716}" dt="2023-03-31T10:20:26.943" v="112" actId="1076"/>
          <ac:spMkLst>
            <pc:docMk/>
            <pc:sldMk cId="3385735695" sldId="264"/>
            <ac:spMk id="71" creationId="{D73ABFE4-4453-2C1C-F57F-07C98220ED26}"/>
          </ac:spMkLst>
        </pc:spChg>
        <pc:spChg chg="mod">
          <ac:chgData name="Sabine Wede" userId="7354149d-5195-4da7-9d82-840916612e06" providerId="ADAL" clId="{88CEF16D-C69A-4E90-8380-0CA9BF64B716}" dt="2023-03-31T10:20:26.943" v="112" actId="1076"/>
          <ac:spMkLst>
            <pc:docMk/>
            <pc:sldMk cId="3385735695" sldId="264"/>
            <ac:spMk id="72" creationId="{D9307D76-35D5-0B12-DF32-5B8EAC83FCC7}"/>
          </ac:spMkLst>
        </pc:spChg>
        <pc:spChg chg="mod">
          <ac:chgData name="Sabine Wede" userId="7354149d-5195-4da7-9d82-840916612e06" providerId="ADAL" clId="{88CEF16D-C69A-4E90-8380-0CA9BF64B716}" dt="2023-03-31T10:20:26.943" v="112" actId="1076"/>
          <ac:spMkLst>
            <pc:docMk/>
            <pc:sldMk cId="3385735695" sldId="264"/>
            <ac:spMk id="73" creationId="{6F076960-9E0D-0E46-3B19-8BC760EBE349}"/>
          </ac:spMkLst>
        </pc:spChg>
        <pc:spChg chg="mod">
          <ac:chgData name="Sabine Wede" userId="7354149d-5195-4da7-9d82-840916612e06" providerId="ADAL" clId="{88CEF16D-C69A-4E90-8380-0CA9BF64B716}" dt="2023-03-31T10:20:26.943" v="112" actId="1076"/>
          <ac:spMkLst>
            <pc:docMk/>
            <pc:sldMk cId="3385735695" sldId="264"/>
            <ac:spMk id="74" creationId="{9D36C7DD-5512-136E-B59B-8B34E2B6EC9E}"/>
          </ac:spMkLst>
        </pc:spChg>
        <pc:spChg chg="mod">
          <ac:chgData name="Sabine Wede" userId="7354149d-5195-4da7-9d82-840916612e06" providerId="ADAL" clId="{88CEF16D-C69A-4E90-8380-0CA9BF64B716}" dt="2023-03-31T10:20:26.943" v="112" actId="1076"/>
          <ac:spMkLst>
            <pc:docMk/>
            <pc:sldMk cId="3385735695" sldId="264"/>
            <ac:spMk id="75" creationId="{4D09794A-5004-B926-A88D-1872695A228A}"/>
          </ac:spMkLst>
        </pc:spChg>
        <pc:spChg chg="mod">
          <ac:chgData name="Sabine Wede" userId="7354149d-5195-4da7-9d82-840916612e06" providerId="ADAL" clId="{88CEF16D-C69A-4E90-8380-0CA9BF64B716}" dt="2023-03-31T10:20:26.943" v="112" actId="1076"/>
          <ac:spMkLst>
            <pc:docMk/>
            <pc:sldMk cId="3385735695" sldId="264"/>
            <ac:spMk id="76" creationId="{F293B2B2-3B89-9C71-45FB-B3E38319EE48}"/>
          </ac:spMkLst>
        </pc:spChg>
        <pc:spChg chg="mod">
          <ac:chgData name="Sabine Wede" userId="7354149d-5195-4da7-9d82-840916612e06" providerId="ADAL" clId="{88CEF16D-C69A-4E90-8380-0CA9BF64B716}" dt="2023-03-31T10:20:26.943" v="112" actId="1076"/>
          <ac:spMkLst>
            <pc:docMk/>
            <pc:sldMk cId="3385735695" sldId="264"/>
            <ac:spMk id="77" creationId="{02BB2706-E947-5031-70FB-FB624FDE7C50}"/>
          </ac:spMkLst>
        </pc:spChg>
        <pc:spChg chg="mod">
          <ac:chgData name="Sabine Wede" userId="7354149d-5195-4da7-9d82-840916612e06" providerId="ADAL" clId="{88CEF16D-C69A-4E90-8380-0CA9BF64B716}" dt="2023-03-31T10:20:26.943" v="112" actId="1076"/>
          <ac:spMkLst>
            <pc:docMk/>
            <pc:sldMk cId="3385735695" sldId="264"/>
            <ac:spMk id="78" creationId="{4E9F1BB8-949B-0F18-9CC2-6B35F38B1AD7}"/>
          </ac:spMkLst>
        </pc:spChg>
        <pc:spChg chg="mod">
          <ac:chgData name="Sabine Wede" userId="7354149d-5195-4da7-9d82-840916612e06" providerId="ADAL" clId="{88CEF16D-C69A-4E90-8380-0CA9BF64B716}" dt="2023-03-31T10:20:26.943" v="112" actId="1076"/>
          <ac:spMkLst>
            <pc:docMk/>
            <pc:sldMk cId="3385735695" sldId="264"/>
            <ac:spMk id="79" creationId="{F478501A-56EC-D538-BE8C-37C514B78A44}"/>
          </ac:spMkLst>
        </pc:spChg>
        <pc:spChg chg="mod">
          <ac:chgData name="Sabine Wede" userId="7354149d-5195-4da7-9d82-840916612e06" providerId="ADAL" clId="{88CEF16D-C69A-4E90-8380-0CA9BF64B716}" dt="2023-03-31T10:20:26.943" v="112" actId="1076"/>
          <ac:spMkLst>
            <pc:docMk/>
            <pc:sldMk cId="3385735695" sldId="264"/>
            <ac:spMk id="80" creationId="{E60823A9-21A7-76C2-2337-405521F20CB5}"/>
          </ac:spMkLst>
        </pc:spChg>
        <pc:spChg chg="mod">
          <ac:chgData name="Sabine Wede" userId="7354149d-5195-4da7-9d82-840916612e06" providerId="ADAL" clId="{88CEF16D-C69A-4E90-8380-0CA9BF64B716}" dt="2023-03-31T10:20:26.943" v="112" actId="1076"/>
          <ac:spMkLst>
            <pc:docMk/>
            <pc:sldMk cId="3385735695" sldId="264"/>
            <ac:spMk id="81" creationId="{F2CAFB29-BE67-8A1F-A76D-4E3C50D3E443}"/>
          </ac:spMkLst>
        </pc:spChg>
        <pc:spChg chg="mod">
          <ac:chgData name="Sabine Wede" userId="7354149d-5195-4da7-9d82-840916612e06" providerId="ADAL" clId="{88CEF16D-C69A-4E90-8380-0CA9BF64B716}" dt="2023-03-31T10:20:26.943" v="112" actId="1076"/>
          <ac:spMkLst>
            <pc:docMk/>
            <pc:sldMk cId="3385735695" sldId="264"/>
            <ac:spMk id="82" creationId="{73F37AF7-2A0B-D75E-227F-F345AFA071F3}"/>
          </ac:spMkLst>
        </pc:spChg>
        <pc:spChg chg="mod">
          <ac:chgData name="Sabine Wede" userId="7354149d-5195-4da7-9d82-840916612e06" providerId="ADAL" clId="{88CEF16D-C69A-4E90-8380-0CA9BF64B716}" dt="2023-03-31T10:20:26.943" v="112" actId="1076"/>
          <ac:spMkLst>
            <pc:docMk/>
            <pc:sldMk cId="3385735695" sldId="264"/>
            <ac:spMk id="83" creationId="{8A04207B-598C-9FEB-D400-E9BAF2E9D5F5}"/>
          </ac:spMkLst>
        </pc:spChg>
        <pc:spChg chg="mod">
          <ac:chgData name="Sabine Wede" userId="7354149d-5195-4da7-9d82-840916612e06" providerId="ADAL" clId="{88CEF16D-C69A-4E90-8380-0CA9BF64B716}" dt="2023-03-31T10:20:26.943" v="112" actId="1076"/>
          <ac:spMkLst>
            <pc:docMk/>
            <pc:sldMk cId="3385735695" sldId="264"/>
            <ac:spMk id="84" creationId="{13F66694-51B1-292A-F090-7E089CF9A348}"/>
          </ac:spMkLst>
        </pc:spChg>
        <pc:spChg chg="mod">
          <ac:chgData name="Sabine Wede" userId="7354149d-5195-4da7-9d82-840916612e06" providerId="ADAL" clId="{88CEF16D-C69A-4E90-8380-0CA9BF64B716}" dt="2023-03-31T10:20:26.943" v="112" actId="1076"/>
          <ac:spMkLst>
            <pc:docMk/>
            <pc:sldMk cId="3385735695" sldId="264"/>
            <ac:spMk id="85" creationId="{8B5F6158-B6A6-8215-2D46-930519AAB2F7}"/>
          </ac:spMkLst>
        </pc:spChg>
        <pc:spChg chg="mod">
          <ac:chgData name="Sabine Wede" userId="7354149d-5195-4da7-9d82-840916612e06" providerId="ADAL" clId="{88CEF16D-C69A-4E90-8380-0CA9BF64B716}" dt="2023-03-31T10:20:26.943" v="112" actId="1076"/>
          <ac:spMkLst>
            <pc:docMk/>
            <pc:sldMk cId="3385735695" sldId="264"/>
            <ac:spMk id="86" creationId="{869BF07B-E79F-C0B8-001C-6D23936334D8}"/>
          </ac:spMkLst>
        </pc:spChg>
        <pc:spChg chg="mod">
          <ac:chgData name="Sabine Wede" userId="7354149d-5195-4da7-9d82-840916612e06" providerId="ADAL" clId="{88CEF16D-C69A-4E90-8380-0CA9BF64B716}" dt="2023-03-31T10:20:26.943" v="112" actId="1076"/>
          <ac:spMkLst>
            <pc:docMk/>
            <pc:sldMk cId="3385735695" sldId="264"/>
            <ac:spMk id="87" creationId="{7DA1F3F5-5AEE-FAF9-928A-553C873C3080}"/>
          </ac:spMkLst>
        </pc:spChg>
        <pc:spChg chg="mod">
          <ac:chgData name="Sabine Wede" userId="7354149d-5195-4da7-9d82-840916612e06" providerId="ADAL" clId="{88CEF16D-C69A-4E90-8380-0CA9BF64B716}" dt="2023-03-31T10:20:26.943" v="112" actId="1076"/>
          <ac:spMkLst>
            <pc:docMk/>
            <pc:sldMk cId="3385735695" sldId="264"/>
            <ac:spMk id="88" creationId="{43DA1C6C-1090-B32A-64A0-9C0381A3E1CD}"/>
          </ac:spMkLst>
        </pc:spChg>
        <pc:spChg chg="mod">
          <ac:chgData name="Sabine Wede" userId="7354149d-5195-4da7-9d82-840916612e06" providerId="ADAL" clId="{88CEF16D-C69A-4E90-8380-0CA9BF64B716}" dt="2023-03-31T10:20:26.943" v="112" actId="1076"/>
          <ac:spMkLst>
            <pc:docMk/>
            <pc:sldMk cId="3385735695" sldId="264"/>
            <ac:spMk id="89" creationId="{FA45A943-E2F7-C381-A6EE-D38287423216}"/>
          </ac:spMkLst>
        </pc:spChg>
        <pc:spChg chg="mod">
          <ac:chgData name="Sabine Wede" userId="7354149d-5195-4da7-9d82-840916612e06" providerId="ADAL" clId="{88CEF16D-C69A-4E90-8380-0CA9BF64B716}" dt="2023-03-31T10:20:26.943" v="112" actId="1076"/>
          <ac:spMkLst>
            <pc:docMk/>
            <pc:sldMk cId="3385735695" sldId="264"/>
            <ac:spMk id="90" creationId="{19C0DD6A-08FD-7F7B-304D-8BEA014ABD3B}"/>
          </ac:spMkLst>
        </pc:spChg>
        <pc:spChg chg="mod">
          <ac:chgData name="Sabine Wede" userId="7354149d-5195-4da7-9d82-840916612e06" providerId="ADAL" clId="{88CEF16D-C69A-4E90-8380-0CA9BF64B716}" dt="2023-03-31T10:20:26.943" v="112" actId="1076"/>
          <ac:spMkLst>
            <pc:docMk/>
            <pc:sldMk cId="3385735695" sldId="264"/>
            <ac:spMk id="91" creationId="{04942147-1638-48F7-DCAB-211F04094E27}"/>
          </ac:spMkLst>
        </pc:spChg>
        <pc:spChg chg="mod">
          <ac:chgData name="Sabine Wede" userId="7354149d-5195-4da7-9d82-840916612e06" providerId="ADAL" clId="{88CEF16D-C69A-4E90-8380-0CA9BF64B716}" dt="2023-03-31T10:20:26.943" v="112" actId="1076"/>
          <ac:spMkLst>
            <pc:docMk/>
            <pc:sldMk cId="3385735695" sldId="264"/>
            <ac:spMk id="92" creationId="{16BD9F3A-D87C-2119-1C8B-CC2BC4AA0332}"/>
          </ac:spMkLst>
        </pc:spChg>
        <pc:spChg chg="mod">
          <ac:chgData name="Sabine Wede" userId="7354149d-5195-4da7-9d82-840916612e06" providerId="ADAL" clId="{88CEF16D-C69A-4E90-8380-0CA9BF64B716}" dt="2023-03-31T10:20:26.943" v="112" actId="1076"/>
          <ac:spMkLst>
            <pc:docMk/>
            <pc:sldMk cId="3385735695" sldId="264"/>
            <ac:spMk id="93" creationId="{848576DB-8757-604E-E37F-7F5539E1EF87}"/>
          </ac:spMkLst>
        </pc:spChg>
        <pc:spChg chg="mod">
          <ac:chgData name="Sabine Wede" userId="7354149d-5195-4da7-9d82-840916612e06" providerId="ADAL" clId="{88CEF16D-C69A-4E90-8380-0CA9BF64B716}" dt="2023-03-31T10:20:26.943" v="112" actId="1076"/>
          <ac:spMkLst>
            <pc:docMk/>
            <pc:sldMk cId="3385735695" sldId="264"/>
            <ac:spMk id="94" creationId="{2DC17B7C-8EFD-A7C2-EA5C-FA79C0C8F8FE}"/>
          </ac:spMkLst>
        </pc:spChg>
        <pc:spChg chg="mod">
          <ac:chgData name="Sabine Wede" userId="7354149d-5195-4da7-9d82-840916612e06" providerId="ADAL" clId="{88CEF16D-C69A-4E90-8380-0CA9BF64B716}" dt="2023-03-31T10:20:26.943" v="112" actId="1076"/>
          <ac:spMkLst>
            <pc:docMk/>
            <pc:sldMk cId="3385735695" sldId="264"/>
            <ac:spMk id="95" creationId="{07E6469E-121E-FBF7-8F3E-7322223D6E27}"/>
          </ac:spMkLst>
        </pc:spChg>
        <pc:spChg chg="mod">
          <ac:chgData name="Sabine Wede" userId="7354149d-5195-4da7-9d82-840916612e06" providerId="ADAL" clId="{88CEF16D-C69A-4E90-8380-0CA9BF64B716}" dt="2023-03-31T10:20:26.943" v="112" actId="1076"/>
          <ac:spMkLst>
            <pc:docMk/>
            <pc:sldMk cId="3385735695" sldId="264"/>
            <ac:spMk id="96" creationId="{B59E0FEA-6A79-5D63-6446-B454BE3D37D2}"/>
          </ac:spMkLst>
        </pc:spChg>
        <pc:spChg chg="mod">
          <ac:chgData name="Sabine Wede" userId="7354149d-5195-4da7-9d82-840916612e06" providerId="ADAL" clId="{88CEF16D-C69A-4E90-8380-0CA9BF64B716}" dt="2023-03-31T10:20:26.943" v="112" actId="1076"/>
          <ac:spMkLst>
            <pc:docMk/>
            <pc:sldMk cId="3385735695" sldId="264"/>
            <ac:spMk id="97" creationId="{23D75D9B-70C9-9847-5ACB-DD97F188CCF1}"/>
          </ac:spMkLst>
        </pc:spChg>
        <pc:spChg chg="mod">
          <ac:chgData name="Sabine Wede" userId="7354149d-5195-4da7-9d82-840916612e06" providerId="ADAL" clId="{88CEF16D-C69A-4E90-8380-0CA9BF64B716}" dt="2023-03-31T10:20:26.943" v="112" actId="1076"/>
          <ac:spMkLst>
            <pc:docMk/>
            <pc:sldMk cId="3385735695" sldId="264"/>
            <ac:spMk id="98" creationId="{7084CD00-977B-6491-791F-3F6087BC4140}"/>
          </ac:spMkLst>
        </pc:spChg>
        <pc:spChg chg="mod">
          <ac:chgData name="Sabine Wede" userId="7354149d-5195-4da7-9d82-840916612e06" providerId="ADAL" clId="{88CEF16D-C69A-4E90-8380-0CA9BF64B716}" dt="2023-03-31T10:20:26.943" v="112" actId="1076"/>
          <ac:spMkLst>
            <pc:docMk/>
            <pc:sldMk cId="3385735695" sldId="264"/>
            <ac:spMk id="99" creationId="{D60E727F-E779-C93C-74C1-B01C07F62423}"/>
          </ac:spMkLst>
        </pc:spChg>
        <pc:spChg chg="mod">
          <ac:chgData name="Sabine Wede" userId="7354149d-5195-4da7-9d82-840916612e06" providerId="ADAL" clId="{88CEF16D-C69A-4E90-8380-0CA9BF64B716}" dt="2023-03-31T10:20:26.943" v="112" actId="1076"/>
          <ac:spMkLst>
            <pc:docMk/>
            <pc:sldMk cId="3385735695" sldId="264"/>
            <ac:spMk id="100" creationId="{3F246B19-5CF8-9E1B-628D-51AB9185304D}"/>
          </ac:spMkLst>
        </pc:spChg>
        <pc:spChg chg="mod">
          <ac:chgData name="Sabine Wede" userId="7354149d-5195-4da7-9d82-840916612e06" providerId="ADAL" clId="{88CEF16D-C69A-4E90-8380-0CA9BF64B716}" dt="2023-03-31T10:20:26.943" v="112" actId="1076"/>
          <ac:spMkLst>
            <pc:docMk/>
            <pc:sldMk cId="3385735695" sldId="264"/>
            <ac:spMk id="101" creationId="{19CD4A1E-185C-A40B-0B94-AFDF20612F76}"/>
          </ac:spMkLst>
        </pc:spChg>
        <pc:spChg chg="mod">
          <ac:chgData name="Sabine Wede" userId="7354149d-5195-4da7-9d82-840916612e06" providerId="ADAL" clId="{88CEF16D-C69A-4E90-8380-0CA9BF64B716}" dt="2023-03-31T10:20:26.943" v="112" actId="1076"/>
          <ac:spMkLst>
            <pc:docMk/>
            <pc:sldMk cId="3385735695" sldId="264"/>
            <ac:spMk id="102" creationId="{C5D62D95-EAF9-37B5-9709-9DF1A3916F24}"/>
          </ac:spMkLst>
        </pc:spChg>
        <pc:spChg chg="mod">
          <ac:chgData name="Sabine Wede" userId="7354149d-5195-4da7-9d82-840916612e06" providerId="ADAL" clId="{88CEF16D-C69A-4E90-8380-0CA9BF64B716}" dt="2023-03-31T10:20:26.943" v="112" actId="1076"/>
          <ac:spMkLst>
            <pc:docMk/>
            <pc:sldMk cId="3385735695" sldId="264"/>
            <ac:spMk id="103" creationId="{5B8833D7-61AF-7DDD-B2A6-D41E7FB6871B}"/>
          </ac:spMkLst>
        </pc:spChg>
        <pc:spChg chg="mod">
          <ac:chgData name="Sabine Wede" userId="7354149d-5195-4da7-9d82-840916612e06" providerId="ADAL" clId="{88CEF16D-C69A-4E90-8380-0CA9BF64B716}" dt="2023-03-31T10:20:26.943" v="112" actId="1076"/>
          <ac:spMkLst>
            <pc:docMk/>
            <pc:sldMk cId="3385735695" sldId="264"/>
            <ac:spMk id="104" creationId="{57A29B71-D69C-6E12-9129-61B98FF0ED3D}"/>
          </ac:spMkLst>
        </pc:spChg>
        <pc:spChg chg="mod">
          <ac:chgData name="Sabine Wede" userId="7354149d-5195-4da7-9d82-840916612e06" providerId="ADAL" clId="{88CEF16D-C69A-4E90-8380-0CA9BF64B716}" dt="2023-03-31T10:20:26.943" v="112" actId="1076"/>
          <ac:spMkLst>
            <pc:docMk/>
            <pc:sldMk cId="3385735695" sldId="264"/>
            <ac:spMk id="105" creationId="{D41BD154-7ECD-7BCC-EEE5-62E9A6F9BFAE}"/>
          </ac:spMkLst>
        </pc:spChg>
        <pc:spChg chg="mod">
          <ac:chgData name="Sabine Wede" userId="7354149d-5195-4da7-9d82-840916612e06" providerId="ADAL" clId="{88CEF16D-C69A-4E90-8380-0CA9BF64B716}" dt="2023-03-31T10:20:26.943" v="112" actId="1076"/>
          <ac:spMkLst>
            <pc:docMk/>
            <pc:sldMk cId="3385735695" sldId="264"/>
            <ac:spMk id="106" creationId="{FBA048A9-FBE4-BAFA-9A37-4DBC8414E20E}"/>
          </ac:spMkLst>
        </pc:spChg>
        <pc:spChg chg="mod">
          <ac:chgData name="Sabine Wede" userId="7354149d-5195-4da7-9d82-840916612e06" providerId="ADAL" clId="{88CEF16D-C69A-4E90-8380-0CA9BF64B716}" dt="2023-03-31T10:20:26.943" v="112" actId="1076"/>
          <ac:spMkLst>
            <pc:docMk/>
            <pc:sldMk cId="3385735695" sldId="264"/>
            <ac:spMk id="107" creationId="{8EC488E2-2EE7-2EB7-C20C-1331393A1682}"/>
          </ac:spMkLst>
        </pc:spChg>
        <pc:spChg chg="mod">
          <ac:chgData name="Sabine Wede" userId="7354149d-5195-4da7-9d82-840916612e06" providerId="ADAL" clId="{88CEF16D-C69A-4E90-8380-0CA9BF64B716}" dt="2023-03-31T10:20:26.943" v="112" actId="1076"/>
          <ac:spMkLst>
            <pc:docMk/>
            <pc:sldMk cId="3385735695" sldId="264"/>
            <ac:spMk id="108" creationId="{ECC2DDFB-D4B5-764A-A949-7E9FAF6315B5}"/>
          </ac:spMkLst>
        </pc:spChg>
        <pc:spChg chg="mod">
          <ac:chgData name="Sabine Wede" userId="7354149d-5195-4da7-9d82-840916612e06" providerId="ADAL" clId="{88CEF16D-C69A-4E90-8380-0CA9BF64B716}" dt="2023-03-31T10:20:26.943" v="112" actId="1076"/>
          <ac:spMkLst>
            <pc:docMk/>
            <pc:sldMk cId="3385735695" sldId="264"/>
            <ac:spMk id="109" creationId="{27F6A018-BAA0-1DA2-D4E5-BBB9367226D9}"/>
          </ac:spMkLst>
        </pc:spChg>
        <pc:spChg chg="mod">
          <ac:chgData name="Sabine Wede" userId="7354149d-5195-4da7-9d82-840916612e06" providerId="ADAL" clId="{88CEF16D-C69A-4E90-8380-0CA9BF64B716}" dt="2023-03-31T10:20:26.943" v="112" actId="1076"/>
          <ac:spMkLst>
            <pc:docMk/>
            <pc:sldMk cId="3385735695" sldId="264"/>
            <ac:spMk id="110" creationId="{6D49C241-C643-DC47-D87A-8658BE0DDF1F}"/>
          </ac:spMkLst>
        </pc:spChg>
        <pc:spChg chg="mod">
          <ac:chgData name="Sabine Wede" userId="7354149d-5195-4da7-9d82-840916612e06" providerId="ADAL" clId="{88CEF16D-C69A-4E90-8380-0CA9BF64B716}" dt="2023-03-31T10:20:26.943" v="112" actId="1076"/>
          <ac:spMkLst>
            <pc:docMk/>
            <pc:sldMk cId="3385735695" sldId="264"/>
            <ac:spMk id="111" creationId="{74D96C63-AA77-A6D8-08DC-9A607EE775EF}"/>
          </ac:spMkLst>
        </pc:spChg>
        <pc:spChg chg="mod">
          <ac:chgData name="Sabine Wede" userId="7354149d-5195-4da7-9d82-840916612e06" providerId="ADAL" clId="{88CEF16D-C69A-4E90-8380-0CA9BF64B716}" dt="2023-03-31T10:20:26.943" v="112" actId="1076"/>
          <ac:spMkLst>
            <pc:docMk/>
            <pc:sldMk cId="3385735695" sldId="264"/>
            <ac:spMk id="112" creationId="{F1E604F8-A4FF-F6AB-4575-1C31E451B9F4}"/>
          </ac:spMkLst>
        </pc:spChg>
        <pc:spChg chg="mod">
          <ac:chgData name="Sabine Wede" userId="7354149d-5195-4da7-9d82-840916612e06" providerId="ADAL" clId="{88CEF16D-C69A-4E90-8380-0CA9BF64B716}" dt="2023-03-31T10:20:26.943" v="112" actId="1076"/>
          <ac:spMkLst>
            <pc:docMk/>
            <pc:sldMk cId="3385735695" sldId="264"/>
            <ac:spMk id="113" creationId="{49C896E1-FF87-9A05-5131-4D46546DDD9D}"/>
          </ac:spMkLst>
        </pc:spChg>
        <pc:spChg chg="mod">
          <ac:chgData name="Sabine Wede" userId="7354149d-5195-4da7-9d82-840916612e06" providerId="ADAL" clId="{88CEF16D-C69A-4E90-8380-0CA9BF64B716}" dt="2023-03-31T10:20:26.943" v="112" actId="1076"/>
          <ac:spMkLst>
            <pc:docMk/>
            <pc:sldMk cId="3385735695" sldId="264"/>
            <ac:spMk id="114" creationId="{89780893-B082-23EE-04C2-7DBF1EF54EB1}"/>
          </ac:spMkLst>
        </pc:spChg>
        <pc:spChg chg="mod">
          <ac:chgData name="Sabine Wede" userId="7354149d-5195-4da7-9d82-840916612e06" providerId="ADAL" clId="{88CEF16D-C69A-4E90-8380-0CA9BF64B716}" dt="2023-03-31T10:20:26.943" v="112" actId="1076"/>
          <ac:spMkLst>
            <pc:docMk/>
            <pc:sldMk cId="3385735695" sldId="264"/>
            <ac:spMk id="115" creationId="{FE2C14BC-661E-7758-DC27-CA7BB8CD6B02}"/>
          </ac:spMkLst>
        </pc:spChg>
        <pc:spChg chg="mod">
          <ac:chgData name="Sabine Wede" userId="7354149d-5195-4da7-9d82-840916612e06" providerId="ADAL" clId="{88CEF16D-C69A-4E90-8380-0CA9BF64B716}" dt="2023-03-31T10:20:26.943" v="112" actId="1076"/>
          <ac:spMkLst>
            <pc:docMk/>
            <pc:sldMk cId="3385735695" sldId="264"/>
            <ac:spMk id="116" creationId="{DF0740D0-7AC5-F889-8298-3E3D2AA8690B}"/>
          </ac:spMkLst>
        </pc:spChg>
        <pc:spChg chg="mod">
          <ac:chgData name="Sabine Wede" userId="7354149d-5195-4da7-9d82-840916612e06" providerId="ADAL" clId="{88CEF16D-C69A-4E90-8380-0CA9BF64B716}" dt="2023-03-31T10:20:26.943" v="112" actId="1076"/>
          <ac:spMkLst>
            <pc:docMk/>
            <pc:sldMk cId="3385735695" sldId="264"/>
            <ac:spMk id="117" creationId="{9197575F-CCB0-0585-1930-B47D44CC0441}"/>
          </ac:spMkLst>
        </pc:spChg>
        <pc:spChg chg="mod">
          <ac:chgData name="Sabine Wede" userId="7354149d-5195-4da7-9d82-840916612e06" providerId="ADAL" clId="{88CEF16D-C69A-4E90-8380-0CA9BF64B716}" dt="2023-03-31T10:20:26.943" v="112" actId="1076"/>
          <ac:spMkLst>
            <pc:docMk/>
            <pc:sldMk cId="3385735695" sldId="264"/>
            <ac:spMk id="118" creationId="{2A398F4A-4940-BA49-F01D-D1D868BD104D}"/>
          </ac:spMkLst>
        </pc:spChg>
        <pc:spChg chg="mod">
          <ac:chgData name="Sabine Wede" userId="7354149d-5195-4da7-9d82-840916612e06" providerId="ADAL" clId="{88CEF16D-C69A-4E90-8380-0CA9BF64B716}" dt="2023-03-31T10:20:26.943" v="112" actId="1076"/>
          <ac:spMkLst>
            <pc:docMk/>
            <pc:sldMk cId="3385735695" sldId="264"/>
            <ac:spMk id="119" creationId="{7D36284A-067A-53D6-E6CC-C0BFD94B2BA2}"/>
          </ac:spMkLst>
        </pc:spChg>
        <pc:spChg chg="mod">
          <ac:chgData name="Sabine Wede" userId="7354149d-5195-4da7-9d82-840916612e06" providerId="ADAL" clId="{88CEF16D-C69A-4E90-8380-0CA9BF64B716}" dt="2023-03-31T10:20:26.943" v="112" actId="1076"/>
          <ac:spMkLst>
            <pc:docMk/>
            <pc:sldMk cId="3385735695" sldId="264"/>
            <ac:spMk id="120" creationId="{A2667B5B-73DF-128F-DA1E-F51FEDD983D5}"/>
          </ac:spMkLst>
        </pc:spChg>
        <pc:spChg chg="mod">
          <ac:chgData name="Sabine Wede" userId="7354149d-5195-4da7-9d82-840916612e06" providerId="ADAL" clId="{88CEF16D-C69A-4E90-8380-0CA9BF64B716}" dt="2023-03-31T10:20:26.943" v="112" actId="1076"/>
          <ac:spMkLst>
            <pc:docMk/>
            <pc:sldMk cId="3385735695" sldId="264"/>
            <ac:spMk id="121" creationId="{173EA8CC-1E8E-DADF-B6C1-073DFCA86010}"/>
          </ac:spMkLst>
        </pc:spChg>
        <pc:spChg chg="mod">
          <ac:chgData name="Sabine Wede" userId="7354149d-5195-4da7-9d82-840916612e06" providerId="ADAL" clId="{88CEF16D-C69A-4E90-8380-0CA9BF64B716}" dt="2023-03-31T10:20:26.943" v="112" actId="1076"/>
          <ac:spMkLst>
            <pc:docMk/>
            <pc:sldMk cId="3385735695" sldId="264"/>
            <ac:spMk id="122" creationId="{0B4733FB-AF3D-05F5-7605-CC84EE12ACE8}"/>
          </ac:spMkLst>
        </pc:spChg>
        <pc:spChg chg="mod">
          <ac:chgData name="Sabine Wede" userId="7354149d-5195-4da7-9d82-840916612e06" providerId="ADAL" clId="{88CEF16D-C69A-4E90-8380-0CA9BF64B716}" dt="2023-03-31T10:20:26.943" v="112" actId="1076"/>
          <ac:spMkLst>
            <pc:docMk/>
            <pc:sldMk cId="3385735695" sldId="264"/>
            <ac:spMk id="123" creationId="{EDF8BED3-0A73-F467-8CB8-3BD7FDB7AA29}"/>
          </ac:spMkLst>
        </pc:spChg>
        <pc:spChg chg="mod">
          <ac:chgData name="Sabine Wede" userId="7354149d-5195-4da7-9d82-840916612e06" providerId="ADAL" clId="{88CEF16D-C69A-4E90-8380-0CA9BF64B716}" dt="2023-03-31T10:20:26.943" v="112" actId="1076"/>
          <ac:spMkLst>
            <pc:docMk/>
            <pc:sldMk cId="3385735695" sldId="264"/>
            <ac:spMk id="124" creationId="{92E56706-BE0A-09CB-2147-8E1B42507184}"/>
          </ac:spMkLst>
        </pc:spChg>
        <pc:spChg chg="mod">
          <ac:chgData name="Sabine Wede" userId="7354149d-5195-4da7-9d82-840916612e06" providerId="ADAL" clId="{88CEF16D-C69A-4E90-8380-0CA9BF64B716}" dt="2023-03-31T10:20:26.943" v="112" actId="1076"/>
          <ac:spMkLst>
            <pc:docMk/>
            <pc:sldMk cId="3385735695" sldId="264"/>
            <ac:spMk id="125" creationId="{C062D196-C96B-0E8E-203C-191D456B7EF3}"/>
          </ac:spMkLst>
        </pc:spChg>
        <pc:spChg chg="mod">
          <ac:chgData name="Sabine Wede" userId="7354149d-5195-4da7-9d82-840916612e06" providerId="ADAL" clId="{88CEF16D-C69A-4E90-8380-0CA9BF64B716}" dt="2023-03-31T10:20:26.943" v="112" actId="1076"/>
          <ac:spMkLst>
            <pc:docMk/>
            <pc:sldMk cId="3385735695" sldId="264"/>
            <ac:spMk id="126" creationId="{6BAB49FC-DA9C-9AA2-E030-FD84C79A58FC}"/>
          </ac:spMkLst>
        </pc:spChg>
        <pc:spChg chg="mod">
          <ac:chgData name="Sabine Wede" userId="7354149d-5195-4da7-9d82-840916612e06" providerId="ADAL" clId="{88CEF16D-C69A-4E90-8380-0CA9BF64B716}" dt="2023-03-31T10:20:26.943" v="112" actId="1076"/>
          <ac:spMkLst>
            <pc:docMk/>
            <pc:sldMk cId="3385735695" sldId="264"/>
            <ac:spMk id="127" creationId="{F5223596-3A7C-79E5-3900-13589CADB089}"/>
          </ac:spMkLst>
        </pc:spChg>
        <pc:spChg chg="mod">
          <ac:chgData name="Sabine Wede" userId="7354149d-5195-4da7-9d82-840916612e06" providerId="ADAL" clId="{88CEF16D-C69A-4E90-8380-0CA9BF64B716}" dt="2023-03-31T10:20:26.943" v="112" actId="1076"/>
          <ac:spMkLst>
            <pc:docMk/>
            <pc:sldMk cId="3385735695" sldId="264"/>
            <ac:spMk id="128" creationId="{EE5ABDE5-F8BA-EA30-0088-2C19F5E683D3}"/>
          </ac:spMkLst>
        </pc:spChg>
        <pc:spChg chg="mod">
          <ac:chgData name="Sabine Wede" userId="7354149d-5195-4da7-9d82-840916612e06" providerId="ADAL" clId="{88CEF16D-C69A-4E90-8380-0CA9BF64B716}" dt="2023-03-31T10:20:26.943" v="112" actId="1076"/>
          <ac:spMkLst>
            <pc:docMk/>
            <pc:sldMk cId="3385735695" sldId="264"/>
            <ac:spMk id="129" creationId="{7CA0A3A8-0D72-C33E-B666-7CE406EF68EC}"/>
          </ac:spMkLst>
        </pc:spChg>
        <pc:spChg chg="mod">
          <ac:chgData name="Sabine Wede" userId="7354149d-5195-4da7-9d82-840916612e06" providerId="ADAL" clId="{88CEF16D-C69A-4E90-8380-0CA9BF64B716}" dt="2023-03-31T10:20:26.943" v="112" actId="1076"/>
          <ac:spMkLst>
            <pc:docMk/>
            <pc:sldMk cId="3385735695" sldId="264"/>
            <ac:spMk id="130" creationId="{3E68D98A-AE69-8FBD-049E-7CDE4B29399A}"/>
          </ac:spMkLst>
        </pc:spChg>
        <pc:spChg chg="mod">
          <ac:chgData name="Sabine Wede" userId="7354149d-5195-4da7-9d82-840916612e06" providerId="ADAL" clId="{88CEF16D-C69A-4E90-8380-0CA9BF64B716}" dt="2023-03-31T10:20:26.943" v="112" actId="1076"/>
          <ac:spMkLst>
            <pc:docMk/>
            <pc:sldMk cId="3385735695" sldId="264"/>
            <ac:spMk id="131" creationId="{3E41FA17-F194-EDC6-9A15-B2399832034A}"/>
          </ac:spMkLst>
        </pc:spChg>
        <pc:spChg chg="mod">
          <ac:chgData name="Sabine Wede" userId="7354149d-5195-4da7-9d82-840916612e06" providerId="ADAL" clId="{88CEF16D-C69A-4E90-8380-0CA9BF64B716}" dt="2023-03-31T10:20:26.943" v="112" actId="1076"/>
          <ac:spMkLst>
            <pc:docMk/>
            <pc:sldMk cId="3385735695" sldId="264"/>
            <ac:spMk id="132" creationId="{6B85A3EA-D297-0118-FE0D-AB02979DED70}"/>
          </ac:spMkLst>
        </pc:spChg>
        <pc:spChg chg="mod">
          <ac:chgData name="Sabine Wede" userId="7354149d-5195-4da7-9d82-840916612e06" providerId="ADAL" clId="{88CEF16D-C69A-4E90-8380-0CA9BF64B716}" dt="2023-03-31T10:20:26.943" v="112" actId="1076"/>
          <ac:spMkLst>
            <pc:docMk/>
            <pc:sldMk cId="3385735695" sldId="264"/>
            <ac:spMk id="133" creationId="{32F25924-D460-C7DB-7034-C6D2FC883905}"/>
          </ac:spMkLst>
        </pc:spChg>
        <pc:spChg chg="mod">
          <ac:chgData name="Sabine Wede" userId="7354149d-5195-4da7-9d82-840916612e06" providerId="ADAL" clId="{88CEF16D-C69A-4E90-8380-0CA9BF64B716}" dt="2023-03-31T10:20:26.943" v="112" actId="1076"/>
          <ac:spMkLst>
            <pc:docMk/>
            <pc:sldMk cId="3385735695" sldId="264"/>
            <ac:spMk id="134" creationId="{33625E04-7DBE-5136-F1F4-FACD95B9239D}"/>
          </ac:spMkLst>
        </pc:spChg>
        <pc:spChg chg="mod">
          <ac:chgData name="Sabine Wede" userId="7354149d-5195-4da7-9d82-840916612e06" providerId="ADAL" clId="{88CEF16D-C69A-4E90-8380-0CA9BF64B716}" dt="2023-03-31T10:20:26.943" v="112" actId="1076"/>
          <ac:spMkLst>
            <pc:docMk/>
            <pc:sldMk cId="3385735695" sldId="264"/>
            <ac:spMk id="135" creationId="{40FDC2AE-C738-2D7F-C0BE-6EDB26FF0EED}"/>
          </ac:spMkLst>
        </pc:spChg>
        <pc:spChg chg="mod">
          <ac:chgData name="Sabine Wede" userId="7354149d-5195-4da7-9d82-840916612e06" providerId="ADAL" clId="{88CEF16D-C69A-4E90-8380-0CA9BF64B716}" dt="2023-03-31T10:20:26.943" v="112" actId="1076"/>
          <ac:spMkLst>
            <pc:docMk/>
            <pc:sldMk cId="3385735695" sldId="264"/>
            <ac:spMk id="136" creationId="{539CDEC2-CBD7-9422-1A5A-1661A7CD7180}"/>
          </ac:spMkLst>
        </pc:spChg>
        <pc:spChg chg="mod">
          <ac:chgData name="Sabine Wede" userId="7354149d-5195-4da7-9d82-840916612e06" providerId="ADAL" clId="{88CEF16D-C69A-4E90-8380-0CA9BF64B716}" dt="2023-03-31T10:20:26.943" v="112" actId="1076"/>
          <ac:spMkLst>
            <pc:docMk/>
            <pc:sldMk cId="3385735695" sldId="264"/>
            <ac:spMk id="137" creationId="{5FB2A74C-40E4-5B4E-F636-63F3E7C051C6}"/>
          </ac:spMkLst>
        </pc:spChg>
        <pc:spChg chg="mod">
          <ac:chgData name="Sabine Wede" userId="7354149d-5195-4da7-9d82-840916612e06" providerId="ADAL" clId="{88CEF16D-C69A-4E90-8380-0CA9BF64B716}" dt="2023-03-31T10:20:26.943" v="112" actId="1076"/>
          <ac:spMkLst>
            <pc:docMk/>
            <pc:sldMk cId="3385735695" sldId="264"/>
            <ac:spMk id="138" creationId="{40B4F6C8-5F68-136C-3E90-40326BE17344}"/>
          </ac:spMkLst>
        </pc:spChg>
        <pc:spChg chg="mod">
          <ac:chgData name="Sabine Wede" userId="7354149d-5195-4da7-9d82-840916612e06" providerId="ADAL" clId="{88CEF16D-C69A-4E90-8380-0CA9BF64B716}" dt="2023-03-31T10:20:26.943" v="112" actId="1076"/>
          <ac:spMkLst>
            <pc:docMk/>
            <pc:sldMk cId="3385735695" sldId="264"/>
            <ac:spMk id="139" creationId="{521CEC4C-F9E2-24E6-3554-53932D37F823}"/>
          </ac:spMkLst>
        </pc:spChg>
        <pc:spChg chg="mod">
          <ac:chgData name="Sabine Wede" userId="7354149d-5195-4da7-9d82-840916612e06" providerId="ADAL" clId="{88CEF16D-C69A-4E90-8380-0CA9BF64B716}" dt="2023-03-31T10:20:26.943" v="112" actId="1076"/>
          <ac:spMkLst>
            <pc:docMk/>
            <pc:sldMk cId="3385735695" sldId="264"/>
            <ac:spMk id="140" creationId="{FA2D0FAE-6487-6195-D007-9DF35DAD8FC6}"/>
          </ac:spMkLst>
        </pc:spChg>
        <pc:spChg chg="mod">
          <ac:chgData name="Sabine Wede" userId="7354149d-5195-4da7-9d82-840916612e06" providerId="ADAL" clId="{88CEF16D-C69A-4E90-8380-0CA9BF64B716}" dt="2023-03-31T10:20:26.943" v="112" actId="1076"/>
          <ac:spMkLst>
            <pc:docMk/>
            <pc:sldMk cId="3385735695" sldId="264"/>
            <ac:spMk id="141" creationId="{07BDA9F0-C6AD-287A-2128-1E234692CCC9}"/>
          </ac:spMkLst>
        </pc:spChg>
        <pc:spChg chg="mod">
          <ac:chgData name="Sabine Wede" userId="7354149d-5195-4da7-9d82-840916612e06" providerId="ADAL" clId="{88CEF16D-C69A-4E90-8380-0CA9BF64B716}" dt="2023-03-31T10:20:26.943" v="112" actId="1076"/>
          <ac:spMkLst>
            <pc:docMk/>
            <pc:sldMk cId="3385735695" sldId="264"/>
            <ac:spMk id="142" creationId="{38913725-CABE-F2ED-344F-68A241CC5531}"/>
          </ac:spMkLst>
        </pc:spChg>
        <pc:spChg chg="mod">
          <ac:chgData name="Sabine Wede" userId="7354149d-5195-4da7-9d82-840916612e06" providerId="ADAL" clId="{88CEF16D-C69A-4E90-8380-0CA9BF64B716}" dt="2023-03-31T10:20:26.943" v="112" actId="1076"/>
          <ac:spMkLst>
            <pc:docMk/>
            <pc:sldMk cId="3385735695" sldId="264"/>
            <ac:spMk id="143" creationId="{4CD2970B-DF39-2C8C-3C94-349346738D92}"/>
          </ac:spMkLst>
        </pc:spChg>
        <pc:spChg chg="mod">
          <ac:chgData name="Sabine Wede" userId="7354149d-5195-4da7-9d82-840916612e06" providerId="ADAL" clId="{88CEF16D-C69A-4E90-8380-0CA9BF64B716}" dt="2023-03-31T10:20:26.943" v="112" actId="1076"/>
          <ac:spMkLst>
            <pc:docMk/>
            <pc:sldMk cId="3385735695" sldId="264"/>
            <ac:spMk id="144" creationId="{9945363A-93F1-88B9-4A4C-2E0F43132221}"/>
          </ac:spMkLst>
        </pc:spChg>
        <pc:spChg chg="mod">
          <ac:chgData name="Sabine Wede" userId="7354149d-5195-4da7-9d82-840916612e06" providerId="ADAL" clId="{88CEF16D-C69A-4E90-8380-0CA9BF64B716}" dt="2023-03-31T10:20:26.943" v="112" actId="1076"/>
          <ac:spMkLst>
            <pc:docMk/>
            <pc:sldMk cId="3385735695" sldId="264"/>
            <ac:spMk id="145" creationId="{998931DD-96D1-DEE5-D25F-1A271B8B0AF4}"/>
          </ac:spMkLst>
        </pc:spChg>
        <pc:spChg chg="mod">
          <ac:chgData name="Sabine Wede" userId="7354149d-5195-4da7-9d82-840916612e06" providerId="ADAL" clId="{88CEF16D-C69A-4E90-8380-0CA9BF64B716}" dt="2023-03-31T10:20:26.943" v="112" actId="1076"/>
          <ac:spMkLst>
            <pc:docMk/>
            <pc:sldMk cId="3385735695" sldId="264"/>
            <ac:spMk id="146" creationId="{686ECF92-8E91-0CB9-D787-CAB051624C30}"/>
          </ac:spMkLst>
        </pc:spChg>
        <pc:spChg chg="mod">
          <ac:chgData name="Sabine Wede" userId="7354149d-5195-4da7-9d82-840916612e06" providerId="ADAL" clId="{88CEF16D-C69A-4E90-8380-0CA9BF64B716}" dt="2023-03-31T10:20:26.943" v="112" actId="1076"/>
          <ac:spMkLst>
            <pc:docMk/>
            <pc:sldMk cId="3385735695" sldId="264"/>
            <ac:spMk id="147" creationId="{4F3D855D-BA73-1B88-714A-492647CCCAD8}"/>
          </ac:spMkLst>
        </pc:spChg>
        <pc:spChg chg="mod">
          <ac:chgData name="Sabine Wede" userId="7354149d-5195-4da7-9d82-840916612e06" providerId="ADAL" clId="{88CEF16D-C69A-4E90-8380-0CA9BF64B716}" dt="2023-03-31T10:20:26.943" v="112" actId="1076"/>
          <ac:spMkLst>
            <pc:docMk/>
            <pc:sldMk cId="3385735695" sldId="264"/>
            <ac:spMk id="148" creationId="{08ED3FBA-977A-1E1D-CA52-2C0A0CEC1CDA}"/>
          </ac:spMkLst>
        </pc:spChg>
        <pc:spChg chg="mod">
          <ac:chgData name="Sabine Wede" userId="7354149d-5195-4da7-9d82-840916612e06" providerId="ADAL" clId="{88CEF16D-C69A-4E90-8380-0CA9BF64B716}" dt="2023-03-31T10:20:26.943" v="112" actId="1076"/>
          <ac:spMkLst>
            <pc:docMk/>
            <pc:sldMk cId="3385735695" sldId="264"/>
            <ac:spMk id="149" creationId="{769DB883-0571-FBD2-F956-3C5E8EE63A73}"/>
          </ac:spMkLst>
        </pc:spChg>
        <pc:spChg chg="mod">
          <ac:chgData name="Sabine Wede" userId="7354149d-5195-4da7-9d82-840916612e06" providerId="ADAL" clId="{88CEF16D-C69A-4E90-8380-0CA9BF64B716}" dt="2023-03-31T10:20:26.943" v="112" actId="1076"/>
          <ac:spMkLst>
            <pc:docMk/>
            <pc:sldMk cId="3385735695" sldId="264"/>
            <ac:spMk id="150" creationId="{D66E8C63-0B3F-BBF2-AE82-2B3ED4CDD987}"/>
          </ac:spMkLst>
        </pc:spChg>
        <pc:spChg chg="mod">
          <ac:chgData name="Sabine Wede" userId="7354149d-5195-4da7-9d82-840916612e06" providerId="ADAL" clId="{88CEF16D-C69A-4E90-8380-0CA9BF64B716}" dt="2023-03-31T10:20:26.943" v="112" actId="1076"/>
          <ac:spMkLst>
            <pc:docMk/>
            <pc:sldMk cId="3385735695" sldId="264"/>
            <ac:spMk id="151" creationId="{126CBA8F-1540-A00A-315C-CEF99ABE7652}"/>
          </ac:spMkLst>
        </pc:spChg>
        <pc:spChg chg="mod">
          <ac:chgData name="Sabine Wede" userId="7354149d-5195-4da7-9d82-840916612e06" providerId="ADAL" clId="{88CEF16D-C69A-4E90-8380-0CA9BF64B716}" dt="2023-03-31T10:20:26.943" v="112" actId="1076"/>
          <ac:spMkLst>
            <pc:docMk/>
            <pc:sldMk cId="3385735695" sldId="264"/>
            <ac:spMk id="152" creationId="{42417C40-16C3-80BC-2BC5-17AB58FF271B}"/>
          </ac:spMkLst>
        </pc:spChg>
        <pc:spChg chg="mod">
          <ac:chgData name="Sabine Wede" userId="7354149d-5195-4da7-9d82-840916612e06" providerId="ADAL" clId="{88CEF16D-C69A-4E90-8380-0CA9BF64B716}" dt="2023-03-31T10:20:26.943" v="112" actId="1076"/>
          <ac:spMkLst>
            <pc:docMk/>
            <pc:sldMk cId="3385735695" sldId="264"/>
            <ac:spMk id="153" creationId="{11443DA9-9456-A004-5693-D1C005C0EFF1}"/>
          </ac:spMkLst>
        </pc:spChg>
        <pc:spChg chg="mod">
          <ac:chgData name="Sabine Wede" userId="7354149d-5195-4da7-9d82-840916612e06" providerId="ADAL" clId="{88CEF16D-C69A-4E90-8380-0CA9BF64B716}" dt="2023-03-31T10:20:26.943" v="112" actId="1076"/>
          <ac:spMkLst>
            <pc:docMk/>
            <pc:sldMk cId="3385735695" sldId="264"/>
            <ac:spMk id="154" creationId="{AADEA40B-07A2-5F9B-7788-CAD3B6FADDA9}"/>
          </ac:spMkLst>
        </pc:spChg>
        <pc:spChg chg="mod">
          <ac:chgData name="Sabine Wede" userId="7354149d-5195-4da7-9d82-840916612e06" providerId="ADAL" clId="{88CEF16D-C69A-4E90-8380-0CA9BF64B716}" dt="2023-03-31T10:20:26.943" v="112" actId="1076"/>
          <ac:spMkLst>
            <pc:docMk/>
            <pc:sldMk cId="3385735695" sldId="264"/>
            <ac:spMk id="155" creationId="{0DDEA8C1-DEAA-A36F-ADF6-C3303158CDA7}"/>
          </ac:spMkLst>
        </pc:spChg>
        <pc:spChg chg="mod">
          <ac:chgData name="Sabine Wede" userId="7354149d-5195-4da7-9d82-840916612e06" providerId="ADAL" clId="{88CEF16D-C69A-4E90-8380-0CA9BF64B716}" dt="2023-03-31T10:20:26.943" v="112" actId="1076"/>
          <ac:spMkLst>
            <pc:docMk/>
            <pc:sldMk cId="3385735695" sldId="264"/>
            <ac:spMk id="156" creationId="{1047BCF8-890C-72AC-AA95-2B3C499C8F8B}"/>
          </ac:spMkLst>
        </pc:spChg>
        <pc:spChg chg="mod">
          <ac:chgData name="Sabine Wede" userId="7354149d-5195-4da7-9d82-840916612e06" providerId="ADAL" clId="{88CEF16D-C69A-4E90-8380-0CA9BF64B716}" dt="2023-03-31T10:20:26.943" v="112" actId="1076"/>
          <ac:spMkLst>
            <pc:docMk/>
            <pc:sldMk cId="3385735695" sldId="264"/>
            <ac:spMk id="157" creationId="{0D43A1A9-DF9E-81DA-EFEC-DF58B3C7635B}"/>
          </ac:spMkLst>
        </pc:spChg>
        <pc:spChg chg="mod">
          <ac:chgData name="Sabine Wede" userId="7354149d-5195-4da7-9d82-840916612e06" providerId="ADAL" clId="{88CEF16D-C69A-4E90-8380-0CA9BF64B716}" dt="2023-03-31T10:20:26.943" v="112" actId="1076"/>
          <ac:spMkLst>
            <pc:docMk/>
            <pc:sldMk cId="3385735695" sldId="264"/>
            <ac:spMk id="158" creationId="{BACAF915-2C6E-F752-BC91-EBFD12B458F0}"/>
          </ac:spMkLst>
        </pc:spChg>
        <pc:spChg chg="mod">
          <ac:chgData name="Sabine Wede" userId="7354149d-5195-4da7-9d82-840916612e06" providerId="ADAL" clId="{88CEF16D-C69A-4E90-8380-0CA9BF64B716}" dt="2023-03-31T10:20:26.943" v="112" actId="1076"/>
          <ac:spMkLst>
            <pc:docMk/>
            <pc:sldMk cId="3385735695" sldId="264"/>
            <ac:spMk id="159" creationId="{5A105C53-F55E-29F2-1E8D-57D7ECCA6C21}"/>
          </ac:spMkLst>
        </pc:spChg>
        <pc:spChg chg="mod">
          <ac:chgData name="Sabine Wede" userId="7354149d-5195-4da7-9d82-840916612e06" providerId="ADAL" clId="{88CEF16D-C69A-4E90-8380-0CA9BF64B716}" dt="2023-03-31T10:20:26.943" v="112" actId="1076"/>
          <ac:spMkLst>
            <pc:docMk/>
            <pc:sldMk cId="3385735695" sldId="264"/>
            <ac:spMk id="160" creationId="{29B949FE-EE43-AC93-3F98-AE4FF7518F70}"/>
          </ac:spMkLst>
        </pc:spChg>
        <pc:spChg chg="mod">
          <ac:chgData name="Sabine Wede" userId="7354149d-5195-4da7-9d82-840916612e06" providerId="ADAL" clId="{88CEF16D-C69A-4E90-8380-0CA9BF64B716}" dt="2023-03-31T10:20:26.943" v="112" actId="1076"/>
          <ac:spMkLst>
            <pc:docMk/>
            <pc:sldMk cId="3385735695" sldId="264"/>
            <ac:spMk id="161" creationId="{88CCE6FB-01C2-1E49-0A9E-A15410E9E144}"/>
          </ac:spMkLst>
        </pc:spChg>
        <pc:spChg chg="mod">
          <ac:chgData name="Sabine Wede" userId="7354149d-5195-4da7-9d82-840916612e06" providerId="ADAL" clId="{88CEF16D-C69A-4E90-8380-0CA9BF64B716}" dt="2023-03-31T10:20:26.943" v="112" actId="1076"/>
          <ac:spMkLst>
            <pc:docMk/>
            <pc:sldMk cId="3385735695" sldId="264"/>
            <ac:spMk id="162" creationId="{E3B87D7A-F7E1-ED5A-5987-40AFC9047098}"/>
          </ac:spMkLst>
        </pc:spChg>
        <pc:spChg chg="mod">
          <ac:chgData name="Sabine Wede" userId="7354149d-5195-4da7-9d82-840916612e06" providerId="ADAL" clId="{88CEF16D-C69A-4E90-8380-0CA9BF64B716}" dt="2023-03-31T10:20:26.943" v="112" actId="1076"/>
          <ac:spMkLst>
            <pc:docMk/>
            <pc:sldMk cId="3385735695" sldId="264"/>
            <ac:spMk id="163" creationId="{EC01F24A-7918-5A79-B9B5-1380BF3FF912}"/>
          </ac:spMkLst>
        </pc:spChg>
        <pc:spChg chg="mod">
          <ac:chgData name="Sabine Wede" userId="7354149d-5195-4da7-9d82-840916612e06" providerId="ADAL" clId="{88CEF16D-C69A-4E90-8380-0CA9BF64B716}" dt="2023-03-31T10:20:26.943" v="112" actId="1076"/>
          <ac:spMkLst>
            <pc:docMk/>
            <pc:sldMk cId="3385735695" sldId="264"/>
            <ac:spMk id="164" creationId="{8FBAF90D-17D8-FA87-F60A-F0F53EE576E0}"/>
          </ac:spMkLst>
        </pc:spChg>
        <pc:spChg chg="mod">
          <ac:chgData name="Sabine Wede" userId="7354149d-5195-4da7-9d82-840916612e06" providerId="ADAL" clId="{88CEF16D-C69A-4E90-8380-0CA9BF64B716}" dt="2023-03-31T10:20:26.943" v="112" actId="1076"/>
          <ac:spMkLst>
            <pc:docMk/>
            <pc:sldMk cId="3385735695" sldId="264"/>
            <ac:spMk id="165" creationId="{8795930F-19AC-49CF-14EB-7EE934E2CD5E}"/>
          </ac:spMkLst>
        </pc:spChg>
        <pc:spChg chg="mod">
          <ac:chgData name="Sabine Wede" userId="7354149d-5195-4da7-9d82-840916612e06" providerId="ADAL" clId="{88CEF16D-C69A-4E90-8380-0CA9BF64B716}" dt="2023-03-31T10:20:26.943" v="112" actId="1076"/>
          <ac:spMkLst>
            <pc:docMk/>
            <pc:sldMk cId="3385735695" sldId="264"/>
            <ac:spMk id="166" creationId="{2E979912-BC6F-5AF6-D9F1-7E2658E6C490}"/>
          </ac:spMkLst>
        </pc:spChg>
        <pc:spChg chg="mod">
          <ac:chgData name="Sabine Wede" userId="7354149d-5195-4da7-9d82-840916612e06" providerId="ADAL" clId="{88CEF16D-C69A-4E90-8380-0CA9BF64B716}" dt="2023-03-31T10:20:26.943" v="112" actId="1076"/>
          <ac:spMkLst>
            <pc:docMk/>
            <pc:sldMk cId="3385735695" sldId="264"/>
            <ac:spMk id="167" creationId="{1D5ED736-A6BF-28C7-96A8-A4A648D74B9B}"/>
          </ac:spMkLst>
        </pc:spChg>
        <pc:spChg chg="mod">
          <ac:chgData name="Sabine Wede" userId="7354149d-5195-4da7-9d82-840916612e06" providerId="ADAL" clId="{88CEF16D-C69A-4E90-8380-0CA9BF64B716}" dt="2023-03-31T10:20:26.943" v="112" actId="1076"/>
          <ac:spMkLst>
            <pc:docMk/>
            <pc:sldMk cId="3385735695" sldId="264"/>
            <ac:spMk id="168" creationId="{9DC0B6F0-EF48-E42C-274F-BDC6AF6AE19D}"/>
          </ac:spMkLst>
        </pc:spChg>
        <pc:spChg chg="mod">
          <ac:chgData name="Sabine Wede" userId="7354149d-5195-4da7-9d82-840916612e06" providerId="ADAL" clId="{88CEF16D-C69A-4E90-8380-0CA9BF64B716}" dt="2023-03-31T10:20:26.943" v="112" actId="1076"/>
          <ac:spMkLst>
            <pc:docMk/>
            <pc:sldMk cId="3385735695" sldId="264"/>
            <ac:spMk id="169" creationId="{5AB77CEB-44C2-BDF1-72D6-B722FC65373C}"/>
          </ac:spMkLst>
        </pc:spChg>
        <pc:spChg chg="mod">
          <ac:chgData name="Sabine Wede" userId="7354149d-5195-4da7-9d82-840916612e06" providerId="ADAL" clId="{88CEF16D-C69A-4E90-8380-0CA9BF64B716}" dt="2023-03-31T10:20:26.943" v="112" actId="1076"/>
          <ac:spMkLst>
            <pc:docMk/>
            <pc:sldMk cId="3385735695" sldId="264"/>
            <ac:spMk id="170" creationId="{483AD77F-5AAF-F786-45C6-71FA6627BBA6}"/>
          </ac:spMkLst>
        </pc:spChg>
        <pc:spChg chg="mod">
          <ac:chgData name="Sabine Wede" userId="7354149d-5195-4da7-9d82-840916612e06" providerId="ADAL" clId="{88CEF16D-C69A-4E90-8380-0CA9BF64B716}" dt="2023-03-31T10:20:26.943" v="112" actId="1076"/>
          <ac:spMkLst>
            <pc:docMk/>
            <pc:sldMk cId="3385735695" sldId="264"/>
            <ac:spMk id="171" creationId="{B39F9012-BB0D-CF8A-6116-7D074DA51527}"/>
          </ac:spMkLst>
        </pc:spChg>
        <pc:spChg chg="mod">
          <ac:chgData name="Sabine Wede" userId="7354149d-5195-4da7-9d82-840916612e06" providerId="ADAL" clId="{88CEF16D-C69A-4E90-8380-0CA9BF64B716}" dt="2023-03-31T10:20:26.943" v="112" actId="1076"/>
          <ac:spMkLst>
            <pc:docMk/>
            <pc:sldMk cId="3385735695" sldId="264"/>
            <ac:spMk id="172" creationId="{D0BF7F02-5084-3B7F-08DD-96E6B032DB7C}"/>
          </ac:spMkLst>
        </pc:spChg>
        <pc:spChg chg="mod">
          <ac:chgData name="Sabine Wede" userId="7354149d-5195-4da7-9d82-840916612e06" providerId="ADAL" clId="{88CEF16D-C69A-4E90-8380-0CA9BF64B716}" dt="2023-03-31T10:20:26.943" v="112" actId="1076"/>
          <ac:spMkLst>
            <pc:docMk/>
            <pc:sldMk cId="3385735695" sldId="264"/>
            <ac:spMk id="173" creationId="{2DFF833B-7FC2-9B4D-AB63-B789AEBA4D60}"/>
          </ac:spMkLst>
        </pc:spChg>
        <pc:spChg chg="mod">
          <ac:chgData name="Sabine Wede" userId="7354149d-5195-4da7-9d82-840916612e06" providerId="ADAL" clId="{88CEF16D-C69A-4E90-8380-0CA9BF64B716}" dt="2023-03-31T10:20:26.943" v="112" actId="1076"/>
          <ac:spMkLst>
            <pc:docMk/>
            <pc:sldMk cId="3385735695" sldId="264"/>
            <ac:spMk id="174" creationId="{DB8F156B-AD14-B5BE-7124-A6148A41E6CD}"/>
          </ac:spMkLst>
        </pc:spChg>
        <pc:spChg chg="mod">
          <ac:chgData name="Sabine Wede" userId="7354149d-5195-4da7-9d82-840916612e06" providerId="ADAL" clId="{88CEF16D-C69A-4E90-8380-0CA9BF64B716}" dt="2023-03-31T10:20:26.943" v="112" actId="1076"/>
          <ac:spMkLst>
            <pc:docMk/>
            <pc:sldMk cId="3385735695" sldId="264"/>
            <ac:spMk id="175" creationId="{B39F2C9A-E374-32E3-2E1A-3C5E4D2D1B5F}"/>
          </ac:spMkLst>
        </pc:spChg>
        <pc:spChg chg="mod">
          <ac:chgData name="Sabine Wede" userId="7354149d-5195-4da7-9d82-840916612e06" providerId="ADAL" clId="{88CEF16D-C69A-4E90-8380-0CA9BF64B716}" dt="2023-03-31T10:20:26.943" v="112" actId="1076"/>
          <ac:spMkLst>
            <pc:docMk/>
            <pc:sldMk cId="3385735695" sldId="264"/>
            <ac:spMk id="176" creationId="{7F997F08-80E8-0E3C-360B-CA660DBA711C}"/>
          </ac:spMkLst>
        </pc:spChg>
        <pc:spChg chg="mod">
          <ac:chgData name="Sabine Wede" userId="7354149d-5195-4da7-9d82-840916612e06" providerId="ADAL" clId="{88CEF16D-C69A-4E90-8380-0CA9BF64B716}" dt="2023-03-31T10:20:26.943" v="112" actId="1076"/>
          <ac:spMkLst>
            <pc:docMk/>
            <pc:sldMk cId="3385735695" sldId="264"/>
            <ac:spMk id="177" creationId="{E2C9DDA9-89CD-4239-A897-98F6EA0DA99F}"/>
          </ac:spMkLst>
        </pc:spChg>
        <pc:spChg chg="mod">
          <ac:chgData name="Sabine Wede" userId="7354149d-5195-4da7-9d82-840916612e06" providerId="ADAL" clId="{88CEF16D-C69A-4E90-8380-0CA9BF64B716}" dt="2023-03-31T10:20:26.943" v="112" actId="1076"/>
          <ac:spMkLst>
            <pc:docMk/>
            <pc:sldMk cId="3385735695" sldId="264"/>
            <ac:spMk id="178" creationId="{D09BFFF3-D36F-132A-FFF1-631B69602F56}"/>
          </ac:spMkLst>
        </pc:spChg>
        <pc:spChg chg="mod">
          <ac:chgData name="Sabine Wede" userId="7354149d-5195-4da7-9d82-840916612e06" providerId="ADAL" clId="{88CEF16D-C69A-4E90-8380-0CA9BF64B716}" dt="2023-03-31T10:20:26.943" v="112" actId="1076"/>
          <ac:spMkLst>
            <pc:docMk/>
            <pc:sldMk cId="3385735695" sldId="264"/>
            <ac:spMk id="179" creationId="{599AD415-67A0-2824-0AE2-97A0ABE65857}"/>
          </ac:spMkLst>
        </pc:spChg>
        <pc:spChg chg="mod">
          <ac:chgData name="Sabine Wede" userId="7354149d-5195-4da7-9d82-840916612e06" providerId="ADAL" clId="{88CEF16D-C69A-4E90-8380-0CA9BF64B716}" dt="2023-03-31T10:20:26.943" v="112" actId="1076"/>
          <ac:spMkLst>
            <pc:docMk/>
            <pc:sldMk cId="3385735695" sldId="264"/>
            <ac:spMk id="180" creationId="{6E5ED1CF-31C4-4287-996A-8AD33A9A6993}"/>
          </ac:spMkLst>
        </pc:spChg>
        <pc:spChg chg="mod">
          <ac:chgData name="Sabine Wede" userId="7354149d-5195-4da7-9d82-840916612e06" providerId="ADAL" clId="{88CEF16D-C69A-4E90-8380-0CA9BF64B716}" dt="2023-03-31T10:20:26.943" v="112" actId="1076"/>
          <ac:spMkLst>
            <pc:docMk/>
            <pc:sldMk cId="3385735695" sldId="264"/>
            <ac:spMk id="181" creationId="{158A98CD-7F4C-96D2-3D4B-17333E9F620D}"/>
          </ac:spMkLst>
        </pc:spChg>
        <pc:spChg chg="mod">
          <ac:chgData name="Sabine Wede" userId="7354149d-5195-4da7-9d82-840916612e06" providerId="ADAL" clId="{88CEF16D-C69A-4E90-8380-0CA9BF64B716}" dt="2023-03-31T10:20:26.943" v="112" actId="1076"/>
          <ac:spMkLst>
            <pc:docMk/>
            <pc:sldMk cId="3385735695" sldId="264"/>
            <ac:spMk id="182" creationId="{38A7E596-E1F8-C5CE-6088-5E240701F16D}"/>
          </ac:spMkLst>
        </pc:spChg>
        <pc:spChg chg="mod">
          <ac:chgData name="Sabine Wede" userId="7354149d-5195-4da7-9d82-840916612e06" providerId="ADAL" clId="{88CEF16D-C69A-4E90-8380-0CA9BF64B716}" dt="2023-03-31T10:20:26.943" v="112" actId="1076"/>
          <ac:spMkLst>
            <pc:docMk/>
            <pc:sldMk cId="3385735695" sldId="264"/>
            <ac:spMk id="183" creationId="{A13F2A93-7AD7-1FFF-3211-F286F3913151}"/>
          </ac:spMkLst>
        </pc:spChg>
        <pc:spChg chg="mod">
          <ac:chgData name="Sabine Wede" userId="7354149d-5195-4da7-9d82-840916612e06" providerId="ADAL" clId="{88CEF16D-C69A-4E90-8380-0CA9BF64B716}" dt="2023-03-31T10:20:26.943" v="112" actId="1076"/>
          <ac:spMkLst>
            <pc:docMk/>
            <pc:sldMk cId="3385735695" sldId="264"/>
            <ac:spMk id="184" creationId="{9597BFF4-7841-9885-1807-7D779037B74C}"/>
          </ac:spMkLst>
        </pc:spChg>
        <pc:spChg chg="mod">
          <ac:chgData name="Sabine Wede" userId="7354149d-5195-4da7-9d82-840916612e06" providerId="ADAL" clId="{88CEF16D-C69A-4E90-8380-0CA9BF64B716}" dt="2023-03-31T10:20:26.943" v="112" actId="1076"/>
          <ac:spMkLst>
            <pc:docMk/>
            <pc:sldMk cId="3385735695" sldId="264"/>
            <ac:spMk id="185" creationId="{3E8EB35C-8AB5-D234-7A5B-E6804980B118}"/>
          </ac:spMkLst>
        </pc:spChg>
        <pc:spChg chg="mod">
          <ac:chgData name="Sabine Wede" userId="7354149d-5195-4da7-9d82-840916612e06" providerId="ADAL" clId="{88CEF16D-C69A-4E90-8380-0CA9BF64B716}" dt="2023-03-31T10:20:26.943" v="112" actId="1076"/>
          <ac:spMkLst>
            <pc:docMk/>
            <pc:sldMk cId="3385735695" sldId="264"/>
            <ac:spMk id="186" creationId="{CB2CA32A-3244-6E04-20B6-969045A2EF8E}"/>
          </ac:spMkLst>
        </pc:spChg>
        <pc:spChg chg="mod">
          <ac:chgData name="Sabine Wede" userId="7354149d-5195-4da7-9d82-840916612e06" providerId="ADAL" clId="{88CEF16D-C69A-4E90-8380-0CA9BF64B716}" dt="2023-03-31T10:20:26.943" v="112" actId="1076"/>
          <ac:spMkLst>
            <pc:docMk/>
            <pc:sldMk cId="3385735695" sldId="264"/>
            <ac:spMk id="187" creationId="{6C9B8423-DA6C-BF62-8A1B-6534BF35ED76}"/>
          </ac:spMkLst>
        </pc:spChg>
        <pc:spChg chg="mod">
          <ac:chgData name="Sabine Wede" userId="7354149d-5195-4da7-9d82-840916612e06" providerId="ADAL" clId="{88CEF16D-C69A-4E90-8380-0CA9BF64B716}" dt="2023-03-31T10:20:26.943" v="112" actId="1076"/>
          <ac:spMkLst>
            <pc:docMk/>
            <pc:sldMk cId="3385735695" sldId="264"/>
            <ac:spMk id="188" creationId="{137CAA4B-7D8B-87B7-DAD3-7CBFCD0996E0}"/>
          </ac:spMkLst>
        </pc:spChg>
        <pc:spChg chg="mod">
          <ac:chgData name="Sabine Wede" userId="7354149d-5195-4da7-9d82-840916612e06" providerId="ADAL" clId="{88CEF16D-C69A-4E90-8380-0CA9BF64B716}" dt="2023-03-31T10:20:26.943" v="112" actId="1076"/>
          <ac:spMkLst>
            <pc:docMk/>
            <pc:sldMk cId="3385735695" sldId="264"/>
            <ac:spMk id="189" creationId="{1416AAF7-0CE7-C3CD-7D2E-706FA369053E}"/>
          </ac:spMkLst>
        </pc:spChg>
        <pc:spChg chg="mod">
          <ac:chgData name="Sabine Wede" userId="7354149d-5195-4da7-9d82-840916612e06" providerId="ADAL" clId="{88CEF16D-C69A-4E90-8380-0CA9BF64B716}" dt="2023-03-31T10:20:26.943" v="112" actId="1076"/>
          <ac:spMkLst>
            <pc:docMk/>
            <pc:sldMk cId="3385735695" sldId="264"/>
            <ac:spMk id="190" creationId="{36696260-561D-CEEE-7B98-A1167A7B8DC2}"/>
          </ac:spMkLst>
        </pc:spChg>
        <pc:spChg chg="mod">
          <ac:chgData name="Sabine Wede" userId="7354149d-5195-4da7-9d82-840916612e06" providerId="ADAL" clId="{88CEF16D-C69A-4E90-8380-0CA9BF64B716}" dt="2023-03-31T10:20:26.943" v="112" actId="1076"/>
          <ac:spMkLst>
            <pc:docMk/>
            <pc:sldMk cId="3385735695" sldId="264"/>
            <ac:spMk id="191" creationId="{511E9532-11E3-2523-8408-B58C321AE5FE}"/>
          </ac:spMkLst>
        </pc:spChg>
        <pc:grpChg chg="mod">
          <ac:chgData name="Sabine Wede" userId="7354149d-5195-4da7-9d82-840916612e06" providerId="ADAL" clId="{88CEF16D-C69A-4E90-8380-0CA9BF64B716}" dt="2023-03-31T10:20:26.943" v="112" actId="1076"/>
          <ac:grpSpMkLst>
            <pc:docMk/>
            <pc:sldMk cId="3385735695" sldId="264"/>
            <ac:grpSpMk id="10" creationId="{377BB599-B108-C776-D887-5BE575947504}"/>
          </ac:grpSpMkLst>
        </pc:grpChg>
        <pc:grpChg chg="mod">
          <ac:chgData name="Sabine Wede" userId="7354149d-5195-4da7-9d82-840916612e06" providerId="ADAL" clId="{88CEF16D-C69A-4E90-8380-0CA9BF64B716}" dt="2023-03-31T10:20:26.943" v="112" actId="1076"/>
          <ac:grpSpMkLst>
            <pc:docMk/>
            <pc:sldMk cId="3385735695" sldId="264"/>
            <ac:grpSpMk id="12" creationId="{8ECDEC3D-6B87-A85C-8907-429A92EF0241}"/>
          </ac:grpSpMkLst>
        </pc:grpChg>
      </pc:sldChg>
      <pc:sldChg chg="delSp modSp mod">
        <pc:chgData name="Sabine Wede" userId="7354149d-5195-4da7-9d82-840916612e06" providerId="ADAL" clId="{88CEF16D-C69A-4E90-8380-0CA9BF64B716}" dt="2023-03-31T10:24:24.269" v="114" actId="478"/>
        <pc:sldMkLst>
          <pc:docMk/>
          <pc:sldMk cId="3497615410" sldId="265"/>
        </pc:sldMkLst>
        <pc:spChg chg="mod">
          <ac:chgData name="Sabine Wede" userId="7354149d-5195-4da7-9d82-840916612e06" providerId="ADAL" clId="{88CEF16D-C69A-4E90-8380-0CA9BF64B716}" dt="2023-03-31T10:19:28.441" v="94" actId="1076"/>
          <ac:spMkLst>
            <pc:docMk/>
            <pc:sldMk cId="3497615410" sldId="265"/>
            <ac:spMk id="3" creationId="{93108E0A-31B2-2126-F3E3-E2393BD6D713}"/>
          </ac:spMkLst>
        </pc:spChg>
        <pc:spChg chg="mod">
          <ac:chgData name="Sabine Wede" userId="7354149d-5195-4da7-9d82-840916612e06" providerId="ADAL" clId="{88CEF16D-C69A-4E90-8380-0CA9BF64B716}" dt="2023-03-31T10:19:32.047" v="95" actId="1076"/>
          <ac:spMkLst>
            <pc:docMk/>
            <pc:sldMk cId="3497615410" sldId="265"/>
            <ac:spMk id="11" creationId="{75A39205-4F99-D198-C2F0-5DBAE446D1DB}"/>
          </ac:spMkLst>
        </pc:spChg>
        <pc:spChg chg="mod">
          <ac:chgData name="Sabine Wede" userId="7354149d-5195-4da7-9d82-840916612e06" providerId="ADAL" clId="{88CEF16D-C69A-4E90-8380-0CA9BF64B716}" dt="2023-03-31T10:19:35.975" v="96" actId="1076"/>
          <ac:spMkLst>
            <pc:docMk/>
            <pc:sldMk cId="3497615410" sldId="265"/>
            <ac:spMk id="12" creationId="{BF6999EF-2BEA-6CA4-4089-F6D3F10BD5CD}"/>
          </ac:spMkLst>
        </pc:spChg>
        <pc:spChg chg="mod">
          <ac:chgData name="Sabine Wede" userId="7354149d-5195-4da7-9d82-840916612e06" providerId="ADAL" clId="{88CEF16D-C69A-4E90-8380-0CA9BF64B716}" dt="2023-03-31T10:18:04.906" v="71" actId="1076"/>
          <ac:spMkLst>
            <pc:docMk/>
            <pc:sldMk cId="3497615410" sldId="265"/>
            <ac:spMk id="20" creationId="{B095DE4E-618D-C1AE-F3D4-70D02E51161B}"/>
          </ac:spMkLst>
        </pc:spChg>
        <pc:spChg chg="mod">
          <ac:chgData name="Sabine Wede" userId="7354149d-5195-4da7-9d82-840916612e06" providerId="ADAL" clId="{88CEF16D-C69A-4E90-8380-0CA9BF64B716}" dt="2023-03-31T10:18:09.473" v="72" actId="2085"/>
          <ac:spMkLst>
            <pc:docMk/>
            <pc:sldMk cId="3497615410" sldId="265"/>
            <ac:spMk id="21" creationId="{9E88E833-62A7-9C6A-A6D7-FEE2B2A6645F}"/>
          </ac:spMkLst>
        </pc:spChg>
        <pc:spChg chg="mod">
          <ac:chgData name="Sabine Wede" userId="7354149d-5195-4da7-9d82-840916612e06" providerId="ADAL" clId="{88CEF16D-C69A-4E90-8380-0CA9BF64B716}" dt="2023-03-31T10:18:52.038" v="83" actId="122"/>
          <ac:spMkLst>
            <pc:docMk/>
            <pc:sldMk cId="3497615410" sldId="265"/>
            <ac:spMk id="23" creationId="{0E38C230-638E-6DCD-E12A-8280AA0EDCA0}"/>
          </ac:spMkLst>
        </pc:spChg>
        <pc:spChg chg="mod">
          <ac:chgData name="Sabine Wede" userId="7354149d-5195-4da7-9d82-840916612e06" providerId="ADAL" clId="{88CEF16D-C69A-4E90-8380-0CA9BF64B716}" dt="2023-03-31T10:15:41.172" v="41" actId="1076"/>
          <ac:spMkLst>
            <pc:docMk/>
            <pc:sldMk cId="3497615410" sldId="265"/>
            <ac:spMk id="24" creationId="{594AE17B-8842-CF45-AFBD-CC52551F9E68}"/>
          </ac:spMkLst>
        </pc:spChg>
        <pc:spChg chg="mod">
          <ac:chgData name="Sabine Wede" userId="7354149d-5195-4da7-9d82-840916612e06" providerId="ADAL" clId="{88CEF16D-C69A-4E90-8380-0CA9BF64B716}" dt="2023-03-31T10:18:31.160" v="77" actId="1076"/>
          <ac:spMkLst>
            <pc:docMk/>
            <pc:sldMk cId="3497615410" sldId="265"/>
            <ac:spMk id="25" creationId="{716EC04A-BB31-786A-E049-27B05B4B7E04}"/>
          </ac:spMkLst>
        </pc:spChg>
        <pc:spChg chg="mod">
          <ac:chgData name="Sabine Wede" userId="7354149d-5195-4da7-9d82-840916612e06" providerId="ADAL" clId="{88CEF16D-C69A-4E90-8380-0CA9BF64B716}" dt="2023-03-31T10:16:41.073" v="52" actId="207"/>
          <ac:spMkLst>
            <pc:docMk/>
            <pc:sldMk cId="3497615410" sldId="265"/>
            <ac:spMk id="27" creationId="{19EC5990-B29C-A329-AEDF-97F1216488CF}"/>
          </ac:spMkLst>
        </pc:spChg>
        <pc:spChg chg="del">
          <ac:chgData name="Sabine Wede" userId="7354149d-5195-4da7-9d82-840916612e06" providerId="ADAL" clId="{88CEF16D-C69A-4E90-8380-0CA9BF64B716}" dt="2023-03-31T10:24:24.269" v="114" actId="478"/>
          <ac:spMkLst>
            <pc:docMk/>
            <pc:sldMk cId="3497615410" sldId="265"/>
            <ac:spMk id="28" creationId="{26F51B99-B32B-EF71-9C20-ED340C62D87F}"/>
          </ac:spMkLst>
        </pc:spChg>
        <pc:spChg chg="mod">
          <ac:chgData name="Sabine Wede" userId="7354149d-5195-4da7-9d82-840916612e06" providerId="ADAL" clId="{88CEF16D-C69A-4E90-8380-0CA9BF64B716}" dt="2023-03-31T10:17:33.654" v="66" actId="1076"/>
          <ac:spMkLst>
            <pc:docMk/>
            <pc:sldMk cId="3497615410" sldId="265"/>
            <ac:spMk id="31" creationId="{49D19262-BD8B-D77B-6A97-4F810F886126}"/>
          </ac:spMkLst>
        </pc:spChg>
        <pc:spChg chg="mod">
          <ac:chgData name="Sabine Wede" userId="7354149d-5195-4da7-9d82-840916612e06" providerId="ADAL" clId="{88CEF16D-C69A-4E90-8380-0CA9BF64B716}" dt="2023-03-31T10:19:50.849" v="101" actId="1076"/>
          <ac:spMkLst>
            <pc:docMk/>
            <pc:sldMk cId="3497615410" sldId="265"/>
            <ac:spMk id="32" creationId="{57039192-FDA6-3DDB-2291-C1771C63117E}"/>
          </ac:spMkLst>
        </pc:spChg>
        <pc:spChg chg="mod">
          <ac:chgData name="Sabine Wede" userId="7354149d-5195-4da7-9d82-840916612e06" providerId="ADAL" clId="{88CEF16D-C69A-4E90-8380-0CA9BF64B716}" dt="2023-03-31T10:14:35.014" v="24" actId="1076"/>
          <ac:spMkLst>
            <pc:docMk/>
            <pc:sldMk cId="3497615410" sldId="265"/>
            <ac:spMk id="33" creationId="{0B6C6A3A-AB23-2E7D-CE76-7A9D8F441A7F}"/>
          </ac:spMkLst>
        </pc:spChg>
        <pc:spChg chg="mod">
          <ac:chgData name="Sabine Wede" userId="7354149d-5195-4da7-9d82-840916612e06" providerId="ADAL" clId="{88CEF16D-C69A-4E90-8380-0CA9BF64B716}" dt="2023-03-31T10:19:52.900" v="102" actId="1076"/>
          <ac:spMkLst>
            <pc:docMk/>
            <pc:sldMk cId="3497615410" sldId="265"/>
            <ac:spMk id="34" creationId="{ADA76F8F-64FF-4BB5-5EFC-EB2B99BF05D1}"/>
          </ac:spMkLst>
        </pc:spChg>
        <pc:spChg chg="mod">
          <ac:chgData name="Sabine Wede" userId="7354149d-5195-4da7-9d82-840916612e06" providerId="ADAL" clId="{88CEF16D-C69A-4E90-8380-0CA9BF64B716}" dt="2023-03-31T10:17:24.339" v="63" actId="1076"/>
          <ac:spMkLst>
            <pc:docMk/>
            <pc:sldMk cId="3497615410" sldId="265"/>
            <ac:spMk id="35" creationId="{0046C160-08BF-955F-F8F7-1670BB9C8586}"/>
          </ac:spMkLst>
        </pc:spChg>
        <pc:spChg chg="mod">
          <ac:chgData name="Sabine Wede" userId="7354149d-5195-4da7-9d82-840916612e06" providerId="ADAL" clId="{88CEF16D-C69A-4E90-8380-0CA9BF64B716}" dt="2023-03-31T10:19:46.224" v="99" actId="1076"/>
          <ac:spMkLst>
            <pc:docMk/>
            <pc:sldMk cId="3497615410" sldId="265"/>
            <ac:spMk id="36" creationId="{B52E4CF0-F409-64A1-2D07-5F890FE56A74}"/>
          </ac:spMkLst>
        </pc:spChg>
        <pc:spChg chg="mod">
          <ac:chgData name="Sabine Wede" userId="7354149d-5195-4da7-9d82-840916612e06" providerId="ADAL" clId="{88CEF16D-C69A-4E90-8380-0CA9BF64B716}" dt="2023-03-31T10:19:48.814" v="100" actId="1076"/>
          <ac:spMkLst>
            <pc:docMk/>
            <pc:sldMk cId="3497615410" sldId="265"/>
            <ac:spMk id="37" creationId="{8BB8D8F4-92FC-D9C0-71F5-CA2167837CEC}"/>
          </ac:spMkLst>
        </pc:spChg>
        <pc:spChg chg="mod">
          <ac:chgData name="Sabine Wede" userId="7354149d-5195-4da7-9d82-840916612e06" providerId="ADAL" clId="{88CEF16D-C69A-4E90-8380-0CA9BF64B716}" dt="2023-03-31T10:19:02.790" v="87" actId="2085"/>
          <ac:spMkLst>
            <pc:docMk/>
            <pc:sldMk cId="3497615410" sldId="265"/>
            <ac:spMk id="38" creationId="{DC9673B9-EDB7-EA91-71E2-7A87534C19F4}"/>
          </ac:spMkLst>
        </pc:spChg>
        <pc:spChg chg="mod">
          <ac:chgData name="Sabine Wede" userId="7354149d-5195-4da7-9d82-840916612e06" providerId="ADAL" clId="{88CEF16D-C69A-4E90-8380-0CA9BF64B716}" dt="2023-03-31T10:20:17.308" v="111" actId="1076"/>
          <ac:spMkLst>
            <pc:docMk/>
            <pc:sldMk cId="3497615410" sldId="265"/>
            <ac:spMk id="39" creationId="{00F44225-3BD7-B6F4-B028-7FFB2E90D9D2}"/>
          </ac:spMkLst>
        </pc:spChg>
        <pc:spChg chg="mod">
          <ac:chgData name="Sabine Wede" userId="7354149d-5195-4da7-9d82-840916612e06" providerId="ADAL" clId="{88CEF16D-C69A-4E90-8380-0CA9BF64B716}" dt="2023-03-31T10:20:07.846" v="108" actId="1076"/>
          <ac:spMkLst>
            <pc:docMk/>
            <pc:sldMk cId="3497615410" sldId="265"/>
            <ac:spMk id="40" creationId="{1687546A-BBC6-1BB8-7573-0DAB01686720}"/>
          </ac:spMkLst>
        </pc:spChg>
        <pc:spChg chg="mod">
          <ac:chgData name="Sabine Wede" userId="7354149d-5195-4da7-9d82-840916612e06" providerId="ADAL" clId="{88CEF16D-C69A-4E90-8380-0CA9BF64B716}" dt="2023-03-31T10:19:55.387" v="103" actId="1076"/>
          <ac:spMkLst>
            <pc:docMk/>
            <pc:sldMk cId="3497615410" sldId="265"/>
            <ac:spMk id="41" creationId="{5D20D2BB-2B5E-941A-4898-B118A9F4023B}"/>
          </ac:spMkLst>
        </pc:spChg>
        <pc:spChg chg="mod">
          <ac:chgData name="Sabine Wede" userId="7354149d-5195-4da7-9d82-840916612e06" providerId="ADAL" clId="{88CEF16D-C69A-4E90-8380-0CA9BF64B716}" dt="2023-03-31T10:20:11.752" v="110" actId="1076"/>
          <ac:spMkLst>
            <pc:docMk/>
            <pc:sldMk cId="3497615410" sldId="265"/>
            <ac:spMk id="42" creationId="{3F1EA57E-EB2E-F42D-96FA-F1456686E2F6}"/>
          </ac:spMkLst>
        </pc:spChg>
        <pc:spChg chg="mod">
          <ac:chgData name="Sabine Wede" userId="7354149d-5195-4da7-9d82-840916612e06" providerId="ADAL" clId="{88CEF16D-C69A-4E90-8380-0CA9BF64B716}" dt="2023-03-31T10:14:49.401" v="29" actId="14100"/>
          <ac:spMkLst>
            <pc:docMk/>
            <pc:sldMk cId="3497615410" sldId="265"/>
            <ac:spMk id="43" creationId="{4466AF96-7B22-8FC6-331D-9F1F92866FFB}"/>
          </ac:spMkLst>
        </pc:spChg>
        <pc:spChg chg="mod">
          <ac:chgData name="Sabine Wede" userId="7354149d-5195-4da7-9d82-840916612e06" providerId="ADAL" clId="{88CEF16D-C69A-4E90-8380-0CA9BF64B716}" dt="2023-03-31T10:20:00.048" v="105" actId="1076"/>
          <ac:spMkLst>
            <pc:docMk/>
            <pc:sldMk cId="3497615410" sldId="265"/>
            <ac:spMk id="44" creationId="{3B828F76-4992-1839-6959-F0D1C4690FA2}"/>
          </ac:spMkLst>
        </pc:spChg>
        <pc:spChg chg="mod">
          <ac:chgData name="Sabine Wede" userId="7354149d-5195-4da7-9d82-840916612e06" providerId="ADAL" clId="{88CEF16D-C69A-4E90-8380-0CA9BF64B716}" dt="2023-03-31T10:19:57.760" v="104" actId="1076"/>
          <ac:spMkLst>
            <pc:docMk/>
            <pc:sldMk cId="3497615410" sldId="265"/>
            <ac:spMk id="45" creationId="{E3C4AF3F-9E46-8463-D909-AEE3096D43DB}"/>
          </ac:spMkLst>
        </pc:spChg>
        <pc:spChg chg="mod">
          <ac:chgData name="Sabine Wede" userId="7354149d-5195-4da7-9d82-840916612e06" providerId="ADAL" clId="{88CEF16D-C69A-4E90-8380-0CA9BF64B716}" dt="2023-03-31T10:14:47.012" v="28" actId="14100"/>
          <ac:spMkLst>
            <pc:docMk/>
            <pc:sldMk cId="3497615410" sldId="265"/>
            <ac:spMk id="46" creationId="{F848DD5E-6FAF-86AA-9ED0-4881C6261109}"/>
          </ac:spMkLst>
        </pc:spChg>
        <pc:spChg chg="mod">
          <ac:chgData name="Sabine Wede" userId="7354149d-5195-4da7-9d82-840916612e06" providerId="ADAL" clId="{88CEF16D-C69A-4E90-8380-0CA9BF64B716}" dt="2023-03-31T10:14:51.988" v="30" actId="14100"/>
          <ac:spMkLst>
            <pc:docMk/>
            <pc:sldMk cId="3497615410" sldId="265"/>
            <ac:spMk id="47" creationId="{69CE706B-97F8-BC26-2201-34903C741428}"/>
          </ac:spMkLst>
        </pc:spChg>
        <pc:grpChg chg="mod">
          <ac:chgData name="Sabine Wede" userId="7354149d-5195-4da7-9d82-840916612e06" providerId="ADAL" clId="{88CEF16D-C69A-4E90-8380-0CA9BF64B716}" dt="2023-03-31T10:19:41.961" v="97" actId="1076"/>
          <ac:grpSpMkLst>
            <pc:docMk/>
            <pc:sldMk cId="3497615410" sldId="265"/>
            <ac:grpSpMk id="13" creationId="{95B7F657-AB01-53AB-D2E7-4D9753E68618}"/>
          </ac:grpSpMkLst>
        </pc:grpChg>
        <pc:picChg chg="mod">
          <ac:chgData name="Sabine Wede" userId="7354149d-5195-4da7-9d82-840916612e06" providerId="ADAL" clId="{88CEF16D-C69A-4E90-8380-0CA9BF64B716}" dt="2023-03-31T10:17:26.343" v="64" actId="1076"/>
          <ac:picMkLst>
            <pc:docMk/>
            <pc:sldMk cId="3497615410" sldId="265"/>
            <ac:picMk id="29" creationId="{18DC7B1F-7BD9-B2D1-492D-87673D834F43}"/>
          </ac:picMkLst>
        </pc:picChg>
        <pc:picChg chg="mod">
          <ac:chgData name="Sabine Wede" userId="7354149d-5195-4da7-9d82-840916612e06" providerId="ADAL" clId="{88CEF16D-C69A-4E90-8380-0CA9BF64B716}" dt="2023-03-31T10:17:30.974" v="65" actId="1076"/>
          <ac:picMkLst>
            <pc:docMk/>
            <pc:sldMk cId="3497615410" sldId="265"/>
            <ac:picMk id="30" creationId="{0BAABF67-CAD7-1AFE-19A7-13B860D75CD2}"/>
          </ac:picMkLst>
        </pc:picChg>
      </pc:sldChg>
    </pc:docChg>
  </pc:docChgLst>
  <pc:docChgLst>
    <pc:chgData name="Marion Amler" userId="b9014e00-97cb-4ca5-ac53-0474a850cf03" providerId="ADAL" clId="{54692B9B-1F68-4299-93BC-AEFBC18E900D}"/>
    <pc:docChg chg="undo custSel modSld">
      <pc:chgData name="Marion Amler" userId="b9014e00-97cb-4ca5-ac53-0474a850cf03" providerId="ADAL" clId="{54692B9B-1F68-4299-93BC-AEFBC18E900D}" dt="2022-10-13T12:51:25.501" v="111" actId="207"/>
      <pc:docMkLst>
        <pc:docMk/>
      </pc:docMkLst>
      <pc:sldChg chg="modSp mod setBg">
        <pc:chgData name="Marion Amler" userId="b9014e00-97cb-4ca5-ac53-0474a850cf03" providerId="ADAL" clId="{54692B9B-1F68-4299-93BC-AEFBC18E900D}" dt="2022-10-13T12:51:25.501" v="111" actId="207"/>
        <pc:sldMkLst>
          <pc:docMk/>
          <pc:sldMk cId="3497615410" sldId="265"/>
        </pc:sldMkLst>
        <pc:spChg chg="mod">
          <ac:chgData name="Marion Amler" userId="b9014e00-97cb-4ca5-ac53-0474a850cf03" providerId="ADAL" clId="{54692B9B-1F68-4299-93BC-AEFBC18E900D}" dt="2022-10-13T12:49:21.534" v="48" actId="207"/>
          <ac:spMkLst>
            <pc:docMk/>
            <pc:sldMk cId="3497615410" sldId="265"/>
            <ac:spMk id="10" creationId="{91238521-8ADC-DB73-0111-5173405D1D16}"/>
          </ac:spMkLst>
        </pc:spChg>
        <pc:spChg chg="mod">
          <ac:chgData name="Marion Amler" userId="b9014e00-97cb-4ca5-ac53-0474a850cf03" providerId="ADAL" clId="{54692B9B-1F68-4299-93BC-AEFBC18E900D}" dt="2022-10-13T12:49:21.534" v="48" actId="207"/>
          <ac:spMkLst>
            <pc:docMk/>
            <pc:sldMk cId="3497615410" sldId="265"/>
            <ac:spMk id="11" creationId="{75A39205-4F99-D198-C2F0-5DBAE446D1DB}"/>
          </ac:spMkLst>
        </pc:spChg>
        <pc:spChg chg="mod">
          <ac:chgData name="Marion Amler" userId="b9014e00-97cb-4ca5-ac53-0474a850cf03" providerId="ADAL" clId="{54692B9B-1F68-4299-93BC-AEFBC18E900D}" dt="2022-10-13T12:49:21.534" v="48" actId="207"/>
          <ac:spMkLst>
            <pc:docMk/>
            <pc:sldMk cId="3497615410" sldId="265"/>
            <ac:spMk id="12" creationId="{BF6999EF-2BEA-6CA4-4089-F6D3F10BD5CD}"/>
          </ac:spMkLst>
        </pc:spChg>
        <pc:spChg chg="mod">
          <ac:chgData name="Marion Amler" userId="b9014e00-97cb-4ca5-ac53-0474a850cf03" providerId="ADAL" clId="{54692B9B-1F68-4299-93BC-AEFBC18E900D}" dt="2022-10-13T12:51:25.501" v="111" actId="207"/>
          <ac:spMkLst>
            <pc:docMk/>
            <pc:sldMk cId="3497615410" sldId="265"/>
            <ac:spMk id="18" creationId="{962D9794-CD07-5D59-D18F-549DD2143B79}"/>
          </ac:spMkLst>
        </pc:spChg>
        <pc:spChg chg="mod">
          <ac:chgData name="Marion Amler" userId="b9014e00-97cb-4ca5-ac53-0474a850cf03" providerId="ADAL" clId="{54692B9B-1F68-4299-93BC-AEFBC18E900D}" dt="2022-10-13T12:51:25.501" v="111" actId="207"/>
          <ac:spMkLst>
            <pc:docMk/>
            <pc:sldMk cId="3497615410" sldId="265"/>
            <ac:spMk id="19" creationId="{D7654A93-9743-FB1C-CF4D-A09BCF5B6844}"/>
          </ac:spMkLst>
        </pc:spChg>
        <pc:spChg chg="mod">
          <ac:chgData name="Marion Amler" userId="b9014e00-97cb-4ca5-ac53-0474a850cf03" providerId="ADAL" clId="{54692B9B-1F68-4299-93BC-AEFBC18E900D}" dt="2022-10-13T12:51:25.501" v="111" actId="207"/>
          <ac:spMkLst>
            <pc:docMk/>
            <pc:sldMk cId="3497615410" sldId="265"/>
            <ac:spMk id="20" creationId="{B095DE4E-618D-C1AE-F3D4-70D02E51161B}"/>
          </ac:spMkLst>
        </pc:spChg>
        <pc:spChg chg="mod">
          <ac:chgData name="Marion Amler" userId="b9014e00-97cb-4ca5-ac53-0474a850cf03" providerId="ADAL" clId="{54692B9B-1F68-4299-93BC-AEFBC18E900D}" dt="2022-10-13T12:51:25.501" v="111" actId="207"/>
          <ac:spMkLst>
            <pc:docMk/>
            <pc:sldMk cId="3497615410" sldId="265"/>
            <ac:spMk id="21" creationId="{9E88E833-62A7-9C6A-A6D7-FEE2B2A6645F}"/>
          </ac:spMkLst>
        </pc:spChg>
        <pc:spChg chg="mod">
          <ac:chgData name="Marion Amler" userId="b9014e00-97cb-4ca5-ac53-0474a850cf03" providerId="ADAL" clId="{54692B9B-1F68-4299-93BC-AEFBC18E900D}" dt="2022-10-13T12:51:25.501" v="111" actId="207"/>
          <ac:spMkLst>
            <pc:docMk/>
            <pc:sldMk cId="3497615410" sldId="265"/>
            <ac:spMk id="22" creationId="{77480D2A-698C-2BAC-4BA7-FAB8AFFFD3CF}"/>
          </ac:spMkLst>
        </pc:spChg>
        <pc:spChg chg="mod">
          <ac:chgData name="Marion Amler" userId="b9014e00-97cb-4ca5-ac53-0474a850cf03" providerId="ADAL" clId="{54692B9B-1F68-4299-93BC-AEFBC18E900D}" dt="2022-10-13T12:51:25.501" v="111" actId="207"/>
          <ac:spMkLst>
            <pc:docMk/>
            <pc:sldMk cId="3497615410" sldId="265"/>
            <ac:spMk id="23" creationId="{0E38C230-638E-6DCD-E12A-8280AA0EDCA0}"/>
          </ac:spMkLst>
        </pc:spChg>
        <pc:spChg chg="mod">
          <ac:chgData name="Marion Amler" userId="b9014e00-97cb-4ca5-ac53-0474a850cf03" providerId="ADAL" clId="{54692B9B-1F68-4299-93BC-AEFBC18E900D}" dt="2022-10-13T12:51:25.501" v="111" actId="207"/>
          <ac:spMkLst>
            <pc:docMk/>
            <pc:sldMk cId="3497615410" sldId="265"/>
            <ac:spMk id="24" creationId="{594AE17B-8842-CF45-AFBD-CC52551F9E68}"/>
          </ac:spMkLst>
        </pc:spChg>
        <pc:spChg chg="mod">
          <ac:chgData name="Marion Amler" userId="b9014e00-97cb-4ca5-ac53-0474a850cf03" providerId="ADAL" clId="{54692B9B-1F68-4299-93BC-AEFBC18E900D}" dt="2022-10-13T12:51:25.501" v="111" actId="207"/>
          <ac:spMkLst>
            <pc:docMk/>
            <pc:sldMk cId="3497615410" sldId="265"/>
            <ac:spMk id="25" creationId="{716EC04A-BB31-786A-E049-27B05B4B7E04}"/>
          </ac:spMkLst>
        </pc:spChg>
        <pc:spChg chg="mod">
          <ac:chgData name="Marion Amler" userId="b9014e00-97cb-4ca5-ac53-0474a850cf03" providerId="ADAL" clId="{54692B9B-1F68-4299-93BC-AEFBC18E900D}" dt="2022-10-13T12:51:25.501" v="111" actId="207"/>
          <ac:spMkLst>
            <pc:docMk/>
            <pc:sldMk cId="3497615410" sldId="265"/>
            <ac:spMk id="26" creationId="{9800ADF7-140A-3A03-92A7-223B1DB860C0}"/>
          </ac:spMkLst>
        </pc:spChg>
        <pc:spChg chg="mod">
          <ac:chgData name="Marion Amler" userId="b9014e00-97cb-4ca5-ac53-0474a850cf03" providerId="ADAL" clId="{54692B9B-1F68-4299-93BC-AEFBC18E900D}" dt="2022-10-13T12:51:25.501" v="111" actId="207"/>
          <ac:spMkLst>
            <pc:docMk/>
            <pc:sldMk cId="3497615410" sldId="265"/>
            <ac:spMk id="27" creationId="{19EC5990-B29C-A329-AEDF-97F1216488CF}"/>
          </ac:spMkLst>
        </pc:spChg>
        <pc:spChg chg="mod">
          <ac:chgData name="Marion Amler" userId="b9014e00-97cb-4ca5-ac53-0474a850cf03" providerId="ADAL" clId="{54692B9B-1F68-4299-93BC-AEFBC18E900D}" dt="2022-10-13T12:49:21.534" v="48" actId="207"/>
          <ac:spMkLst>
            <pc:docMk/>
            <pc:sldMk cId="3497615410" sldId="265"/>
            <ac:spMk id="31" creationId="{49D19262-BD8B-D77B-6A97-4F810F886126}"/>
          </ac:spMkLst>
        </pc:spChg>
        <pc:spChg chg="mod">
          <ac:chgData name="Marion Amler" userId="b9014e00-97cb-4ca5-ac53-0474a850cf03" providerId="ADAL" clId="{54692B9B-1F68-4299-93BC-AEFBC18E900D}" dt="2022-10-13T12:49:21.534" v="48" actId="207"/>
          <ac:spMkLst>
            <pc:docMk/>
            <pc:sldMk cId="3497615410" sldId="265"/>
            <ac:spMk id="32" creationId="{57039192-FDA6-3DDB-2291-C1771C63117E}"/>
          </ac:spMkLst>
        </pc:spChg>
        <pc:spChg chg="mod">
          <ac:chgData name="Marion Amler" userId="b9014e00-97cb-4ca5-ac53-0474a850cf03" providerId="ADAL" clId="{54692B9B-1F68-4299-93BC-AEFBC18E900D}" dt="2022-10-13T12:49:21.534" v="48" actId="207"/>
          <ac:spMkLst>
            <pc:docMk/>
            <pc:sldMk cId="3497615410" sldId="265"/>
            <ac:spMk id="33" creationId="{0B6C6A3A-AB23-2E7D-CE76-7A9D8F441A7F}"/>
          </ac:spMkLst>
        </pc:spChg>
        <pc:spChg chg="mod">
          <ac:chgData name="Marion Amler" userId="b9014e00-97cb-4ca5-ac53-0474a850cf03" providerId="ADAL" clId="{54692B9B-1F68-4299-93BC-AEFBC18E900D}" dt="2022-10-13T12:49:21.534" v="48" actId="207"/>
          <ac:spMkLst>
            <pc:docMk/>
            <pc:sldMk cId="3497615410" sldId="265"/>
            <ac:spMk id="34" creationId="{ADA76F8F-64FF-4BB5-5EFC-EB2B99BF05D1}"/>
          </ac:spMkLst>
        </pc:spChg>
        <pc:spChg chg="mod">
          <ac:chgData name="Marion Amler" userId="b9014e00-97cb-4ca5-ac53-0474a850cf03" providerId="ADAL" clId="{54692B9B-1F68-4299-93BC-AEFBC18E900D}" dt="2022-10-13T12:49:21.534" v="48" actId="207"/>
          <ac:spMkLst>
            <pc:docMk/>
            <pc:sldMk cId="3497615410" sldId="265"/>
            <ac:spMk id="35" creationId="{0046C160-08BF-955F-F8F7-1670BB9C8586}"/>
          </ac:spMkLst>
        </pc:spChg>
        <pc:spChg chg="mod">
          <ac:chgData name="Marion Amler" userId="b9014e00-97cb-4ca5-ac53-0474a850cf03" providerId="ADAL" clId="{54692B9B-1F68-4299-93BC-AEFBC18E900D}" dt="2022-10-13T12:49:21.534" v="48" actId="207"/>
          <ac:spMkLst>
            <pc:docMk/>
            <pc:sldMk cId="3497615410" sldId="265"/>
            <ac:spMk id="36" creationId="{B52E4CF0-F409-64A1-2D07-5F890FE56A74}"/>
          </ac:spMkLst>
        </pc:spChg>
        <pc:spChg chg="mod">
          <ac:chgData name="Marion Amler" userId="b9014e00-97cb-4ca5-ac53-0474a850cf03" providerId="ADAL" clId="{54692B9B-1F68-4299-93BC-AEFBC18E900D}" dt="2022-10-13T12:49:21.534" v="48" actId="207"/>
          <ac:spMkLst>
            <pc:docMk/>
            <pc:sldMk cId="3497615410" sldId="265"/>
            <ac:spMk id="37" creationId="{8BB8D8F4-92FC-D9C0-71F5-CA2167837CEC}"/>
          </ac:spMkLst>
        </pc:spChg>
        <pc:spChg chg="mod">
          <ac:chgData name="Marion Amler" userId="b9014e00-97cb-4ca5-ac53-0474a850cf03" providerId="ADAL" clId="{54692B9B-1F68-4299-93BC-AEFBC18E900D}" dt="2022-10-13T12:49:21.534" v="48" actId="207"/>
          <ac:spMkLst>
            <pc:docMk/>
            <pc:sldMk cId="3497615410" sldId="265"/>
            <ac:spMk id="38" creationId="{DC9673B9-EDB7-EA91-71E2-7A87534C19F4}"/>
          </ac:spMkLst>
        </pc:spChg>
        <pc:spChg chg="mod">
          <ac:chgData name="Marion Amler" userId="b9014e00-97cb-4ca5-ac53-0474a850cf03" providerId="ADAL" clId="{54692B9B-1F68-4299-93BC-AEFBC18E900D}" dt="2022-10-13T12:49:21.534" v="48" actId="207"/>
          <ac:spMkLst>
            <pc:docMk/>
            <pc:sldMk cId="3497615410" sldId="265"/>
            <ac:spMk id="39" creationId="{00F44225-3BD7-B6F4-B028-7FFB2E90D9D2}"/>
          </ac:spMkLst>
        </pc:spChg>
        <pc:spChg chg="mod">
          <ac:chgData name="Marion Amler" userId="b9014e00-97cb-4ca5-ac53-0474a850cf03" providerId="ADAL" clId="{54692B9B-1F68-4299-93BC-AEFBC18E900D}" dt="2022-10-13T12:49:21.534" v="48" actId="207"/>
          <ac:spMkLst>
            <pc:docMk/>
            <pc:sldMk cId="3497615410" sldId="265"/>
            <ac:spMk id="40" creationId="{1687546A-BBC6-1BB8-7573-0DAB01686720}"/>
          </ac:spMkLst>
        </pc:spChg>
        <pc:spChg chg="mod">
          <ac:chgData name="Marion Amler" userId="b9014e00-97cb-4ca5-ac53-0474a850cf03" providerId="ADAL" clId="{54692B9B-1F68-4299-93BC-AEFBC18E900D}" dt="2022-10-13T12:48:43.903" v="41" actId="14100"/>
          <ac:spMkLst>
            <pc:docMk/>
            <pc:sldMk cId="3497615410" sldId="265"/>
            <ac:spMk id="41" creationId="{5D20D2BB-2B5E-941A-4898-B118A9F4023B}"/>
          </ac:spMkLst>
        </pc:spChg>
        <pc:spChg chg="mod">
          <ac:chgData name="Marion Amler" userId="b9014e00-97cb-4ca5-ac53-0474a850cf03" providerId="ADAL" clId="{54692B9B-1F68-4299-93BC-AEFBC18E900D}" dt="2022-10-13T12:49:21.534" v="48" actId="207"/>
          <ac:spMkLst>
            <pc:docMk/>
            <pc:sldMk cId="3497615410" sldId="265"/>
            <ac:spMk id="42" creationId="{3F1EA57E-EB2E-F42D-96FA-F1456686E2F6}"/>
          </ac:spMkLst>
        </pc:spChg>
        <pc:spChg chg="mod">
          <ac:chgData name="Marion Amler" userId="b9014e00-97cb-4ca5-ac53-0474a850cf03" providerId="ADAL" clId="{54692B9B-1F68-4299-93BC-AEFBC18E900D}" dt="2022-10-13T12:49:21.534" v="48" actId="207"/>
          <ac:spMkLst>
            <pc:docMk/>
            <pc:sldMk cId="3497615410" sldId="265"/>
            <ac:spMk id="43" creationId="{4466AF96-7B22-8FC6-331D-9F1F92866FFB}"/>
          </ac:spMkLst>
        </pc:spChg>
        <pc:spChg chg="mod">
          <ac:chgData name="Marion Amler" userId="b9014e00-97cb-4ca5-ac53-0474a850cf03" providerId="ADAL" clId="{54692B9B-1F68-4299-93BC-AEFBC18E900D}" dt="2022-10-13T12:49:21.534" v="48" actId="207"/>
          <ac:spMkLst>
            <pc:docMk/>
            <pc:sldMk cId="3497615410" sldId="265"/>
            <ac:spMk id="44" creationId="{3B828F76-4992-1839-6959-F0D1C4690FA2}"/>
          </ac:spMkLst>
        </pc:spChg>
        <pc:spChg chg="mod">
          <ac:chgData name="Marion Amler" userId="b9014e00-97cb-4ca5-ac53-0474a850cf03" providerId="ADAL" clId="{54692B9B-1F68-4299-93BC-AEFBC18E900D}" dt="2022-10-13T12:49:21.534" v="48" actId="207"/>
          <ac:spMkLst>
            <pc:docMk/>
            <pc:sldMk cId="3497615410" sldId="265"/>
            <ac:spMk id="45" creationId="{E3C4AF3F-9E46-8463-D909-AEE3096D43DB}"/>
          </ac:spMkLst>
        </pc:spChg>
        <pc:spChg chg="mod">
          <ac:chgData name="Marion Amler" userId="b9014e00-97cb-4ca5-ac53-0474a850cf03" providerId="ADAL" clId="{54692B9B-1F68-4299-93BC-AEFBC18E900D}" dt="2022-10-13T12:49:21.534" v="48" actId="207"/>
          <ac:spMkLst>
            <pc:docMk/>
            <pc:sldMk cId="3497615410" sldId="265"/>
            <ac:spMk id="46" creationId="{F848DD5E-6FAF-86AA-9ED0-4881C6261109}"/>
          </ac:spMkLst>
        </pc:spChg>
        <pc:spChg chg="mod">
          <ac:chgData name="Marion Amler" userId="b9014e00-97cb-4ca5-ac53-0474a850cf03" providerId="ADAL" clId="{54692B9B-1F68-4299-93BC-AEFBC18E900D}" dt="2022-10-13T12:49:21.534" v="48" actId="207"/>
          <ac:spMkLst>
            <pc:docMk/>
            <pc:sldMk cId="3497615410" sldId="265"/>
            <ac:spMk id="47" creationId="{69CE706B-97F8-BC26-2201-34903C741428}"/>
          </ac:spMkLst>
        </pc:spChg>
        <pc:grpChg chg="mod">
          <ac:chgData name="Marion Amler" userId="b9014e00-97cb-4ca5-ac53-0474a850cf03" providerId="ADAL" clId="{54692B9B-1F68-4299-93BC-AEFBC18E900D}" dt="2022-10-13T12:51:25.501" v="111" actId="207"/>
          <ac:grpSpMkLst>
            <pc:docMk/>
            <pc:sldMk cId="3497615410" sldId="265"/>
            <ac:grpSpMk id="13" creationId="{95B7F657-AB01-53AB-D2E7-4D9753E68618}"/>
          </ac:grpSpMkLst>
        </pc:grpChg>
        <pc:grpChg chg="mod">
          <ac:chgData name="Marion Amler" userId="b9014e00-97cb-4ca5-ac53-0474a850cf03" providerId="ADAL" clId="{54692B9B-1F68-4299-93BC-AEFBC18E900D}" dt="2022-10-13T12:51:25.501" v="111" actId="207"/>
          <ac:grpSpMkLst>
            <pc:docMk/>
            <pc:sldMk cId="3497615410" sldId="265"/>
            <ac:grpSpMk id="14" creationId="{7727935D-5BAB-E0D7-6668-E3AA925CB713}"/>
          </ac:grpSpMkLst>
        </pc:grpChg>
        <pc:grpChg chg="mod">
          <ac:chgData name="Marion Amler" userId="b9014e00-97cb-4ca5-ac53-0474a850cf03" providerId="ADAL" clId="{54692B9B-1F68-4299-93BC-AEFBC18E900D}" dt="2022-10-13T12:51:25.501" v="111" actId="207"/>
          <ac:grpSpMkLst>
            <pc:docMk/>
            <pc:sldMk cId="3497615410" sldId="265"/>
            <ac:grpSpMk id="15" creationId="{DF029168-E733-6177-D907-6049A2B3F43F}"/>
          </ac:grpSpMkLst>
        </pc:grpChg>
        <pc:grpChg chg="mod">
          <ac:chgData name="Marion Amler" userId="b9014e00-97cb-4ca5-ac53-0474a850cf03" providerId="ADAL" clId="{54692B9B-1F68-4299-93BC-AEFBC18E900D}" dt="2022-10-13T12:51:25.501" v="111" actId="207"/>
          <ac:grpSpMkLst>
            <pc:docMk/>
            <pc:sldMk cId="3497615410" sldId="265"/>
            <ac:grpSpMk id="16" creationId="{37910353-D6C6-0E65-C4EE-684C151E987D}"/>
          </ac:grpSpMkLst>
        </pc:grpChg>
        <pc:grpChg chg="mod">
          <ac:chgData name="Marion Amler" userId="b9014e00-97cb-4ca5-ac53-0474a850cf03" providerId="ADAL" clId="{54692B9B-1F68-4299-93BC-AEFBC18E900D}" dt="2022-10-13T12:51:25.501" v="111" actId="207"/>
          <ac:grpSpMkLst>
            <pc:docMk/>
            <pc:sldMk cId="3497615410" sldId="265"/>
            <ac:grpSpMk id="17" creationId="{BD555746-3C23-70EF-120C-BF5FE2659515}"/>
          </ac:grpSpMkLst>
        </pc:grpChg>
        <pc:picChg chg="mod">
          <ac:chgData name="Marion Amler" userId="b9014e00-97cb-4ca5-ac53-0474a850cf03" providerId="ADAL" clId="{54692B9B-1F68-4299-93BC-AEFBC18E900D}" dt="2022-10-13T12:49:21.534" v="48" actId="207"/>
          <ac:picMkLst>
            <pc:docMk/>
            <pc:sldMk cId="3497615410" sldId="265"/>
            <ac:picMk id="29" creationId="{18DC7B1F-7BD9-B2D1-492D-87673D834F43}"/>
          </ac:picMkLst>
        </pc:picChg>
        <pc:picChg chg="mod">
          <ac:chgData name="Marion Amler" userId="b9014e00-97cb-4ca5-ac53-0474a850cf03" providerId="ADAL" clId="{54692B9B-1F68-4299-93BC-AEFBC18E900D}" dt="2022-10-13T12:49:21.534" v="48" actId="207"/>
          <ac:picMkLst>
            <pc:docMk/>
            <pc:sldMk cId="3497615410" sldId="265"/>
            <ac:picMk id="30" creationId="{0BAABF67-CAD7-1AFE-19A7-13B860D75CD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2E44AF-B782-9C4E-8D9C-6043F7129F6F}" type="datetimeFigureOut">
              <a:rPr lang="de-DE" smtClean="0"/>
              <a:pPr/>
              <a:t>31.03.2023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37EC62-6AA6-264D-885D-6C6F76ACC88E}" type="slidenum">
              <a:rPr lang="de-DE" smtClean="0"/>
              <a:pPr/>
              <a:t>‹Nr.›</a:t>
            </a:fld>
            <a:endParaRPr lang="de-DE"/>
          </a:p>
        </p:txBody>
      </p:sp>
    </p:spTree>
    <p:extLst>
      <p:ext uri="{BB962C8B-B14F-4D97-AF65-F5344CB8AC3E}">
        <p14:creationId xmlns:p14="http://schemas.microsoft.com/office/powerpoint/2010/main" val="3525059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t>Bisher haben wir Betriebe auf Impulsveranstaltungen mit unserem Thema erreicht, Fakt ist, es fehlt die Nachhaltigkeit und auch die Zusammenarbeit mit Ihnen!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a:t>Beratungspraxis, Konflikte in Unternehmen, Nachfolgeplanung ist das Thema (ein Anruf bei der Kreishandwerkerschaft und der entsprechende Berater hat unterstützt). Papa will nicht abgeben.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a:p>
          <a:p>
            <a:pPr marL="0" marR="0" lvl="0" indent="0" algn="l" defTabSz="914400" rtl="0" eaLnBrk="1" fontAlgn="auto" latinLnBrk="0" hangingPunct="1">
              <a:lnSpc>
                <a:spcPct val="100000"/>
              </a:lnSpc>
              <a:spcBef>
                <a:spcPts val="0"/>
              </a:spcBef>
              <a:spcAft>
                <a:spcPts val="0"/>
              </a:spcAft>
              <a:buClrTx/>
              <a:buSzTx/>
              <a:buFontTx/>
              <a:buNone/>
              <a:tabLst/>
              <a:defRPr/>
            </a:pPr>
            <a:r>
              <a:rPr lang="de-DE"/>
              <a:t>Wir sind die Experten im Bereich BGF, aber nicht wenn es um Nachfolgeplanung, um Fachkräftesicherung, Qualifizierung geht. Und wir sind auch nicht die Experten wenn es um Arbeitsschutz geht, Unterweisung, Gefährdungsbeurteilung etc.</a:t>
            </a:r>
          </a:p>
          <a:p>
            <a:pPr marL="0" marR="0" lvl="0" indent="0" algn="l" defTabSz="914400" rtl="0" eaLnBrk="1" fontAlgn="auto" latinLnBrk="0" hangingPunct="1">
              <a:lnSpc>
                <a:spcPct val="100000"/>
              </a:lnSpc>
              <a:spcBef>
                <a:spcPts val="0"/>
              </a:spcBef>
              <a:spcAft>
                <a:spcPts val="0"/>
              </a:spcAft>
              <a:buClrTx/>
              <a:buSzTx/>
              <a:buFontTx/>
              <a:buNone/>
              <a:tabLst/>
              <a:defRPr/>
            </a:pPr>
            <a:r>
              <a:rPr lang="de-DE"/>
              <a:t>Unterstützung bei der Wiedereingliederung oder aber auch wenn es darum geht, Mitarbeiter umfassend betreuen auf dem Weg zu einem gesunden Lebensstil.  – das sind Sie!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a:p>
          <a:p>
            <a:pPr marL="0" marR="0" lvl="0" indent="0" algn="l" defTabSz="914400" rtl="0" eaLnBrk="1" fontAlgn="auto" latinLnBrk="0" hangingPunct="1">
              <a:lnSpc>
                <a:spcPct val="100000"/>
              </a:lnSpc>
              <a:spcBef>
                <a:spcPts val="0"/>
              </a:spcBef>
              <a:spcAft>
                <a:spcPts val="0"/>
              </a:spcAft>
              <a:buClrTx/>
              <a:buSzTx/>
              <a:buFontTx/>
              <a:buNone/>
              <a:tabLst/>
              <a:defRPr/>
            </a:pPr>
            <a:r>
              <a:rPr lang="de-DE"/>
              <a:t>Wir möchten in dieser Projektphase nun noch einen Schritt weitergehen… und die Träger – und beraterübergreifende Zusammenarbeit fördern.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a:p>
          <a:p>
            <a:pPr marL="0" marR="0" lvl="0" indent="0" algn="l" defTabSz="914400" rtl="0" eaLnBrk="1" fontAlgn="auto" latinLnBrk="0" hangingPunct="1">
              <a:lnSpc>
                <a:spcPct val="100000"/>
              </a:lnSpc>
              <a:spcBef>
                <a:spcPts val="0"/>
              </a:spcBef>
              <a:spcAft>
                <a:spcPts val="0"/>
              </a:spcAft>
              <a:buClrTx/>
              <a:buSzTx/>
              <a:buFontTx/>
              <a:buNone/>
              <a:tabLst/>
              <a:defRPr/>
            </a:pPr>
            <a:r>
              <a:rPr lang="de-DE"/>
              <a:t>Zusammen sind wir in unserer Beratungspraxis, alle im Kontakt mit </a:t>
            </a:r>
            <a:r>
              <a:rPr lang="de-DE" b="1"/>
              <a:t>Unternehmen</a:t>
            </a:r>
            <a:r>
              <a:rPr lang="de-DE"/>
              <a:t>, mit </a:t>
            </a:r>
            <a:r>
              <a:rPr lang="de-DE" b="1"/>
              <a:t>Beschäftigten</a:t>
            </a:r>
            <a:r>
              <a:rPr lang="de-DE"/>
              <a:t> oder mit </a:t>
            </a:r>
            <a:r>
              <a:rPr lang="de-DE" b="1"/>
              <a:t>Menschen, die einen Arbeitsplatz suchen</a:t>
            </a:r>
            <a:r>
              <a:rPr lang="de-DE"/>
              <a:t>. Wir haben alle verschiedene Beratungsschwerpunkte und können uns aber an der richtigen Stelle ergänzen und aufeinander verweisen. </a:t>
            </a:r>
          </a:p>
          <a:p>
            <a:endParaRPr lang="de-DE"/>
          </a:p>
        </p:txBody>
      </p:sp>
      <p:sp>
        <p:nvSpPr>
          <p:cNvPr id="4" name="Foliennummernplatzhalter 3"/>
          <p:cNvSpPr>
            <a:spLocks noGrp="1"/>
          </p:cNvSpPr>
          <p:nvPr>
            <p:ph type="sldNum" sz="quarter" idx="5"/>
          </p:nvPr>
        </p:nvSpPr>
        <p:spPr/>
        <p:txBody>
          <a:bodyPr/>
          <a:lstStyle/>
          <a:p>
            <a:fld id="{9B37EC62-6AA6-264D-885D-6C6F76ACC88E}" type="slidenum">
              <a:rPr lang="de-DE" smtClean="0"/>
              <a:pPr/>
              <a:t>3</a:t>
            </a:fld>
            <a:endParaRPr lang="de-DE"/>
          </a:p>
        </p:txBody>
      </p:sp>
    </p:spTree>
    <p:extLst>
      <p:ext uri="{BB962C8B-B14F-4D97-AF65-F5344CB8AC3E}">
        <p14:creationId xmlns:p14="http://schemas.microsoft.com/office/powerpoint/2010/main" val="216781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Unsere Basis hierfür ist das Präventionsgesetz, in der wir aufgefordert werden, trägerübergreifend zusammenzuarbeiten. </a:t>
            </a:r>
          </a:p>
          <a:p>
            <a:endParaRPr lang="de-DE"/>
          </a:p>
          <a:p>
            <a:r>
              <a:rPr lang="de-DE"/>
              <a:t>Um dem ganzheitlichen Ansatz nachzugehen, möchten wir in unserer Pilotregion die trägerübergreifende und beraterübergreifende Zusammenarbeit im Sinne der kleinen und mittleren Unternehmen fördern. </a:t>
            </a:r>
          </a:p>
          <a:p>
            <a:endParaRPr lang="de-DE"/>
          </a:p>
          <a:p>
            <a:r>
              <a:rPr lang="de-DE"/>
              <a:t>Bundesrahmenvereinbarung </a:t>
            </a:r>
          </a:p>
          <a:p>
            <a:r>
              <a:rPr lang="de-DE"/>
              <a:t>Zugang über regionale  BGF-Koordinierungsstellen der GKV: Information und firmenspezifische Beratung von Betrieben durch gesetzliche Krankenkassen zur betrieblichen Gesundheitsförderung werden landesbezogen über gemeinsame regionale BGF-Koordinierungsstellen nach § 20b Abs. 3 SGB V angeboten bzw. vermittelt. Die regionalen BGF-Koordinierungsstellen bilden einen weiteren Zugangsweg zu den BGF-Leistungen</a:t>
            </a:r>
          </a:p>
          <a:p>
            <a:r>
              <a:rPr lang="de-DE"/>
              <a:t>3.2 ZIEL GESUND LEBEN UND ARBEITEN 27</a:t>
            </a:r>
          </a:p>
          <a:p>
            <a:r>
              <a:rPr lang="de-DE" err="1"/>
              <a:t>tungen</a:t>
            </a:r>
            <a:r>
              <a:rPr lang="de-DE"/>
              <a:t> der Krankenkassen insbesondere für kleinste, kleine und mittlere Unternehmen in den Bundesländern. Kern der regionalen BGF-Koordinierungsstellen ist die persönliche Beratung von Betrieben durch die BGF-Beraterinnen und -Berater der Krankenkassen. Diese über das gesamte Bundesgebiet verteilten Beratungsressourcen werden in Form eines Beratungs- und Informationsportals digital gebündelt und können auf diese Weise interessierten Betrieben niedrigschwellig zugänglich gemacht werden. In Zusammenarbeit mit örtlichen Unternehmensorganisationen – insbesondere Arbeitgeberverbände, Innungen, Handwerkskammern, Wirtschaftsverbände und Industrie- und Handelskammern – sowie regionalen gewerkschaftlichen Ansprechpartnern fördern die Koordinierungsstellen die Bekanntheit und Akzeptanz von betrieblicher Gesundheitsförderung sowie die Vernetzung von Betrieben in der Region. Die BGF-Koordinierungsstellen weisen darüber hinaus auf Angebote der Berufsgenossenschaften und Unfallkassen sowie den Firmenservice der Deutschen Rentenversicherung (DRV) hin und arbeiten mit weiteren relevanten Akteuren auf Landesebene zusammen (www.bgf-koordinierungsstelle.de).</a:t>
            </a:r>
          </a:p>
          <a:p>
            <a:endParaRPr lang="de-DE"/>
          </a:p>
        </p:txBody>
      </p:sp>
      <p:sp>
        <p:nvSpPr>
          <p:cNvPr id="4" name="Foliennummernplatzhalter 3"/>
          <p:cNvSpPr>
            <a:spLocks noGrp="1"/>
          </p:cNvSpPr>
          <p:nvPr>
            <p:ph type="sldNum" sz="quarter" idx="5"/>
          </p:nvPr>
        </p:nvSpPr>
        <p:spPr/>
        <p:txBody>
          <a:bodyPr/>
          <a:lstStyle/>
          <a:p>
            <a:fld id="{9B37EC62-6AA6-264D-885D-6C6F76ACC88E}" type="slidenum">
              <a:rPr lang="de-DE" smtClean="0"/>
              <a:pPr/>
              <a:t>4</a:t>
            </a:fld>
            <a:endParaRPr lang="de-DE"/>
          </a:p>
        </p:txBody>
      </p:sp>
    </p:spTree>
    <p:extLst>
      <p:ext uri="{BB962C8B-B14F-4D97-AF65-F5344CB8AC3E}">
        <p14:creationId xmlns:p14="http://schemas.microsoft.com/office/powerpoint/2010/main" val="712113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Unsere Basis hierfür ist das Präventionsgesetz, in der wir aufgefordert werden, trägerübergreifend zusammenzuarbeiten. </a:t>
            </a:r>
          </a:p>
          <a:p>
            <a:endParaRPr lang="de-DE"/>
          </a:p>
          <a:p>
            <a:r>
              <a:rPr lang="de-DE"/>
              <a:t>Um dem ganzheitlichen Ansatz nachzugehen, möchten wir in unserer Pilotregion die trägerübergreifende und beraterübergreifende Zusammenarbeit im Sinne der kleinen und mittleren Unternehmen fördern. </a:t>
            </a:r>
          </a:p>
          <a:p>
            <a:endParaRPr lang="de-DE"/>
          </a:p>
          <a:p>
            <a:r>
              <a:rPr lang="de-DE"/>
              <a:t>Bundesrahmenvereinbarung </a:t>
            </a:r>
          </a:p>
          <a:p>
            <a:r>
              <a:rPr lang="de-DE"/>
              <a:t>Zugang über regionale  BGF-Koordinierungsstellen der GKV: Information und firmenspezifische Beratung von Betrieben durch gesetzliche Krankenkassen zur betrieblichen Gesundheitsförderung werden landesbezogen über gemeinsame regionale BGF-Koordinierungsstellen nach § 20b Abs. 3 SGB V angeboten bzw. vermittelt. Die regionalen BGF-Koordinierungsstellen bilden einen weiteren Zugangsweg zu den BGF-Leistungen</a:t>
            </a:r>
          </a:p>
          <a:p>
            <a:r>
              <a:rPr lang="de-DE"/>
              <a:t>3.2 ZIEL GESUND LEBEN UND ARBEITEN 27</a:t>
            </a:r>
          </a:p>
          <a:p>
            <a:r>
              <a:rPr lang="de-DE" err="1"/>
              <a:t>tungen</a:t>
            </a:r>
            <a:r>
              <a:rPr lang="de-DE"/>
              <a:t> der Krankenkassen insbesondere für kleinste, kleine und mittlere Unternehmen in den Bundesländern. Kern der regionalen BGF-Koordinierungsstellen ist die persönliche Beratung von Betrieben durch die BGF-Beraterinnen und -Berater der Krankenkassen. Diese über das gesamte Bundesgebiet verteilten Beratungsressourcen werden in Form eines Beratungs- und Informationsportals digital gebündelt und können auf diese Weise interessierten Betrieben niedrigschwellig zugänglich gemacht werden. In Zusammenarbeit mit örtlichen Unternehmensorganisationen – insbesondere Arbeitgeberverbände, Innungen, Handwerkskammern, Wirtschaftsverbände und Industrie- und Handelskammern – sowie regionalen gewerkschaftlichen Ansprechpartnern fördern die Koordinierungsstellen die Bekanntheit und Akzeptanz von betrieblicher Gesundheitsförderung sowie die Vernetzung von Betrieben in der Region. Die BGF-Koordinierungsstellen weisen darüber hinaus auf Angebote der Berufsgenossenschaften und Unfallkassen sowie den Firmenservice der Deutschen Rentenversicherung (DRV) hin und arbeiten mit weiteren relevanten Akteuren auf Landesebene zusammen (www.bgf-koordinierungsstelle.de).</a:t>
            </a:r>
          </a:p>
          <a:p>
            <a:endParaRPr lang="de-DE"/>
          </a:p>
        </p:txBody>
      </p:sp>
      <p:sp>
        <p:nvSpPr>
          <p:cNvPr id="4" name="Foliennummernplatzhalter 3"/>
          <p:cNvSpPr>
            <a:spLocks noGrp="1"/>
          </p:cNvSpPr>
          <p:nvPr>
            <p:ph type="sldNum" sz="quarter" idx="5"/>
          </p:nvPr>
        </p:nvSpPr>
        <p:spPr/>
        <p:txBody>
          <a:bodyPr/>
          <a:lstStyle/>
          <a:p>
            <a:fld id="{9B37EC62-6AA6-264D-885D-6C6F76ACC88E}" type="slidenum">
              <a:rPr lang="de-DE" smtClean="0"/>
              <a:pPr/>
              <a:t>5</a:t>
            </a:fld>
            <a:endParaRPr lang="de-DE"/>
          </a:p>
        </p:txBody>
      </p:sp>
    </p:spTree>
    <p:extLst>
      <p:ext uri="{BB962C8B-B14F-4D97-AF65-F5344CB8AC3E}">
        <p14:creationId xmlns:p14="http://schemas.microsoft.com/office/powerpoint/2010/main" val="1046882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14313" marR="0" lvl="0" indent="-214313"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1" i="0" u="none" strike="noStrike" kern="1200" cap="none" spc="0" normalizeH="0" baseline="0" noProof="0" dirty="0">
                <a:ln>
                  <a:noFill/>
                </a:ln>
                <a:effectLst/>
                <a:uLnTx/>
                <a:uFillTx/>
                <a:latin typeface="Ubuntu" panose="020B0504030602030204" pitchFamily="34" charset="0"/>
              </a:rPr>
              <a:t>Sozialversicherungsträger </a:t>
            </a:r>
          </a:p>
          <a:p>
            <a:pPr marL="214313" marR="0" lvl="0" indent="-214313"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Unfallversicherungsträger (UVT) – verschiedene</a:t>
            </a:r>
            <a:r>
              <a:rPr kumimoji="0" lang="de-DE" sz="1200" b="0" i="0" u="none" strike="noStrike" kern="1200" cap="none" spc="0" normalizeH="0" noProof="0" dirty="0">
                <a:ln>
                  <a:noFill/>
                </a:ln>
                <a:effectLst/>
                <a:uLnTx/>
                <a:uFillTx/>
                <a:latin typeface="Ubuntu" panose="020B0504030602030204" pitchFamily="34" charset="0"/>
              </a:rPr>
              <a:t> </a:t>
            </a:r>
            <a:r>
              <a:rPr kumimoji="0" lang="de-DE" sz="1200" b="0" i="0" u="none" strike="noStrike" kern="1200" cap="none" spc="0" normalizeH="0" noProof="0" dirty="0" err="1">
                <a:ln>
                  <a:noFill/>
                </a:ln>
                <a:effectLst/>
                <a:uLnTx/>
                <a:uFillTx/>
                <a:latin typeface="Ubuntu" panose="020B0504030602030204" pitchFamily="34" charset="0"/>
              </a:rPr>
              <a:t>BGn</a:t>
            </a:r>
            <a:endParaRPr kumimoji="0" lang="de-DE" sz="1200" b="0" i="0" u="none" strike="noStrike" kern="1200" cap="none" spc="0" normalizeH="0" noProof="0" dirty="0">
              <a:ln>
                <a:noFill/>
              </a:ln>
              <a:effectLst/>
              <a:uLnTx/>
              <a:uFillTx/>
              <a:latin typeface="Ubuntu" panose="020B0504030602030204" pitchFamily="34" charset="0"/>
            </a:endParaRPr>
          </a:p>
          <a:p>
            <a:pPr marL="214313" marR="0" lvl="0" indent="-214313"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Rentenversicherungsträger</a:t>
            </a:r>
          </a:p>
          <a:p>
            <a:pPr marL="214313" marR="0" lvl="0" indent="-214313"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Krankenkassen </a:t>
            </a:r>
          </a:p>
          <a:p>
            <a:pPr marL="128588" marR="0" lvl="0" indent="-1285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1" i="0" u="none" strike="noStrike" kern="1200" cap="none" spc="0" normalizeH="0" baseline="0" noProof="0" dirty="0">
                <a:ln>
                  <a:noFill/>
                </a:ln>
                <a:effectLst/>
                <a:uLnTx/>
                <a:uFillTx/>
                <a:latin typeface="Ubuntu" panose="020B0504030602030204" pitchFamily="34" charset="0"/>
              </a:rPr>
              <a:t>Regionale Unternehmensorganisationen  </a:t>
            </a:r>
          </a:p>
          <a:p>
            <a:pPr marL="128588" marR="0" lvl="0" indent="-1285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Wirtschaftsförderung</a:t>
            </a:r>
          </a:p>
          <a:p>
            <a:pPr marL="128588" marR="0" lvl="0" indent="-1285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IHK </a:t>
            </a:r>
          </a:p>
          <a:p>
            <a:pPr marL="128588" marR="0" lvl="0" indent="-1285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HWK</a:t>
            </a:r>
          </a:p>
          <a:p>
            <a:pPr marL="128588" marR="0" lvl="0" indent="-1285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Kreishandwerkerschaft </a:t>
            </a:r>
          </a:p>
          <a:p>
            <a:pPr marL="128588" marR="0" lvl="0" indent="-1285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Ubuntu" panose="020B0504030602030204" pitchFamily="34" charset="0"/>
              </a:rPr>
              <a:t>Arbeitgeberservice der Agentur für Arbeit </a:t>
            </a:r>
          </a:p>
          <a:p>
            <a:pPr marL="214313" marR="0" lvl="0" indent="-214313"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200" b="1" i="0" u="none" strike="noStrike" kern="1200" cap="none" spc="0" normalizeH="0" baseline="0" noProof="0" dirty="0">
              <a:ln>
                <a:noFill/>
              </a:ln>
              <a:effectLst/>
              <a:uLnTx/>
              <a:uFillTx/>
              <a:latin typeface="Ubuntu" panose="020B0504030602030204" pitchFamily="34" charset="0"/>
            </a:endParaRPr>
          </a:p>
          <a:p>
            <a:endParaRPr lang="de-DE" dirty="0"/>
          </a:p>
        </p:txBody>
      </p:sp>
      <p:sp>
        <p:nvSpPr>
          <p:cNvPr id="4" name="Foliennummernplatzhalter 3"/>
          <p:cNvSpPr>
            <a:spLocks noGrp="1"/>
          </p:cNvSpPr>
          <p:nvPr>
            <p:ph type="sldNum" sz="quarter" idx="5"/>
          </p:nvPr>
        </p:nvSpPr>
        <p:spPr/>
        <p:txBody>
          <a:bodyPr/>
          <a:lstStyle/>
          <a:p>
            <a:fld id="{9B37EC62-6AA6-264D-885D-6C6F76ACC88E}" type="slidenum">
              <a:rPr lang="de-DE" smtClean="0"/>
              <a:pPr/>
              <a:t>6</a:t>
            </a:fld>
            <a:endParaRPr lang="de-DE"/>
          </a:p>
        </p:txBody>
      </p:sp>
    </p:spTree>
    <p:extLst>
      <p:ext uri="{BB962C8B-B14F-4D97-AF65-F5344CB8AC3E}">
        <p14:creationId xmlns:p14="http://schemas.microsoft.com/office/powerpoint/2010/main" val="3417887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B37EC62-6AA6-264D-885D-6C6F76ACC88E}" type="slidenum">
              <a:rPr lang="de-DE" smtClean="0"/>
              <a:pPr/>
              <a:t>7</a:t>
            </a:fld>
            <a:endParaRPr lang="de-DE"/>
          </a:p>
        </p:txBody>
      </p:sp>
    </p:spTree>
    <p:extLst>
      <p:ext uri="{BB962C8B-B14F-4D97-AF65-F5344CB8AC3E}">
        <p14:creationId xmlns:p14="http://schemas.microsoft.com/office/powerpoint/2010/main" val="3454762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85799" y="2709163"/>
            <a:ext cx="8000999" cy="796981"/>
          </a:xfrm>
          <a:prstGeom prst="rect">
            <a:avLst/>
          </a:prstGeom>
        </p:spPr>
        <p:txBody>
          <a:bodyPr>
            <a:normAutofit/>
          </a:bodyPr>
          <a:lstStyle>
            <a:lvl1pPr marL="0" indent="0" algn="l">
              <a:buNone/>
              <a:defRPr sz="1600">
                <a:solidFill>
                  <a:srgbClr val="202A6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a:p>
        </p:txBody>
      </p:sp>
      <p:sp>
        <p:nvSpPr>
          <p:cNvPr id="7" name="Textplatzhalter 19"/>
          <p:cNvSpPr>
            <a:spLocks noGrp="1"/>
          </p:cNvSpPr>
          <p:nvPr>
            <p:ph type="body" sz="quarter" idx="10" hasCustomPrompt="1"/>
          </p:nvPr>
        </p:nvSpPr>
        <p:spPr>
          <a:xfrm>
            <a:off x="689442" y="1251414"/>
            <a:ext cx="4846637" cy="278048"/>
          </a:xfrm>
          <a:prstGeom prst="rect">
            <a:avLst/>
          </a:prstGeom>
        </p:spPr>
        <p:txBody>
          <a:bodyPr vert="horz"/>
          <a:lstStyle>
            <a:lvl1pPr marL="0" indent="0">
              <a:buNone/>
              <a:defRPr sz="1100">
                <a:solidFill>
                  <a:schemeClr val="tx2"/>
                </a:solidFill>
                <a:latin typeface="+mn-lt"/>
              </a:defRPr>
            </a:lvl1pPr>
          </a:lstStyle>
          <a:p>
            <a:pPr lvl="0"/>
            <a:r>
              <a:rPr lang="de-DE"/>
              <a:t>Datum einfügen</a:t>
            </a:r>
          </a:p>
        </p:txBody>
      </p:sp>
      <p:sp>
        <p:nvSpPr>
          <p:cNvPr id="5" name="Title 1"/>
          <p:cNvSpPr>
            <a:spLocks noGrp="1"/>
          </p:cNvSpPr>
          <p:nvPr>
            <p:ph type="ctrTitle"/>
          </p:nvPr>
        </p:nvSpPr>
        <p:spPr>
          <a:xfrm>
            <a:off x="0" y="1502633"/>
            <a:ext cx="9144000" cy="1198529"/>
          </a:xfrm>
          <a:prstGeom prst="rect">
            <a:avLst/>
          </a:prstGeom>
          <a:solidFill>
            <a:schemeClr val="tx2"/>
          </a:solidFill>
          <a:ln>
            <a:noFill/>
          </a:ln>
        </p:spPr>
        <p:txBody>
          <a:bodyPr anchor="ctr">
            <a:noAutofit/>
          </a:bodyPr>
          <a:lstStyle>
            <a:lvl1pPr marL="684000">
              <a:defRPr sz="3200" b="0" cap="all" baseline="0">
                <a:ln>
                  <a:noFill/>
                </a:ln>
                <a:solidFill>
                  <a:schemeClr val="bg2"/>
                </a:solidFill>
                <a:latin typeface="+mn-lt"/>
                <a:cs typeface="Frutiger 57 Condensed"/>
              </a:defRPr>
            </a:lvl1pPr>
          </a:lstStyle>
          <a:p>
            <a:r>
              <a:rPr lang="de-DE"/>
              <a:t>Mastertitelformat bearbeiten</a:t>
            </a:r>
            <a:endParaRPr lang="en-US"/>
          </a:p>
        </p:txBody>
      </p:sp>
    </p:spTree>
    <p:extLst>
      <p:ext uri="{BB962C8B-B14F-4D97-AF65-F5344CB8AC3E}">
        <p14:creationId xmlns:p14="http://schemas.microsoft.com/office/powerpoint/2010/main" val="241933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n-lt"/>
              </a:defRPr>
            </a:lvl1pPr>
          </a:lstStyle>
          <a:p>
            <a:r>
              <a:rPr lang="de-DE"/>
              <a:t>MASTERTITELFORMAT BEARBEITEN</a:t>
            </a:r>
            <a:endParaRPr lang="en-US"/>
          </a:p>
        </p:txBody>
      </p:sp>
      <p:sp>
        <p:nvSpPr>
          <p:cNvPr id="3" name="Content Placeholder 2"/>
          <p:cNvSpPr>
            <a:spLocks noGrp="1"/>
          </p:cNvSpPr>
          <p:nvPr>
            <p:ph sz="half" idx="1"/>
          </p:nvPr>
        </p:nvSpPr>
        <p:spPr>
          <a:xfrm>
            <a:off x="457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4648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4"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a:t>01 Titel des Kapitels/Abschnitts</a:t>
            </a:r>
          </a:p>
        </p:txBody>
      </p:sp>
      <p:sp>
        <p:nvSpPr>
          <p:cNvPr id="15"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a:t>Folientitel</a:t>
            </a:r>
          </a:p>
        </p:txBody>
      </p:sp>
      <p:sp>
        <p:nvSpPr>
          <p:cNvPr id="16"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58449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DE"/>
              <a:t>MASTERTITELFORMAT BEARBEITEN</a:t>
            </a:r>
            <a:endParaRPr lang="en-US"/>
          </a:p>
        </p:txBody>
      </p:sp>
      <p:sp>
        <p:nvSpPr>
          <p:cNvPr id="3"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45720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hasCustomPrompt="1"/>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000" b="0" kern="1200" dirty="0" smtClean="0">
                <a:solidFill>
                  <a:schemeClr val="tx2"/>
                </a:solidFill>
                <a:latin typeface="+mn-lt"/>
                <a:ea typeface="+mn-ea"/>
                <a:cs typeface="Dax-Regular"/>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75488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244214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a:t>MASTERTITELFORMAT BEARBEITEN</a:t>
            </a:r>
            <a:endParaRPr lang="en-US"/>
          </a:p>
        </p:txBody>
      </p:sp>
      <p:sp>
        <p:nvSpPr>
          <p:cNvPr id="9"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2"/>
          </p:nvPr>
        </p:nvSpPr>
        <p:spPr>
          <a:xfrm>
            <a:off x="457200"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2"/>
          <p:cNvSpPr>
            <a:spLocks noGrp="1"/>
          </p:cNvSpPr>
          <p:nvPr>
            <p:ph type="body" idx="13" hasCustomPrompt="1"/>
          </p:nvPr>
        </p:nvSpPr>
        <p:spPr>
          <a:xfrm>
            <a:off x="4754879"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4"/>
          </p:nvPr>
        </p:nvSpPr>
        <p:spPr>
          <a:xfrm>
            <a:off x="4754879"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558543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11"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2"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3"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756026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alt mit Beschriftun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1296916"/>
            <a:ext cx="5715000" cy="4758338"/>
          </a:xfrm>
        </p:spPr>
        <p:txBody>
          <a:bodyPr>
            <a:normAutofit/>
          </a:bodyPr>
          <a:lstStyle>
            <a:lvl1pPr>
              <a:defRPr sz="1800"/>
            </a:lvl1pPr>
            <a:lvl2pPr>
              <a:defRPr sz="1600"/>
            </a:lvl2pPr>
            <a:lvl3pPr>
              <a:defRPr sz="1400"/>
            </a:lvl3pPr>
            <a:lvl4pPr>
              <a:defRPr sz="1200"/>
            </a:lvl4pPr>
            <a:lvl5pPr>
              <a:defRPr sz="11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3" name="Title 1"/>
          <p:cNvSpPr>
            <a:spLocks noGrp="1"/>
          </p:cNvSpPr>
          <p:nvPr>
            <p:ph type="title" hasCustomPrompt="1"/>
          </p:nvPr>
        </p:nvSpPr>
        <p:spPr>
          <a:xfrm>
            <a:off x="457199" y="792080"/>
            <a:ext cx="8229599" cy="504836"/>
          </a:xfrm>
        </p:spPr>
        <p:txBody>
          <a:bodyPr anchor="t">
            <a:noAutofit/>
          </a:bodyPr>
          <a:lstStyle>
            <a:lvl1pPr algn="l">
              <a:defRPr sz="2400" b="0"/>
            </a:lvl1pPr>
          </a:lstStyle>
          <a:p>
            <a:r>
              <a:rPr lang="de-DE"/>
              <a:t>MASTERTITELFORMAT BEARBEITEN</a:t>
            </a:r>
            <a:endParaRPr lang="en-US"/>
          </a:p>
        </p:txBody>
      </p:sp>
      <p:sp>
        <p:nvSpPr>
          <p:cNvPr id="14" name="Text Placeholder 3"/>
          <p:cNvSpPr>
            <a:spLocks noGrp="1"/>
          </p:cNvSpPr>
          <p:nvPr>
            <p:ph type="body" sz="half" idx="2"/>
          </p:nvPr>
        </p:nvSpPr>
        <p:spPr>
          <a:xfrm>
            <a:off x="457201" y="1296916"/>
            <a:ext cx="2139696" cy="475833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396372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858610" y="1296916"/>
            <a:ext cx="5828189" cy="4758339"/>
          </a:xfrm>
          <a:solidFill>
            <a:schemeClr val="bg2"/>
          </a:solidFill>
          <a:ln w="76200">
            <a:noFill/>
            <a:miter lim="800000"/>
          </a:ln>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lang="en-US"/>
          </a:p>
        </p:txBody>
      </p:sp>
      <p:sp>
        <p:nvSpPr>
          <p:cNvPr id="11" name="Title 1"/>
          <p:cNvSpPr>
            <a:spLocks noGrp="1"/>
          </p:cNvSpPr>
          <p:nvPr>
            <p:ph type="title" hasCustomPrompt="1"/>
          </p:nvPr>
        </p:nvSpPr>
        <p:spPr>
          <a:xfrm>
            <a:off x="457199" y="792080"/>
            <a:ext cx="8229599" cy="504836"/>
          </a:xfrm>
        </p:spPr>
        <p:txBody>
          <a:bodyPr anchor="t">
            <a:noAutofit/>
          </a:bodyPr>
          <a:lstStyle>
            <a:lvl1pPr algn="l">
              <a:defRPr sz="2400" b="0"/>
            </a:lvl1pPr>
          </a:lstStyle>
          <a:p>
            <a:r>
              <a:rPr lang="de-DE"/>
              <a:t>MASTERTITELFORMAT BEARBEITEN</a:t>
            </a:r>
            <a:endParaRPr lang="en-US"/>
          </a:p>
        </p:txBody>
      </p:sp>
      <p:sp>
        <p:nvSpPr>
          <p:cNvPr id="12" name="Text Placeholder 3"/>
          <p:cNvSpPr>
            <a:spLocks noGrp="1"/>
          </p:cNvSpPr>
          <p:nvPr>
            <p:ph type="body" sz="half" idx="2"/>
          </p:nvPr>
        </p:nvSpPr>
        <p:spPr>
          <a:xfrm>
            <a:off x="457201" y="1296916"/>
            <a:ext cx="2139696" cy="475833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772954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85799" y="2709163"/>
            <a:ext cx="8000999" cy="796981"/>
          </a:xfrm>
          <a:prstGeom prst="rect">
            <a:avLst/>
          </a:prstGeom>
        </p:spPr>
        <p:txBody>
          <a:bodyPr>
            <a:normAutofit/>
          </a:bodyPr>
          <a:lstStyle>
            <a:lvl1pPr marL="0" indent="0" algn="l">
              <a:buNone/>
              <a:defRPr sz="1600">
                <a:solidFill>
                  <a:srgbClr val="202A6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a:p>
        </p:txBody>
      </p:sp>
      <p:sp>
        <p:nvSpPr>
          <p:cNvPr id="7" name="Textplatzhalter 19"/>
          <p:cNvSpPr>
            <a:spLocks noGrp="1"/>
          </p:cNvSpPr>
          <p:nvPr>
            <p:ph type="body" sz="quarter" idx="10" hasCustomPrompt="1"/>
          </p:nvPr>
        </p:nvSpPr>
        <p:spPr>
          <a:xfrm>
            <a:off x="689442" y="1251414"/>
            <a:ext cx="4846637" cy="278048"/>
          </a:xfrm>
          <a:prstGeom prst="rect">
            <a:avLst/>
          </a:prstGeom>
        </p:spPr>
        <p:txBody>
          <a:bodyPr vert="horz"/>
          <a:lstStyle>
            <a:lvl1pPr marL="0" indent="0">
              <a:buNone/>
              <a:defRPr sz="1100">
                <a:solidFill>
                  <a:schemeClr val="tx2"/>
                </a:solidFill>
                <a:latin typeface="+mn-lt"/>
              </a:defRPr>
            </a:lvl1pPr>
          </a:lstStyle>
          <a:p>
            <a:pPr lvl="0"/>
            <a:r>
              <a:rPr lang="de-DE"/>
              <a:t>Datum einfügen</a:t>
            </a:r>
          </a:p>
        </p:txBody>
      </p:sp>
      <p:sp>
        <p:nvSpPr>
          <p:cNvPr id="5" name="Title 1"/>
          <p:cNvSpPr>
            <a:spLocks noGrp="1"/>
          </p:cNvSpPr>
          <p:nvPr>
            <p:ph type="ctrTitle"/>
          </p:nvPr>
        </p:nvSpPr>
        <p:spPr>
          <a:xfrm>
            <a:off x="0" y="1502633"/>
            <a:ext cx="9144000" cy="1198529"/>
          </a:xfrm>
          <a:prstGeom prst="rect">
            <a:avLst/>
          </a:prstGeom>
          <a:solidFill>
            <a:schemeClr val="tx2"/>
          </a:solidFill>
          <a:ln>
            <a:noFill/>
          </a:ln>
        </p:spPr>
        <p:txBody>
          <a:bodyPr anchor="ctr">
            <a:noAutofit/>
          </a:bodyPr>
          <a:lstStyle>
            <a:lvl1pPr marL="684000">
              <a:defRPr sz="3200" b="0" cap="all" baseline="0">
                <a:ln>
                  <a:noFill/>
                </a:ln>
                <a:solidFill>
                  <a:schemeClr val="bg2"/>
                </a:solidFill>
                <a:latin typeface="+mn-lt"/>
                <a:cs typeface="Frutiger 57 Condensed"/>
              </a:defRPr>
            </a:lvl1pPr>
          </a:lstStyle>
          <a:p>
            <a:r>
              <a:rPr lang="de-DE"/>
              <a:t>Mastertitelformat bearbeiten</a:t>
            </a:r>
            <a:endParaRPr lang="en-US"/>
          </a:p>
        </p:txBody>
      </p:sp>
    </p:spTree>
    <p:extLst>
      <p:ext uri="{BB962C8B-B14F-4D97-AF65-F5344CB8AC3E}">
        <p14:creationId xmlns:p14="http://schemas.microsoft.com/office/powerpoint/2010/main" val="1637231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85799" y="2709163"/>
            <a:ext cx="8000999" cy="796981"/>
          </a:xfrm>
          <a:prstGeom prst="rect">
            <a:avLst/>
          </a:prstGeom>
        </p:spPr>
        <p:txBody>
          <a:bodyPr>
            <a:normAutofit/>
          </a:bodyPr>
          <a:lstStyle>
            <a:lvl1pPr marL="0" indent="0" algn="l">
              <a:buNone/>
              <a:defRPr sz="1600">
                <a:solidFill>
                  <a:srgbClr val="202A6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a:p>
        </p:txBody>
      </p:sp>
      <p:sp>
        <p:nvSpPr>
          <p:cNvPr id="7" name="Textplatzhalter 19"/>
          <p:cNvSpPr>
            <a:spLocks noGrp="1"/>
          </p:cNvSpPr>
          <p:nvPr>
            <p:ph type="body" sz="quarter" idx="10" hasCustomPrompt="1"/>
          </p:nvPr>
        </p:nvSpPr>
        <p:spPr>
          <a:xfrm>
            <a:off x="689442" y="1251414"/>
            <a:ext cx="4846637" cy="278048"/>
          </a:xfrm>
          <a:prstGeom prst="rect">
            <a:avLst/>
          </a:prstGeom>
        </p:spPr>
        <p:txBody>
          <a:bodyPr vert="horz"/>
          <a:lstStyle>
            <a:lvl1pPr marL="0" indent="0">
              <a:buNone/>
              <a:defRPr sz="1100">
                <a:solidFill>
                  <a:schemeClr val="tx2"/>
                </a:solidFill>
                <a:latin typeface="+mn-lt"/>
              </a:defRPr>
            </a:lvl1pPr>
          </a:lstStyle>
          <a:p>
            <a:pPr lvl="0"/>
            <a:r>
              <a:rPr lang="de-DE"/>
              <a:t>Datum einfügen</a:t>
            </a:r>
          </a:p>
        </p:txBody>
      </p:sp>
      <p:sp>
        <p:nvSpPr>
          <p:cNvPr id="5" name="Title 1"/>
          <p:cNvSpPr>
            <a:spLocks noGrp="1"/>
          </p:cNvSpPr>
          <p:nvPr>
            <p:ph type="ctrTitle"/>
          </p:nvPr>
        </p:nvSpPr>
        <p:spPr>
          <a:xfrm>
            <a:off x="0" y="1502633"/>
            <a:ext cx="9144000" cy="1198529"/>
          </a:xfrm>
          <a:prstGeom prst="rect">
            <a:avLst/>
          </a:prstGeom>
          <a:solidFill>
            <a:schemeClr val="tx2"/>
          </a:solidFill>
        </p:spPr>
        <p:txBody>
          <a:bodyPr anchor="ctr">
            <a:noAutofit/>
          </a:bodyPr>
          <a:lstStyle>
            <a:lvl1pPr marL="684000">
              <a:defRPr sz="3200" b="0" cap="all" baseline="0">
                <a:solidFill>
                  <a:schemeClr val="bg2"/>
                </a:solidFill>
                <a:latin typeface="+mn-lt"/>
                <a:cs typeface="Frutiger 57 Condensed"/>
              </a:defRPr>
            </a:lvl1pPr>
          </a:lstStyle>
          <a:p>
            <a:r>
              <a:rPr lang="de-DE"/>
              <a:t>Mastertitelformat bearbeiten</a:t>
            </a:r>
            <a:endParaRPr lang="en-US"/>
          </a:p>
        </p:txBody>
      </p:sp>
    </p:spTree>
    <p:extLst>
      <p:ext uri="{BB962C8B-B14F-4D97-AF65-F5344CB8AC3E}">
        <p14:creationId xmlns:p14="http://schemas.microsoft.com/office/powerpoint/2010/main" val="330650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n-lt"/>
              </a:defRPr>
            </a:lvl1pPr>
          </a:lstStyle>
          <a:p>
            <a:r>
              <a:rPr lang="de-DE"/>
              <a:t>MASTERTITELFORMAT BEARBEITEN</a:t>
            </a:r>
            <a:endParaRPr lang="en-US"/>
          </a:p>
        </p:txBody>
      </p:sp>
      <p:sp>
        <p:nvSpPr>
          <p:cNvPr id="3" name="Content Placeholder 2"/>
          <p:cNvSpPr>
            <a:spLocks noGrp="1"/>
          </p:cNvSpPr>
          <p:nvPr>
            <p:ph idx="1"/>
          </p:nvPr>
        </p:nvSpPr>
        <p:spPr/>
        <p:txBody>
          <a:bodyPr>
            <a:normAutofit/>
          </a:bodyPr>
          <a:lstStyle>
            <a:lvl1pPr>
              <a:defRPr sz="1800">
                <a:latin typeface="+mn-lt"/>
              </a:defRPr>
            </a:lvl1pPr>
            <a:lvl2pPr>
              <a:defRPr sz="1600">
                <a:latin typeface="+mn-lt"/>
              </a:defRPr>
            </a:lvl2pPr>
            <a:lvl3pPr>
              <a:defRPr sz="1400">
                <a:latin typeface="+mn-lt"/>
              </a:defRPr>
            </a:lvl3pPr>
            <a:lvl4pPr>
              <a:defRPr sz="1200">
                <a:latin typeface="+mn-lt"/>
              </a:defRPr>
            </a:lvl4pPr>
            <a:lvl5pPr>
              <a:defRPr sz="1100">
                <a:latin typeface="+mn-lt"/>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8"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a:t>01 Titel des Kapitels/Abschnitts</a:t>
            </a:r>
          </a:p>
        </p:txBody>
      </p:sp>
      <p:sp>
        <p:nvSpPr>
          <p:cNvPr id="20"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a:t>Folientitel</a:t>
            </a:r>
          </a:p>
        </p:txBody>
      </p:sp>
      <p:sp>
        <p:nvSpPr>
          <p:cNvPr id="22"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446790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a:t>MASTERTITELFORMAT BEARBEITEN</a:t>
            </a:r>
            <a:endParaRPr lang="en-US"/>
          </a:p>
        </p:txBody>
      </p:sp>
      <p:sp>
        <p:nvSpPr>
          <p:cNvPr id="3" name="Content Placeholder 2"/>
          <p:cNvSpPr>
            <a:spLocks noGrp="1"/>
          </p:cNvSpPr>
          <p:nvPr>
            <p:ph sz="half" idx="1"/>
          </p:nvPr>
        </p:nvSpPr>
        <p:spPr>
          <a:xfrm>
            <a:off x="457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4648200" y="1673352"/>
            <a:ext cx="4038600" cy="4390846"/>
          </a:xfrm>
        </p:spPr>
        <p:txBody>
          <a:bodyPr>
            <a:normAutofit/>
          </a:bodyPr>
          <a:lstStyle>
            <a:lvl1pPr>
              <a:defRPr sz="1800"/>
            </a:lvl1pPr>
            <a:lvl2pPr>
              <a:defRPr sz="1600"/>
            </a:lvl2pPr>
            <a:lvl3pPr>
              <a:defRPr sz="1400"/>
            </a:lvl3pPr>
            <a:lvl4pPr>
              <a:defRPr sz="1200"/>
            </a:lvl4pPr>
            <a:lvl5pPr>
              <a:defRPr sz="11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4"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5"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6"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119480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DE"/>
              <a:t>MASTERTITELFORMAT BEARBEITEN</a:t>
            </a:r>
            <a:endParaRPr lang="en-US"/>
          </a:p>
        </p:txBody>
      </p:sp>
      <p:sp>
        <p:nvSpPr>
          <p:cNvPr id="3"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45720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hasCustomPrompt="1"/>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lang="en-US" sz="2000" b="0" kern="1200" dirty="0" smtClean="0">
                <a:solidFill>
                  <a:schemeClr val="tx2"/>
                </a:solidFill>
                <a:latin typeface="Dax-Regular"/>
                <a:ea typeface="+mn-ea"/>
                <a:cs typeface="Dax-Regular"/>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754880" y="2438400"/>
            <a:ext cx="3931920" cy="3625798"/>
          </a:xfrm>
        </p:spPr>
        <p:txBody>
          <a:bodyPr>
            <a:normAutofit/>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163569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a:t>MASTERTITELFORMAT BEARBEITEN</a:t>
            </a:r>
            <a:endParaRPr lang="en-US"/>
          </a:p>
        </p:txBody>
      </p:sp>
      <p:sp>
        <p:nvSpPr>
          <p:cNvPr id="9" name="Text Placeholder 2"/>
          <p:cNvSpPr>
            <a:spLocks noGrp="1"/>
          </p:cNvSpPr>
          <p:nvPr>
            <p:ph type="body" idx="1" hasCustomPrompt="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2"/>
          </p:nvPr>
        </p:nvSpPr>
        <p:spPr>
          <a:xfrm>
            <a:off x="457200"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2"/>
          <p:cNvSpPr>
            <a:spLocks noGrp="1"/>
          </p:cNvSpPr>
          <p:nvPr>
            <p:ph type="body" idx="13" hasCustomPrompt="1"/>
          </p:nvPr>
        </p:nvSpPr>
        <p:spPr>
          <a:xfrm>
            <a:off x="4754879"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l">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4"/>
          </p:nvPr>
        </p:nvSpPr>
        <p:spPr>
          <a:xfrm>
            <a:off x="4754879" y="2316162"/>
            <a:ext cx="3931919" cy="373909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147016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11"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a:t>01 Titel des Kapitels/Abschnitts</a:t>
            </a:r>
          </a:p>
        </p:txBody>
      </p:sp>
      <p:sp>
        <p:nvSpPr>
          <p:cNvPr id="12"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a:t>Folientitel</a:t>
            </a:r>
          </a:p>
        </p:txBody>
      </p:sp>
      <p:sp>
        <p:nvSpPr>
          <p:cNvPr id="13"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3567977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Beschriftun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1296916"/>
            <a:ext cx="5715000" cy="4758338"/>
          </a:xfrm>
        </p:spPr>
        <p:txBody>
          <a:bodyPr>
            <a:normAutofit/>
          </a:bodyPr>
          <a:lstStyle>
            <a:lvl1pPr>
              <a:defRPr sz="1800">
                <a:latin typeface="+mn-lt"/>
              </a:defRPr>
            </a:lvl1pPr>
            <a:lvl2pPr>
              <a:defRPr sz="1600">
                <a:latin typeface="+mn-lt"/>
              </a:defRPr>
            </a:lvl2pPr>
            <a:lvl3pPr>
              <a:defRPr sz="1400">
                <a:latin typeface="+mn-lt"/>
              </a:defRPr>
            </a:lvl3pPr>
            <a:lvl4pPr>
              <a:defRPr sz="1200">
                <a:latin typeface="+mn-lt"/>
              </a:defRPr>
            </a:lvl4pPr>
            <a:lvl5pPr>
              <a:defRPr sz="1100">
                <a:latin typeface="+mn-lt"/>
              </a:defRPr>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3" name="Title 1"/>
          <p:cNvSpPr>
            <a:spLocks noGrp="1"/>
          </p:cNvSpPr>
          <p:nvPr>
            <p:ph type="title" hasCustomPrompt="1"/>
          </p:nvPr>
        </p:nvSpPr>
        <p:spPr>
          <a:xfrm>
            <a:off x="457199" y="792080"/>
            <a:ext cx="8229599" cy="504836"/>
          </a:xfrm>
        </p:spPr>
        <p:txBody>
          <a:bodyPr anchor="t">
            <a:noAutofit/>
          </a:bodyPr>
          <a:lstStyle>
            <a:lvl1pPr algn="l">
              <a:defRPr sz="2400" b="0">
                <a:latin typeface="+mn-lt"/>
              </a:defRPr>
            </a:lvl1pPr>
          </a:lstStyle>
          <a:p>
            <a:r>
              <a:rPr lang="de-DE"/>
              <a:t>MASTERTITELFORMAT BEARBEITEN</a:t>
            </a:r>
            <a:endParaRPr lang="en-US"/>
          </a:p>
        </p:txBody>
      </p:sp>
      <p:sp>
        <p:nvSpPr>
          <p:cNvPr id="14" name="Text Placeholder 3"/>
          <p:cNvSpPr>
            <a:spLocks noGrp="1"/>
          </p:cNvSpPr>
          <p:nvPr>
            <p:ph type="body" sz="half" idx="2"/>
          </p:nvPr>
        </p:nvSpPr>
        <p:spPr>
          <a:xfrm>
            <a:off x="457201" y="1296916"/>
            <a:ext cx="2139696" cy="4758339"/>
          </a:xfrm>
        </p:spPr>
        <p:txBody>
          <a:bodyPr>
            <a:normAutofit/>
          </a:bodyPr>
          <a:lstStyle>
            <a:lvl1pPr marL="0" indent="0">
              <a:buNone/>
              <a:defRPr sz="18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200674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 mit Beschriftu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858610" y="1296916"/>
            <a:ext cx="5828189" cy="4758339"/>
          </a:xfrm>
          <a:solidFill>
            <a:schemeClr val="bg2"/>
          </a:solidFill>
          <a:ln w="76200">
            <a:noFill/>
            <a:miter lim="800000"/>
          </a:ln>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11" name="Title 1"/>
          <p:cNvSpPr>
            <a:spLocks noGrp="1"/>
          </p:cNvSpPr>
          <p:nvPr>
            <p:ph type="title" hasCustomPrompt="1"/>
          </p:nvPr>
        </p:nvSpPr>
        <p:spPr>
          <a:xfrm>
            <a:off x="457199" y="792080"/>
            <a:ext cx="8229599" cy="504836"/>
          </a:xfrm>
        </p:spPr>
        <p:txBody>
          <a:bodyPr anchor="t">
            <a:noAutofit/>
          </a:bodyPr>
          <a:lstStyle>
            <a:lvl1pPr algn="l">
              <a:defRPr sz="2400" b="0"/>
            </a:lvl1pPr>
          </a:lstStyle>
          <a:p>
            <a:r>
              <a:rPr lang="de-DE"/>
              <a:t>MASTERTITELFORMAT BEARBEITEN</a:t>
            </a:r>
            <a:endParaRPr lang="en-US"/>
          </a:p>
        </p:txBody>
      </p:sp>
      <p:sp>
        <p:nvSpPr>
          <p:cNvPr id="12" name="Text Placeholder 3"/>
          <p:cNvSpPr>
            <a:spLocks noGrp="1"/>
          </p:cNvSpPr>
          <p:nvPr>
            <p:ph type="body" sz="half" idx="2"/>
          </p:nvPr>
        </p:nvSpPr>
        <p:spPr>
          <a:xfrm>
            <a:off x="457201" y="1296916"/>
            <a:ext cx="2139696" cy="475833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6"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defRPr>
            </a:lvl1pPr>
          </a:lstStyle>
          <a:p>
            <a:r>
              <a:rPr lang="de-DE"/>
              <a:t>01 Titel des Kapitels/Abschnitts</a:t>
            </a:r>
          </a:p>
        </p:txBody>
      </p:sp>
      <p:sp>
        <p:nvSpPr>
          <p:cNvPr id="17"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vl1pPr>
          </a:lstStyle>
          <a:p>
            <a:pPr lvl="0"/>
            <a:r>
              <a:rPr lang="de-DE"/>
              <a:t>Folientitel</a:t>
            </a:r>
          </a:p>
        </p:txBody>
      </p:sp>
      <p:sp>
        <p:nvSpPr>
          <p:cNvPr id="18"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2384780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n-lt"/>
              </a:defRPr>
            </a:lvl1pPr>
          </a:lstStyle>
          <a:p>
            <a:r>
              <a:rPr lang="de-DE"/>
              <a:t>MASTERTITELFORMAT BEARBEITEN</a:t>
            </a:r>
            <a:endParaRPr lang="en-US"/>
          </a:p>
        </p:txBody>
      </p:sp>
      <p:sp>
        <p:nvSpPr>
          <p:cNvPr id="3" name="Content Placeholder 2"/>
          <p:cNvSpPr>
            <a:spLocks noGrp="1"/>
          </p:cNvSpPr>
          <p:nvPr>
            <p:ph idx="1"/>
          </p:nvPr>
        </p:nvSpPr>
        <p:spPr/>
        <p:txBody>
          <a:bodyPr>
            <a:normAutofit/>
          </a:bodyPr>
          <a:lstStyle>
            <a:lvl1pPr>
              <a:defRPr sz="1800">
                <a:latin typeface="+mn-lt"/>
              </a:defRPr>
            </a:lvl1pPr>
            <a:lvl2pPr>
              <a:defRPr sz="1600">
                <a:latin typeface="+mn-lt"/>
              </a:defRPr>
            </a:lvl2pPr>
            <a:lvl3pPr>
              <a:defRPr sz="1400">
                <a:latin typeface="+mn-lt"/>
              </a:defRPr>
            </a:lvl3pPr>
            <a:lvl4pPr>
              <a:defRPr sz="1200">
                <a:latin typeface="+mn-lt"/>
              </a:defRPr>
            </a:lvl4pPr>
            <a:lvl5pPr>
              <a:defRPr sz="1100">
                <a:latin typeface="+mn-lt"/>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8" name="Textplatzhalter 17"/>
          <p:cNvSpPr>
            <a:spLocks noGrp="1"/>
          </p:cNvSpPr>
          <p:nvPr>
            <p:ph type="body" sz="quarter" idx="10" hasCustomPrompt="1"/>
          </p:nvPr>
        </p:nvSpPr>
        <p:spPr>
          <a:xfrm>
            <a:off x="457200" y="44770"/>
            <a:ext cx="3933825" cy="304800"/>
          </a:xfrm>
        </p:spPr>
        <p:txBody>
          <a:bodyPr>
            <a:normAutofit/>
          </a:bodyPr>
          <a:lstStyle>
            <a:lvl1pPr marL="0" indent="0">
              <a:buNone/>
              <a:defRPr sz="1200">
                <a:solidFill>
                  <a:srgbClr val="202A61"/>
                </a:solidFill>
                <a:latin typeface="+mn-lt"/>
              </a:defRPr>
            </a:lvl1pPr>
          </a:lstStyle>
          <a:p>
            <a:r>
              <a:rPr lang="de-DE"/>
              <a:t>01 Titel des Kapitels/Abschnitts</a:t>
            </a:r>
          </a:p>
        </p:txBody>
      </p:sp>
      <p:sp>
        <p:nvSpPr>
          <p:cNvPr id="20" name="Textplatzhalter 19"/>
          <p:cNvSpPr>
            <a:spLocks noGrp="1"/>
          </p:cNvSpPr>
          <p:nvPr>
            <p:ph type="body" sz="quarter" idx="11" hasCustomPrompt="1"/>
          </p:nvPr>
        </p:nvSpPr>
        <p:spPr>
          <a:xfrm>
            <a:off x="4391025" y="44770"/>
            <a:ext cx="3605213" cy="304480"/>
          </a:xfrm>
        </p:spPr>
        <p:txBody>
          <a:bodyPr>
            <a:normAutofit/>
          </a:bodyPr>
          <a:lstStyle>
            <a:lvl1pPr marL="0" indent="0" algn="r">
              <a:buNone/>
              <a:defRPr sz="1200">
                <a:latin typeface="+mn-lt"/>
              </a:defRPr>
            </a:lvl1pPr>
          </a:lstStyle>
          <a:p>
            <a:pPr lvl="0"/>
            <a:r>
              <a:rPr lang="de-DE"/>
              <a:t>Folientitel</a:t>
            </a:r>
          </a:p>
        </p:txBody>
      </p:sp>
      <p:sp>
        <p:nvSpPr>
          <p:cNvPr id="22" name="Textplatzhalter 21"/>
          <p:cNvSpPr>
            <a:spLocks noGrp="1"/>
          </p:cNvSpPr>
          <p:nvPr>
            <p:ph type="body" sz="quarter" idx="12" hasCustomPrompt="1"/>
          </p:nvPr>
        </p:nvSpPr>
        <p:spPr>
          <a:xfrm>
            <a:off x="7996238" y="92074"/>
            <a:ext cx="690562" cy="206375"/>
          </a:xfrm>
          <a:solidFill>
            <a:schemeClr val="tx2"/>
          </a:solidFill>
        </p:spPr>
        <p:txBody>
          <a:bodyPr anchor="ctr">
            <a:noAutofit/>
          </a:bodyPr>
          <a:lstStyle>
            <a:lvl1pPr marL="0" indent="0" algn="ctr">
              <a:buNone/>
              <a:defRPr sz="1100">
                <a:solidFill>
                  <a:schemeClr val="bg2"/>
                </a:solidFill>
                <a:latin typeface="+mn-lt"/>
              </a:defRPr>
            </a:lvl1pPr>
          </a:lstStyle>
          <a:p>
            <a:pPr lvl="0"/>
            <a:r>
              <a:rPr lang="de-DE"/>
              <a:t>S.</a:t>
            </a:r>
            <a:fld id="{E2529CB5-0236-F84D-A7CD-583B545EE698}" type="slidenum">
              <a:rPr lang="de-DE" smtClean="0"/>
              <a:pPr lvl="0"/>
              <a:t>‹Nr.›</a:t>
            </a:fld>
            <a:endParaRPr lang="de-DE"/>
          </a:p>
        </p:txBody>
      </p:sp>
    </p:spTree>
    <p:extLst>
      <p:ext uri="{BB962C8B-B14F-4D97-AF65-F5344CB8AC3E}">
        <p14:creationId xmlns:p14="http://schemas.microsoft.com/office/powerpoint/2010/main" val="430397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 Placeholder 2"/>
          <p:cNvSpPr>
            <a:spLocks noGrp="1"/>
          </p:cNvSpPr>
          <p:nvPr>
            <p:ph type="body" idx="1"/>
          </p:nvPr>
        </p:nvSpPr>
        <p:spPr>
          <a:xfrm>
            <a:off x="457200" y="1600200"/>
            <a:ext cx="8229600" cy="4450254"/>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cxnSp>
        <p:nvCxnSpPr>
          <p:cNvPr id="9" name="Gerade Verbindung 8"/>
          <p:cNvCxnSpPr/>
          <p:nvPr/>
        </p:nvCxnSpPr>
        <p:spPr>
          <a:xfrm>
            <a:off x="457200" y="297338"/>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a:off x="457200" y="91621"/>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pic>
        <p:nvPicPr>
          <p:cNvPr id="13" name="Bild 12" descr="DNBGF-Standardlogo-CMYK.pdf"/>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457200" y="6049272"/>
            <a:ext cx="859179" cy="550656"/>
          </a:xfrm>
          <a:prstGeom prst="rect">
            <a:avLst/>
          </a:prstGeom>
        </p:spPr>
      </p:pic>
      <p:cxnSp>
        <p:nvCxnSpPr>
          <p:cNvPr id="14" name="Gerade Verbindung 13"/>
          <p:cNvCxnSpPr/>
          <p:nvPr/>
        </p:nvCxnSpPr>
        <p:spPr>
          <a:xfrm>
            <a:off x="457200" y="6064564"/>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pic>
        <p:nvPicPr>
          <p:cNvPr id="6" name="Grafik 5" descr="Ein Bild, das Diagramm enthält.&#10;&#10;Automatisch generierte Beschreibung">
            <a:extLst>
              <a:ext uri="{FF2B5EF4-FFF2-40B4-BE49-F238E27FC236}">
                <a16:creationId xmlns:a16="http://schemas.microsoft.com/office/drawing/2014/main" id="{7DCB2C1A-71CB-71A8-1067-D8076F9CEABD}"/>
              </a:ext>
            </a:extLst>
          </p:cNvPr>
          <p:cNvPicPr>
            <a:picLocks noChangeAspect="1"/>
          </p:cNvPicPr>
          <p:nvPr userDrawn="1"/>
        </p:nvPicPr>
        <p:blipFill rotWithShape="1">
          <a:blip r:embed="rId11" cstate="email">
            <a:extLst>
              <a:ext uri="{28A0092B-C50C-407E-A947-70E740481C1C}">
                <a14:useLocalDpi xmlns:a14="http://schemas.microsoft.com/office/drawing/2010/main" val="0"/>
              </a:ext>
            </a:extLst>
          </a:blip>
          <a:srcRect t="8898" b="-1"/>
          <a:stretch/>
        </p:blipFill>
        <p:spPr>
          <a:xfrm>
            <a:off x="3904487" y="6162182"/>
            <a:ext cx="4782312" cy="604197"/>
          </a:xfrm>
          <a:prstGeom prst="rect">
            <a:avLst/>
          </a:prstGeom>
        </p:spPr>
      </p:pic>
    </p:spTree>
    <p:extLst>
      <p:ext uri="{BB962C8B-B14F-4D97-AF65-F5344CB8AC3E}">
        <p14:creationId xmlns:p14="http://schemas.microsoft.com/office/powerpoint/2010/main" val="4014314298"/>
      </p:ext>
    </p:extLst>
  </p:cSld>
  <p:clrMap bg1="lt1" tx1="dk1" bg2="lt2" tx2="dk2" accent1="accent1" accent2="accent2" accent3="accent3" accent4="accent4" accent5="accent5" accent6="accent6" hlink="hlink" folHlink="folHlink"/>
  <p:sldLayoutIdLst>
    <p:sldLayoutId id="2147483985" r:id="rId1"/>
    <p:sldLayoutId id="2147483974" r:id="rId2"/>
    <p:sldLayoutId id="2147483976" r:id="rId3"/>
    <p:sldLayoutId id="2147483977" r:id="rId4"/>
    <p:sldLayoutId id="2147483978" r:id="rId5"/>
    <p:sldLayoutId id="2147483979" r:id="rId6"/>
    <p:sldLayoutId id="2147483980" r:id="rId7"/>
    <p:sldLayoutId id="2147483981" r:id="rId8"/>
  </p:sldLayoutIdLst>
  <p:hf sldNum="0" hdr="0" ftr="0" dt="0"/>
  <p:txStyles>
    <p:titleStyle>
      <a:lvl1pPr algn="l" defTabSz="914400" rtl="0" eaLnBrk="1" latinLnBrk="0" hangingPunct="1">
        <a:spcBef>
          <a:spcPct val="0"/>
        </a:spcBef>
        <a:buNone/>
        <a:defRPr sz="3200" kern="1200" spc="-100" baseline="0">
          <a:solidFill>
            <a:schemeClr val="tx2"/>
          </a:solidFill>
          <a:latin typeface="+mn-lt"/>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 Placeholder 2"/>
          <p:cNvSpPr>
            <a:spLocks noGrp="1"/>
          </p:cNvSpPr>
          <p:nvPr>
            <p:ph type="body" idx="1"/>
          </p:nvPr>
        </p:nvSpPr>
        <p:spPr>
          <a:xfrm>
            <a:off x="457200" y="1600200"/>
            <a:ext cx="8229600" cy="4450254"/>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cxnSp>
        <p:nvCxnSpPr>
          <p:cNvPr id="9" name="Gerade Verbindung 8"/>
          <p:cNvCxnSpPr/>
          <p:nvPr/>
        </p:nvCxnSpPr>
        <p:spPr>
          <a:xfrm>
            <a:off x="457200" y="297338"/>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a:off x="457200" y="91621"/>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pic>
        <p:nvPicPr>
          <p:cNvPr id="13" name="Bild 12" descr="DNBGF-Standardlogo-CMYK.pdf"/>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347556" y="6050454"/>
            <a:ext cx="1260000" cy="807546"/>
          </a:xfrm>
          <a:prstGeom prst="rect">
            <a:avLst/>
          </a:prstGeom>
        </p:spPr>
      </p:pic>
      <p:cxnSp>
        <p:nvCxnSpPr>
          <p:cNvPr id="14" name="Gerade Verbindung 13"/>
          <p:cNvCxnSpPr/>
          <p:nvPr/>
        </p:nvCxnSpPr>
        <p:spPr>
          <a:xfrm>
            <a:off x="457200" y="6064564"/>
            <a:ext cx="8229599" cy="0"/>
          </a:xfrm>
          <a:prstGeom prst="line">
            <a:avLst/>
          </a:prstGeom>
          <a:ln w="6350" cmpd="sng">
            <a:solidFill>
              <a:schemeClr val="tx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77207626"/>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Lst>
  <p:hf sldNum="0" hdr="0" ftr="0" dt="0"/>
  <p:txStyles>
    <p:titleStyle>
      <a:lvl1pPr algn="l" defTabSz="914400" rtl="0" eaLnBrk="1" latinLnBrk="0" hangingPunct="1">
        <a:spcBef>
          <a:spcPct val="0"/>
        </a:spcBef>
        <a:buNone/>
        <a:defRPr sz="3200" kern="1200" spc="-100" baseline="0">
          <a:solidFill>
            <a:schemeClr val="tx2"/>
          </a:solidFill>
          <a:latin typeface="+mn-lt"/>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Algerian" pitchFamily="82" charset="0"/>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Algerian" pitchFamily="82" charset="0"/>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Algerian" pitchFamily="82" charset="0"/>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Algerian" pitchFamily="82" charset="0"/>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Algerian" pitchFamily="82" charset="0"/>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 2" descr="DNBGF-Standardlogo-CMYK.pd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7128" y="4704438"/>
            <a:ext cx="2160000" cy="1384365"/>
          </a:xfrm>
          <a:prstGeom prst="rect">
            <a:avLst/>
          </a:prstGeom>
        </p:spPr>
      </p:pic>
    </p:spTree>
    <p:extLst>
      <p:ext uri="{BB962C8B-B14F-4D97-AF65-F5344CB8AC3E}">
        <p14:creationId xmlns:p14="http://schemas.microsoft.com/office/powerpoint/2010/main" val="790822797"/>
      </p:ext>
    </p:extLst>
  </p:cSld>
  <p:clrMap bg1="lt1" tx1="dk1" bg2="lt2" tx2="dk2" accent1="accent1" accent2="accent2" accent3="accent3" accent4="accent4" accent5="accent5" accent6="accent6" hlink="hlink" folHlink="folHlink"/>
  <p:sldLayoutIdLst>
    <p:sldLayoutId id="2147483996" r:id="rId1"/>
  </p:sldLayoutIdLst>
  <p:hf sldNum="0" hdr="0" ftr="0" dt="0"/>
  <p:txStyles>
    <p:titleStyle>
      <a:lvl1pPr algn="l" defTabSz="914400" rtl="0" eaLnBrk="1" latinLnBrk="0" hangingPunct="1">
        <a:spcBef>
          <a:spcPct val="0"/>
        </a:spcBef>
        <a:buNone/>
        <a:defRPr sz="3200" kern="1200" spc="-100" baseline="0">
          <a:solidFill>
            <a:schemeClr val="tx2"/>
          </a:solidFill>
          <a:latin typeface="Frutiger 57 Condensed"/>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Dax-Regular"/>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Dax-Regular"/>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Dax-Regular"/>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Dax-Regular"/>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Dax-Regular"/>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Bild 3" descr="DNBGF-erweitertes-Logo-CMYK.pd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17128" y="4695494"/>
            <a:ext cx="2182056" cy="1666297"/>
          </a:xfrm>
          <a:prstGeom prst="rect">
            <a:avLst/>
          </a:prstGeom>
        </p:spPr>
      </p:pic>
    </p:spTree>
    <p:extLst>
      <p:ext uri="{BB962C8B-B14F-4D97-AF65-F5344CB8AC3E}">
        <p14:creationId xmlns:p14="http://schemas.microsoft.com/office/powerpoint/2010/main" val="1988244757"/>
      </p:ext>
    </p:extLst>
  </p:cSld>
  <p:clrMap bg1="lt1" tx1="dk1" bg2="lt2" tx2="dk2" accent1="accent1" accent2="accent2" accent3="accent3" accent4="accent4" accent5="accent5" accent6="accent6" hlink="hlink" folHlink="folHlink"/>
  <p:sldLayoutIdLst>
    <p:sldLayoutId id="2147483987" r:id="rId1"/>
  </p:sldLayoutIdLst>
  <p:hf sldNum="0" hdr="0" ftr="0" dt="0"/>
  <p:txStyles>
    <p:titleStyle>
      <a:lvl1pPr algn="l" defTabSz="914400" rtl="0" eaLnBrk="1" latinLnBrk="0" hangingPunct="1">
        <a:spcBef>
          <a:spcPct val="0"/>
        </a:spcBef>
        <a:buNone/>
        <a:defRPr sz="3200" kern="1200" spc="-100" baseline="0">
          <a:solidFill>
            <a:schemeClr val="tx2"/>
          </a:solidFill>
          <a:latin typeface="Frutiger 57 Condensed"/>
          <a:ea typeface="+mj-ea"/>
          <a:cs typeface="Frutiger 57 Condensed"/>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Dax-Regular"/>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Dax-Regular"/>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Dax-Regular"/>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Dax-Regular"/>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Dax-Regular"/>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hyperlink" Target="https://www.dnbgf.de/netzwerkarbeit/"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endParaRPr lang="de-DE"/>
          </a:p>
        </p:txBody>
      </p:sp>
      <p:sp>
        <p:nvSpPr>
          <p:cNvPr id="3" name="Textplatzhalter 2"/>
          <p:cNvSpPr>
            <a:spLocks noGrp="1"/>
          </p:cNvSpPr>
          <p:nvPr>
            <p:ph type="body" sz="quarter" idx="10"/>
          </p:nvPr>
        </p:nvSpPr>
        <p:spPr/>
        <p:txBody>
          <a:bodyPr/>
          <a:lstStyle/>
          <a:p>
            <a:endParaRPr lang="de-DE"/>
          </a:p>
        </p:txBody>
      </p:sp>
      <p:sp>
        <p:nvSpPr>
          <p:cNvPr id="4" name="Titel 3"/>
          <p:cNvSpPr>
            <a:spLocks noGrp="1"/>
          </p:cNvSpPr>
          <p:nvPr>
            <p:ph type="ctrTitle"/>
          </p:nvPr>
        </p:nvSpPr>
        <p:spPr/>
        <p:txBody>
          <a:bodyPr/>
          <a:lstStyle/>
          <a:p>
            <a:r>
              <a:rPr lang="de-DE"/>
              <a:t>Gemeinsam stark </a:t>
            </a:r>
            <a:br>
              <a:rPr lang="de-DE"/>
            </a:br>
            <a:r>
              <a:rPr lang="de-DE"/>
              <a:t>für KMU</a:t>
            </a:r>
          </a:p>
        </p:txBody>
      </p:sp>
    </p:spTree>
    <p:extLst>
      <p:ext uri="{BB962C8B-B14F-4D97-AF65-F5344CB8AC3E}">
        <p14:creationId xmlns:p14="http://schemas.microsoft.com/office/powerpoint/2010/main" val="2259662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a:t>Bisheriges Projektziel…</a:t>
            </a:r>
          </a:p>
        </p:txBody>
      </p:sp>
      <p:sp>
        <p:nvSpPr>
          <p:cNvPr id="4" name="Inhaltsplatzhalter 3"/>
          <p:cNvSpPr>
            <a:spLocks noGrp="1"/>
          </p:cNvSpPr>
          <p:nvPr>
            <p:ph sz="half" idx="2"/>
          </p:nvPr>
        </p:nvSpPr>
        <p:spPr>
          <a:xfrm>
            <a:off x="584462" y="1673352"/>
            <a:ext cx="8102338" cy="4390846"/>
          </a:xfrm>
        </p:spPr>
        <p:txBody>
          <a:bodyPr>
            <a:normAutofit/>
          </a:bodyPr>
          <a:lstStyle/>
          <a:p>
            <a:pPr>
              <a:buClr>
                <a:srgbClr val="D24419"/>
              </a:buClr>
            </a:pPr>
            <a:r>
              <a:rPr lang="de-DE" dirty="0">
                <a:solidFill>
                  <a:srgbClr val="4B4B4B"/>
                </a:solidFill>
              </a:rPr>
              <a:t>regionale </a:t>
            </a:r>
            <a:r>
              <a:rPr lang="de-DE" b="1" dirty="0">
                <a:solidFill>
                  <a:srgbClr val="4B4B4B"/>
                </a:solidFill>
              </a:rPr>
              <a:t>Zusammenarbeit</a:t>
            </a:r>
            <a:r>
              <a:rPr lang="de-DE" dirty="0">
                <a:solidFill>
                  <a:srgbClr val="4B4B4B"/>
                </a:solidFill>
              </a:rPr>
              <a:t> zwischen Krankenkassen &amp; Unternehmensorganisationen im Bereich BGF ausbauen</a:t>
            </a:r>
          </a:p>
          <a:p>
            <a:pPr>
              <a:buClr>
                <a:srgbClr val="D24419"/>
              </a:buClr>
            </a:pPr>
            <a:r>
              <a:rPr lang="de-DE" dirty="0">
                <a:solidFill>
                  <a:srgbClr val="4B4B4B"/>
                </a:solidFill>
              </a:rPr>
              <a:t>gemeinsam für die betriebliche Gesundheit auf den Weg machen (KMU/KKU)</a:t>
            </a:r>
          </a:p>
          <a:p>
            <a:pPr>
              <a:buClr>
                <a:srgbClr val="D24419"/>
              </a:buClr>
            </a:pPr>
            <a:r>
              <a:rPr lang="de-DE" dirty="0">
                <a:solidFill>
                  <a:srgbClr val="4B4B4B"/>
                </a:solidFill>
              </a:rPr>
              <a:t>gemeinsam mit regionalen </a:t>
            </a:r>
            <a:r>
              <a:rPr lang="de-DE" dirty="0" err="1">
                <a:solidFill>
                  <a:srgbClr val="4B4B4B"/>
                </a:solidFill>
              </a:rPr>
              <a:t>Partner:innen</a:t>
            </a:r>
            <a:r>
              <a:rPr lang="de-DE" dirty="0">
                <a:solidFill>
                  <a:srgbClr val="4B4B4B"/>
                </a:solidFill>
              </a:rPr>
              <a:t>:  </a:t>
            </a:r>
            <a:r>
              <a:rPr lang="de-DE" b="1" dirty="0">
                <a:solidFill>
                  <a:srgbClr val="4B4B4B"/>
                </a:solidFill>
              </a:rPr>
              <a:t>Informationsveranstaltung</a:t>
            </a:r>
            <a:r>
              <a:rPr lang="de-DE" dirty="0">
                <a:solidFill>
                  <a:srgbClr val="4B4B4B"/>
                </a:solidFill>
              </a:rPr>
              <a:t> für Betriebe</a:t>
            </a:r>
          </a:p>
          <a:p>
            <a:pPr>
              <a:buClr>
                <a:srgbClr val="D24419"/>
              </a:buClr>
            </a:pPr>
            <a:r>
              <a:rPr lang="de-DE" dirty="0">
                <a:solidFill>
                  <a:srgbClr val="4B4B4B"/>
                </a:solidFill>
              </a:rPr>
              <a:t>BGF - Sensibilisierung für KMU/KKU</a:t>
            </a:r>
          </a:p>
          <a:p>
            <a:pPr>
              <a:buClr>
                <a:srgbClr val="D24419"/>
              </a:buClr>
            </a:pPr>
            <a:r>
              <a:rPr lang="de-DE" dirty="0">
                <a:solidFill>
                  <a:srgbClr val="4B4B4B"/>
                </a:solidFill>
              </a:rPr>
              <a:t>Einzelberatungen oder Betreuung in Betriebsnachbarschaften</a:t>
            </a:r>
          </a:p>
          <a:p>
            <a:endParaRPr lang="de-DE" dirty="0"/>
          </a:p>
        </p:txBody>
      </p:sp>
      <p:sp>
        <p:nvSpPr>
          <p:cNvPr id="5" name="Textplatzhalter 4"/>
          <p:cNvSpPr>
            <a:spLocks noGrp="1"/>
          </p:cNvSpPr>
          <p:nvPr>
            <p:ph type="body" sz="quarter" idx="10"/>
          </p:nvPr>
        </p:nvSpPr>
        <p:spPr/>
        <p:txBody>
          <a:bodyPr/>
          <a:lstStyle/>
          <a:p>
            <a:r>
              <a:rPr lang="de-DE"/>
              <a:t>01 Inhaltsseiten</a:t>
            </a:r>
          </a:p>
        </p:txBody>
      </p:sp>
      <p:sp>
        <p:nvSpPr>
          <p:cNvPr id="6" name="Textplatzhalter 5"/>
          <p:cNvSpPr>
            <a:spLocks noGrp="1"/>
          </p:cNvSpPr>
          <p:nvPr>
            <p:ph type="body" sz="quarter" idx="11"/>
          </p:nvPr>
        </p:nvSpPr>
        <p:spPr/>
        <p:txBody>
          <a:bodyPr/>
          <a:lstStyle/>
          <a:p>
            <a:r>
              <a:rPr lang="de-DE"/>
              <a:t>Beispiel für ein zweispaltigen Layout</a:t>
            </a:r>
          </a:p>
        </p:txBody>
      </p:sp>
      <p:sp>
        <p:nvSpPr>
          <p:cNvPr id="7" name="Textplatzhalter 6"/>
          <p:cNvSpPr>
            <a:spLocks noGrp="1"/>
          </p:cNvSpPr>
          <p:nvPr>
            <p:ph type="body" sz="quarter" idx="12"/>
          </p:nvPr>
        </p:nvSpPr>
        <p:spPr/>
        <p:txBody>
          <a:bodyPr/>
          <a:lstStyle/>
          <a:p>
            <a:endParaRPr lang="de-DE"/>
          </a:p>
        </p:txBody>
      </p:sp>
    </p:spTree>
    <p:extLst>
      <p:ext uri="{BB962C8B-B14F-4D97-AF65-F5344CB8AC3E}">
        <p14:creationId xmlns:p14="http://schemas.microsoft.com/office/powerpoint/2010/main" val="176767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a:t>Träger – und beraterübergreifende Zusammenarbeit</a:t>
            </a:r>
          </a:p>
        </p:txBody>
      </p:sp>
      <p:sp>
        <p:nvSpPr>
          <p:cNvPr id="4" name="Textplatzhalter 3"/>
          <p:cNvSpPr>
            <a:spLocks noGrp="1"/>
          </p:cNvSpPr>
          <p:nvPr>
            <p:ph type="body" sz="quarter" idx="10"/>
          </p:nvPr>
        </p:nvSpPr>
        <p:spPr/>
        <p:txBody>
          <a:bodyPr/>
          <a:lstStyle/>
          <a:p>
            <a:endParaRPr lang="de-DE"/>
          </a:p>
        </p:txBody>
      </p:sp>
      <p:sp>
        <p:nvSpPr>
          <p:cNvPr id="5" name="Textplatzhalter 4"/>
          <p:cNvSpPr>
            <a:spLocks noGrp="1"/>
          </p:cNvSpPr>
          <p:nvPr>
            <p:ph type="body" sz="quarter" idx="11"/>
          </p:nvPr>
        </p:nvSpPr>
        <p:spPr/>
        <p:txBody>
          <a:bodyPr/>
          <a:lstStyle/>
          <a:p>
            <a:endParaRPr lang="de-DE"/>
          </a:p>
        </p:txBody>
      </p:sp>
      <p:sp>
        <p:nvSpPr>
          <p:cNvPr id="6" name="Textplatzhalter 5"/>
          <p:cNvSpPr>
            <a:spLocks noGrp="1"/>
          </p:cNvSpPr>
          <p:nvPr>
            <p:ph type="body" sz="quarter" idx="12"/>
          </p:nvPr>
        </p:nvSpPr>
        <p:spPr/>
        <p:txBody>
          <a:bodyPr/>
          <a:lstStyle/>
          <a:p>
            <a:endParaRPr lang="de-DE"/>
          </a:p>
        </p:txBody>
      </p:sp>
      <p:grpSp>
        <p:nvGrpSpPr>
          <p:cNvPr id="9" name="Group 4">
            <a:extLst>
              <a:ext uri="{FF2B5EF4-FFF2-40B4-BE49-F238E27FC236}">
                <a16:creationId xmlns:a16="http://schemas.microsoft.com/office/drawing/2014/main" id="{A2DFFEA5-5DB5-2023-0637-773A361E137D}"/>
              </a:ext>
            </a:extLst>
          </p:cNvPr>
          <p:cNvGrpSpPr>
            <a:grpSpLocks noChangeAspect="1"/>
          </p:cNvGrpSpPr>
          <p:nvPr/>
        </p:nvGrpSpPr>
        <p:grpSpPr bwMode="auto">
          <a:xfrm>
            <a:off x="2158991" y="1386379"/>
            <a:ext cx="4464067" cy="4659341"/>
            <a:chOff x="1437" y="956"/>
            <a:chExt cx="2812" cy="2935"/>
          </a:xfrm>
        </p:grpSpPr>
        <p:sp>
          <p:nvSpPr>
            <p:cNvPr id="10" name="AutoShape 3">
              <a:extLst>
                <a:ext uri="{FF2B5EF4-FFF2-40B4-BE49-F238E27FC236}">
                  <a16:creationId xmlns:a16="http://schemas.microsoft.com/office/drawing/2014/main" id="{AB2A40E8-8189-A39D-25E4-E27B9448D16C}"/>
                </a:ext>
              </a:extLst>
            </p:cNvPr>
            <p:cNvSpPr>
              <a:spLocks noChangeAspect="1" noChangeArrowheads="1" noTextEdit="1"/>
            </p:cNvSpPr>
            <p:nvPr/>
          </p:nvSpPr>
          <p:spPr bwMode="auto">
            <a:xfrm>
              <a:off x="1437" y="956"/>
              <a:ext cx="2811" cy="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grpSp>
          <p:nvGrpSpPr>
            <p:cNvPr id="11" name="Group 205">
              <a:extLst>
                <a:ext uri="{FF2B5EF4-FFF2-40B4-BE49-F238E27FC236}">
                  <a16:creationId xmlns:a16="http://schemas.microsoft.com/office/drawing/2014/main" id="{589F6CA6-42BB-2DEA-397B-802638F8340B}"/>
                </a:ext>
              </a:extLst>
            </p:cNvPr>
            <p:cNvGrpSpPr>
              <a:grpSpLocks/>
            </p:cNvGrpSpPr>
            <p:nvPr/>
          </p:nvGrpSpPr>
          <p:grpSpPr bwMode="auto">
            <a:xfrm>
              <a:off x="1437" y="956"/>
              <a:ext cx="2812" cy="2804"/>
              <a:chOff x="1437" y="956"/>
              <a:chExt cx="2812" cy="2804"/>
            </a:xfrm>
          </p:grpSpPr>
          <p:sp>
            <p:nvSpPr>
              <p:cNvPr id="97" name="Freeform 5">
                <a:extLst>
                  <a:ext uri="{FF2B5EF4-FFF2-40B4-BE49-F238E27FC236}">
                    <a16:creationId xmlns:a16="http://schemas.microsoft.com/office/drawing/2014/main" id="{B10CE6AC-D01F-88C2-6D55-4CFA6DD43CEB}"/>
                  </a:ext>
                </a:extLst>
              </p:cNvPr>
              <p:cNvSpPr>
                <a:spLocks/>
              </p:cNvSpPr>
              <p:nvPr/>
            </p:nvSpPr>
            <p:spPr bwMode="auto">
              <a:xfrm>
                <a:off x="2609" y="2405"/>
                <a:ext cx="1000" cy="613"/>
              </a:xfrm>
              <a:custGeom>
                <a:avLst/>
                <a:gdLst>
                  <a:gd name="T0" fmla="*/ 505 w 12100"/>
                  <a:gd name="T1" fmla="*/ 851 h 7411"/>
                  <a:gd name="T2" fmla="*/ 505 w 12100"/>
                  <a:gd name="T3" fmla="*/ 851 h 7411"/>
                  <a:gd name="T4" fmla="*/ 639 w 12100"/>
                  <a:gd name="T5" fmla="*/ 717 h 7411"/>
                  <a:gd name="T6" fmla="*/ 11445 w 12100"/>
                  <a:gd name="T7" fmla="*/ 717 h 7411"/>
                  <a:gd name="T8" fmla="*/ 11579 w 12100"/>
                  <a:gd name="T9" fmla="*/ 851 h 7411"/>
                  <a:gd name="T10" fmla="*/ 11579 w 12100"/>
                  <a:gd name="T11" fmla="*/ 7411 h 7411"/>
                  <a:gd name="T12" fmla="*/ 12100 w 12100"/>
                  <a:gd name="T13" fmla="*/ 7411 h 7411"/>
                  <a:gd name="T14" fmla="*/ 12100 w 12100"/>
                  <a:gd name="T15" fmla="*/ 469 h 7411"/>
                  <a:gd name="T16" fmla="*/ 11630 w 12100"/>
                  <a:gd name="T17" fmla="*/ 0 h 7411"/>
                  <a:gd name="T18" fmla="*/ 470 w 12100"/>
                  <a:gd name="T19" fmla="*/ 0 h 7411"/>
                  <a:gd name="T20" fmla="*/ 5 w 12100"/>
                  <a:gd name="T21" fmla="*/ 403 h 7411"/>
                  <a:gd name="T22" fmla="*/ 5 w 12100"/>
                  <a:gd name="T23" fmla="*/ 1706 h 7411"/>
                  <a:gd name="T24" fmla="*/ 0 w 12100"/>
                  <a:gd name="T25" fmla="*/ 1741 h 7411"/>
                  <a:gd name="T26" fmla="*/ 0 w 12100"/>
                  <a:gd name="T27" fmla="*/ 3198 h 7411"/>
                  <a:gd name="T28" fmla="*/ 5 w 12100"/>
                  <a:gd name="T29" fmla="*/ 3233 h 7411"/>
                  <a:gd name="T30" fmla="*/ 0 w 12100"/>
                  <a:gd name="T31" fmla="*/ 3268 h 7411"/>
                  <a:gd name="T32" fmla="*/ 0 w 12100"/>
                  <a:gd name="T33" fmla="*/ 7411 h 7411"/>
                  <a:gd name="T34" fmla="*/ 505 w 12100"/>
                  <a:gd name="T35" fmla="*/ 7411 h 7411"/>
                  <a:gd name="T36" fmla="*/ 505 w 12100"/>
                  <a:gd name="T37" fmla="*/ 851 h 7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100" h="7411">
                    <a:moveTo>
                      <a:pt x="505" y="851"/>
                    </a:moveTo>
                    <a:lnTo>
                      <a:pt x="505" y="851"/>
                    </a:lnTo>
                    <a:cubicBezTo>
                      <a:pt x="505" y="777"/>
                      <a:pt x="565" y="717"/>
                      <a:pt x="639" y="717"/>
                    </a:cubicBezTo>
                    <a:lnTo>
                      <a:pt x="11445" y="717"/>
                    </a:lnTo>
                    <a:cubicBezTo>
                      <a:pt x="11519" y="717"/>
                      <a:pt x="11579" y="777"/>
                      <a:pt x="11579" y="851"/>
                    </a:cubicBezTo>
                    <a:lnTo>
                      <a:pt x="11579" y="7411"/>
                    </a:lnTo>
                    <a:lnTo>
                      <a:pt x="12100" y="7411"/>
                    </a:lnTo>
                    <a:lnTo>
                      <a:pt x="12100" y="469"/>
                    </a:lnTo>
                    <a:cubicBezTo>
                      <a:pt x="12100" y="211"/>
                      <a:pt x="11889" y="0"/>
                      <a:pt x="11630" y="0"/>
                    </a:cubicBezTo>
                    <a:lnTo>
                      <a:pt x="470" y="0"/>
                    </a:lnTo>
                    <a:cubicBezTo>
                      <a:pt x="233" y="0"/>
                      <a:pt x="37" y="175"/>
                      <a:pt x="5" y="403"/>
                    </a:cubicBezTo>
                    <a:lnTo>
                      <a:pt x="5" y="1706"/>
                    </a:lnTo>
                    <a:cubicBezTo>
                      <a:pt x="5" y="1718"/>
                      <a:pt x="3" y="1729"/>
                      <a:pt x="0" y="1741"/>
                    </a:cubicBezTo>
                    <a:lnTo>
                      <a:pt x="0" y="3198"/>
                    </a:lnTo>
                    <a:cubicBezTo>
                      <a:pt x="3" y="3209"/>
                      <a:pt x="5" y="3221"/>
                      <a:pt x="5" y="3233"/>
                    </a:cubicBezTo>
                    <a:cubicBezTo>
                      <a:pt x="5" y="3245"/>
                      <a:pt x="3" y="3257"/>
                      <a:pt x="0" y="3268"/>
                    </a:cubicBezTo>
                    <a:lnTo>
                      <a:pt x="0" y="7411"/>
                    </a:lnTo>
                    <a:lnTo>
                      <a:pt x="505" y="7411"/>
                    </a:lnTo>
                    <a:lnTo>
                      <a:pt x="505" y="851"/>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8" name="Freeform 6">
                <a:extLst>
                  <a:ext uri="{FF2B5EF4-FFF2-40B4-BE49-F238E27FC236}">
                    <a16:creationId xmlns:a16="http://schemas.microsoft.com/office/drawing/2014/main" id="{A08E94DF-564B-1EEF-7476-6A2171CBB504}"/>
                  </a:ext>
                </a:extLst>
              </p:cNvPr>
              <p:cNvSpPr>
                <a:spLocks noEditPoints="1"/>
              </p:cNvSpPr>
              <p:nvPr/>
            </p:nvSpPr>
            <p:spPr bwMode="auto">
              <a:xfrm>
                <a:off x="2673" y="2487"/>
                <a:ext cx="870" cy="531"/>
              </a:xfrm>
              <a:custGeom>
                <a:avLst/>
                <a:gdLst>
                  <a:gd name="T0" fmla="*/ 706 w 10537"/>
                  <a:gd name="T1" fmla="*/ 2092 h 6426"/>
                  <a:gd name="T2" fmla="*/ 706 w 10537"/>
                  <a:gd name="T3" fmla="*/ 2092 h 6426"/>
                  <a:gd name="T4" fmla="*/ 706 w 10537"/>
                  <a:gd name="T5" fmla="*/ 1405 h 6426"/>
                  <a:gd name="T6" fmla="*/ 841 w 10537"/>
                  <a:gd name="T7" fmla="*/ 1271 h 6426"/>
                  <a:gd name="T8" fmla="*/ 3074 w 10537"/>
                  <a:gd name="T9" fmla="*/ 1271 h 6426"/>
                  <a:gd name="T10" fmla="*/ 3074 w 10537"/>
                  <a:gd name="T11" fmla="*/ 721 h 6426"/>
                  <a:gd name="T12" fmla="*/ 3209 w 10537"/>
                  <a:gd name="T13" fmla="*/ 586 h 6426"/>
                  <a:gd name="T14" fmla="*/ 9817 w 10537"/>
                  <a:gd name="T15" fmla="*/ 586 h 6426"/>
                  <a:gd name="T16" fmla="*/ 9952 w 10537"/>
                  <a:gd name="T17" fmla="*/ 721 h 6426"/>
                  <a:gd name="T18" fmla="*/ 9952 w 10537"/>
                  <a:gd name="T19" fmla="*/ 4720 h 6426"/>
                  <a:gd name="T20" fmla="*/ 9817 w 10537"/>
                  <a:gd name="T21" fmla="*/ 4854 h 6426"/>
                  <a:gd name="T22" fmla="*/ 7463 w 10537"/>
                  <a:gd name="T23" fmla="*/ 4854 h 6426"/>
                  <a:gd name="T24" fmla="*/ 7463 w 10537"/>
                  <a:gd name="T25" fmla="*/ 5844 h 6426"/>
                  <a:gd name="T26" fmla="*/ 7329 w 10537"/>
                  <a:gd name="T27" fmla="*/ 5978 h 6426"/>
                  <a:gd name="T28" fmla="*/ 841 w 10537"/>
                  <a:gd name="T29" fmla="*/ 5978 h 6426"/>
                  <a:gd name="T30" fmla="*/ 706 w 10537"/>
                  <a:gd name="T31" fmla="*/ 5844 h 6426"/>
                  <a:gd name="T32" fmla="*/ 706 w 10537"/>
                  <a:gd name="T33" fmla="*/ 2092 h 6426"/>
                  <a:gd name="T34" fmla="*/ 706 w 10537"/>
                  <a:gd name="T35" fmla="*/ 2092 h 6426"/>
                  <a:gd name="T36" fmla="*/ 0 w 10537"/>
                  <a:gd name="T37" fmla="*/ 6426 h 6426"/>
                  <a:gd name="T38" fmla="*/ 0 w 10537"/>
                  <a:gd name="T39" fmla="*/ 6426 h 6426"/>
                  <a:gd name="T40" fmla="*/ 10537 w 10537"/>
                  <a:gd name="T41" fmla="*/ 6426 h 6426"/>
                  <a:gd name="T42" fmla="*/ 10537 w 10537"/>
                  <a:gd name="T43" fmla="*/ 0 h 6426"/>
                  <a:gd name="T44" fmla="*/ 0 w 10537"/>
                  <a:gd name="T45" fmla="*/ 0 h 6426"/>
                  <a:gd name="T46" fmla="*/ 0 w 10537"/>
                  <a:gd name="T47" fmla="*/ 6426 h 6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37" h="6426">
                    <a:moveTo>
                      <a:pt x="706" y="2092"/>
                    </a:moveTo>
                    <a:lnTo>
                      <a:pt x="706" y="2092"/>
                    </a:lnTo>
                    <a:lnTo>
                      <a:pt x="706" y="1405"/>
                    </a:lnTo>
                    <a:cubicBezTo>
                      <a:pt x="706" y="1331"/>
                      <a:pt x="766" y="1271"/>
                      <a:pt x="841" y="1271"/>
                    </a:cubicBezTo>
                    <a:lnTo>
                      <a:pt x="3074" y="1271"/>
                    </a:lnTo>
                    <a:lnTo>
                      <a:pt x="3074" y="721"/>
                    </a:lnTo>
                    <a:cubicBezTo>
                      <a:pt x="3074" y="647"/>
                      <a:pt x="3135" y="586"/>
                      <a:pt x="3209" y="586"/>
                    </a:cubicBezTo>
                    <a:lnTo>
                      <a:pt x="9817" y="586"/>
                    </a:lnTo>
                    <a:cubicBezTo>
                      <a:pt x="9891" y="586"/>
                      <a:pt x="9952" y="647"/>
                      <a:pt x="9952" y="721"/>
                    </a:cubicBezTo>
                    <a:lnTo>
                      <a:pt x="9952" y="4720"/>
                    </a:lnTo>
                    <a:cubicBezTo>
                      <a:pt x="9952" y="4794"/>
                      <a:pt x="9891" y="4854"/>
                      <a:pt x="9817" y="4854"/>
                    </a:cubicBezTo>
                    <a:lnTo>
                      <a:pt x="7463" y="4854"/>
                    </a:lnTo>
                    <a:lnTo>
                      <a:pt x="7463" y="5844"/>
                    </a:lnTo>
                    <a:cubicBezTo>
                      <a:pt x="7463" y="5918"/>
                      <a:pt x="7403" y="5978"/>
                      <a:pt x="7329" y="5978"/>
                    </a:cubicBezTo>
                    <a:lnTo>
                      <a:pt x="841" y="5978"/>
                    </a:lnTo>
                    <a:cubicBezTo>
                      <a:pt x="766" y="5978"/>
                      <a:pt x="706" y="5918"/>
                      <a:pt x="706" y="5844"/>
                    </a:cubicBezTo>
                    <a:lnTo>
                      <a:pt x="706" y="2092"/>
                    </a:lnTo>
                    <a:lnTo>
                      <a:pt x="706" y="2092"/>
                    </a:lnTo>
                    <a:close/>
                    <a:moveTo>
                      <a:pt x="0" y="6426"/>
                    </a:moveTo>
                    <a:lnTo>
                      <a:pt x="0" y="6426"/>
                    </a:lnTo>
                    <a:lnTo>
                      <a:pt x="10537" y="6426"/>
                    </a:lnTo>
                    <a:lnTo>
                      <a:pt x="10537" y="0"/>
                    </a:lnTo>
                    <a:lnTo>
                      <a:pt x="0" y="0"/>
                    </a:lnTo>
                    <a:lnTo>
                      <a:pt x="0" y="642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9" name="Freeform 7">
                <a:extLst>
                  <a:ext uri="{FF2B5EF4-FFF2-40B4-BE49-F238E27FC236}">
                    <a16:creationId xmlns:a16="http://schemas.microsoft.com/office/drawing/2014/main" id="{755B31B4-0C30-1556-2C8D-7D1DB6B29AB2}"/>
                  </a:ext>
                </a:extLst>
              </p:cNvPr>
              <p:cNvSpPr>
                <a:spLocks/>
              </p:cNvSpPr>
              <p:nvPr/>
            </p:nvSpPr>
            <p:spPr bwMode="auto">
              <a:xfrm>
                <a:off x="2539" y="3040"/>
                <a:ext cx="1138" cy="78"/>
              </a:xfrm>
              <a:custGeom>
                <a:avLst/>
                <a:gdLst>
                  <a:gd name="T0" fmla="*/ 9078 w 13768"/>
                  <a:gd name="T1" fmla="*/ 0 h 944"/>
                  <a:gd name="T2" fmla="*/ 9078 w 13768"/>
                  <a:gd name="T3" fmla="*/ 0 h 944"/>
                  <a:gd name="T4" fmla="*/ 9078 w 13768"/>
                  <a:gd name="T5" fmla="*/ 208 h 944"/>
                  <a:gd name="T6" fmla="*/ 8944 w 13768"/>
                  <a:gd name="T7" fmla="*/ 342 h 944"/>
                  <a:gd name="T8" fmla="*/ 4824 w 13768"/>
                  <a:gd name="T9" fmla="*/ 342 h 944"/>
                  <a:gd name="T10" fmla="*/ 4689 w 13768"/>
                  <a:gd name="T11" fmla="*/ 208 h 944"/>
                  <a:gd name="T12" fmla="*/ 4689 w 13768"/>
                  <a:gd name="T13" fmla="*/ 0 h 944"/>
                  <a:gd name="T14" fmla="*/ 0 w 13768"/>
                  <a:gd name="T15" fmla="*/ 0 h 944"/>
                  <a:gd name="T16" fmla="*/ 0 w 13768"/>
                  <a:gd name="T17" fmla="*/ 408 h 944"/>
                  <a:gd name="T18" fmla="*/ 322 w 13768"/>
                  <a:gd name="T19" fmla="*/ 900 h 944"/>
                  <a:gd name="T20" fmla="*/ 535 w 13768"/>
                  <a:gd name="T21" fmla="*/ 944 h 944"/>
                  <a:gd name="T22" fmla="*/ 13232 w 13768"/>
                  <a:gd name="T23" fmla="*/ 944 h 944"/>
                  <a:gd name="T24" fmla="*/ 13343 w 13768"/>
                  <a:gd name="T25" fmla="*/ 933 h 944"/>
                  <a:gd name="T26" fmla="*/ 13768 w 13768"/>
                  <a:gd name="T27" fmla="*/ 408 h 944"/>
                  <a:gd name="T28" fmla="*/ 13768 w 13768"/>
                  <a:gd name="T29" fmla="*/ 0 h 944"/>
                  <a:gd name="T30" fmla="*/ 9078 w 13768"/>
                  <a:gd name="T31" fmla="*/ 0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768" h="944">
                    <a:moveTo>
                      <a:pt x="9078" y="0"/>
                    </a:moveTo>
                    <a:lnTo>
                      <a:pt x="9078" y="0"/>
                    </a:lnTo>
                    <a:lnTo>
                      <a:pt x="9078" y="208"/>
                    </a:lnTo>
                    <a:cubicBezTo>
                      <a:pt x="9078" y="282"/>
                      <a:pt x="9018" y="342"/>
                      <a:pt x="8944" y="342"/>
                    </a:cubicBezTo>
                    <a:lnTo>
                      <a:pt x="4824" y="342"/>
                    </a:lnTo>
                    <a:cubicBezTo>
                      <a:pt x="4750" y="342"/>
                      <a:pt x="4689" y="282"/>
                      <a:pt x="4689" y="208"/>
                    </a:cubicBezTo>
                    <a:lnTo>
                      <a:pt x="4689" y="0"/>
                    </a:lnTo>
                    <a:lnTo>
                      <a:pt x="0" y="0"/>
                    </a:lnTo>
                    <a:lnTo>
                      <a:pt x="0" y="408"/>
                    </a:lnTo>
                    <a:cubicBezTo>
                      <a:pt x="0" y="622"/>
                      <a:pt x="126" y="815"/>
                      <a:pt x="322" y="900"/>
                    </a:cubicBezTo>
                    <a:cubicBezTo>
                      <a:pt x="390" y="929"/>
                      <a:pt x="461" y="944"/>
                      <a:pt x="535" y="944"/>
                    </a:cubicBezTo>
                    <a:lnTo>
                      <a:pt x="13232" y="944"/>
                    </a:lnTo>
                    <a:cubicBezTo>
                      <a:pt x="13270" y="944"/>
                      <a:pt x="13307" y="940"/>
                      <a:pt x="13343" y="933"/>
                    </a:cubicBezTo>
                    <a:cubicBezTo>
                      <a:pt x="13589" y="881"/>
                      <a:pt x="13768" y="661"/>
                      <a:pt x="13768" y="408"/>
                    </a:cubicBezTo>
                    <a:lnTo>
                      <a:pt x="13768" y="0"/>
                    </a:lnTo>
                    <a:lnTo>
                      <a:pt x="9078"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0" name="Freeform 8">
                <a:extLst>
                  <a:ext uri="{FF2B5EF4-FFF2-40B4-BE49-F238E27FC236}">
                    <a16:creationId xmlns:a16="http://schemas.microsoft.com/office/drawing/2014/main" id="{5593E33E-6A8F-A005-19F2-5B86F8F40629}"/>
                  </a:ext>
                </a:extLst>
              </p:cNvPr>
              <p:cNvSpPr>
                <a:spLocks/>
              </p:cNvSpPr>
              <p:nvPr/>
            </p:nvSpPr>
            <p:spPr bwMode="auto">
              <a:xfrm>
                <a:off x="2949" y="3040"/>
                <a:ext cx="318" cy="6"/>
              </a:xfrm>
              <a:custGeom>
                <a:avLst/>
                <a:gdLst>
                  <a:gd name="T0" fmla="*/ 0 w 3852"/>
                  <a:gd name="T1" fmla="*/ 0 h 68"/>
                  <a:gd name="T2" fmla="*/ 0 w 3852"/>
                  <a:gd name="T3" fmla="*/ 0 h 68"/>
                  <a:gd name="T4" fmla="*/ 3852 w 3852"/>
                  <a:gd name="T5" fmla="*/ 0 h 68"/>
                  <a:gd name="T6" fmla="*/ 3852 w 3852"/>
                  <a:gd name="T7" fmla="*/ 68 h 68"/>
                  <a:gd name="T8" fmla="*/ 0 w 3852"/>
                  <a:gd name="T9" fmla="*/ 68 h 68"/>
                  <a:gd name="T10" fmla="*/ 0 w 3852"/>
                  <a:gd name="T11" fmla="*/ 0 h 68"/>
                </a:gdLst>
                <a:ahLst/>
                <a:cxnLst>
                  <a:cxn ang="0">
                    <a:pos x="T0" y="T1"/>
                  </a:cxn>
                  <a:cxn ang="0">
                    <a:pos x="T2" y="T3"/>
                  </a:cxn>
                  <a:cxn ang="0">
                    <a:pos x="T4" y="T5"/>
                  </a:cxn>
                  <a:cxn ang="0">
                    <a:pos x="T6" y="T7"/>
                  </a:cxn>
                  <a:cxn ang="0">
                    <a:pos x="T8" y="T9"/>
                  </a:cxn>
                  <a:cxn ang="0">
                    <a:pos x="T10" y="T11"/>
                  </a:cxn>
                </a:cxnLst>
                <a:rect l="0" t="0" r="r" b="b"/>
                <a:pathLst>
                  <a:path w="3852" h="68">
                    <a:moveTo>
                      <a:pt x="0" y="0"/>
                    </a:moveTo>
                    <a:lnTo>
                      <a:pt x="0" y="0"/>
                    </a:lnTo>
                    <a:lnTo>
                      <a:pt x="3852" y="0"/>
                    </a:lnTo>
                    <a:lnTo>
                      <a:pt x="3852" y="68"/>
                    </a:lnTo>
                    <a:lnTo>
                      <a:pt x="0" y="68"/>
                    </a:lnTo>
                    <a:lnTo>
                      <a:pt x="0"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1" name="Freeform 9">
                <a:extLst>
                  <a:ext uri="{FF2B5EF4-FFF2-40B4-BE49-F238E27FC236}">
                    <a16:creationId xmlns:a16="http://schemas.microsoft.com/office/drawing/2014/main" id="{E6B75651-B997-7682-4E28-29A6028BCBED}"/>
                  </a:ext>
                </a:extLst>
              </p:cNvPr>
              <p:cNvSpPr>
                <a:spLocks/>
              </p:cNvSpPr>
              <p:nvPr/>
            </p:nvSpPr>
            <p:spPr bwMode="auto">
              <a:xfrm>
                <a:off x="3289" y="2614"/>
                <a:ext cx="184" cy="252"/>
              </a:xfrm>
              <a:custGeom>
                <a:avLst/>
                <a:gdLst>
                  <a:gd name="T0" fmla="*/ 2220 w 2220"/>
                  <a:gd name="T1" fmla="*/ 0 h 3046"/>
                  <a:gd name="T2" fmla="*/ 2220 w 2220"/>
                  <a:gd name="T3" fmla="*/ 0 h 3046"/>
                  <a:gd name="T4" fmla="*/ 0 w 2220"/>
                  <a:gd name="T5" fmla="*/ 0 h 3046"/>
                  <a:gd name="T6" fmla="*/ 0 w 2220"/>
                  <a:gd name="T7" fmla="*/ 402 h 3046"/>
                  <a:gd name="T8" fmla="*/ 1700 w 2220"/>
                  <a:gd name="T9" fmla="*/ 402 h 3046"/>
                  <a:gd name="T10" fmla="*/ 1834 w 2220"/>
                  <a:gd name="T11" fmla="*/ 537 h 3046"/>
                  <a:gd name="T12" fmla="*/ 1700 w 2220"/>
                  <a:gd name="T13" fmla="*/ 671 h 3046"/>
                  <a:gd name="T14" fmla="*/ 0 w 2220"/>
                  <a:gd name="T15" fmla="*/ 671 h 3046"/>
                  <a:gd name="T16" fmla="*/ 0 w 2220"/>
                  <a:gd name="T17" fmla="*/ 1001 h 3046"/>
                  <a:gd name="T18" fmla="*/ 1208 w 2220"/>
                  <a:gd name="T19" fmla="*/ 1001 h 3046"/>
                  <a:gd name="T20" fmla="*/ 1342 w 2220"/>
                  <a:gd name="T21" fmla="*/ 1135 h 3046"/>
                  <a:gd name="T22" fmla="*/ 1208 w 2220"/>
                  <a:gd name="T23" fmla="*/ 1269 h 3046"/>
                  <a:gd name="T24" fmla="*/ 0 w 2220"/>
                  <a:gd name="T25" fmla="*/ 1269 h 3046"/>
                  <a:gd name="T26" fmla="*/ 0 w 2220"/>
                  <a:gd name="T27" fmla="*/ 1610 h 3046"/>
                  <a:gd name="T28" fmla="*/ 1751 w 2220"/>
                  <a:gd name="T29" fmla="*/ 1610 h 3046"/>
                  <a:gd name="T30" fmla="*/ 1885 w 2220"/>
                  <a:gd name="T31" fmla="*/ 1744 h 3046"/>
                  <a:gd name="T32" fmla="*/ 1751 w 2220"/>
                  <a:gd name="T33" fmla="*/ 1879 h 3046"/>
                  <a:gd name="T34" fmla="*/ 0 w 2220"/>
                  <a:gd name="T35" fmla="*/ 1879 h 3046"/>
                  <a:gd name="T36" fmla="*/ 0 w 2220"/>
                  <a:gd name="T37" fmla="*/ 2230 h 3046"/>
                  <a:gd name="T38" fmla="*/ 1656 w 2220"/>
                  <a:gd name="T39" fmla="*/ 2230 h 3046"/>
                  <a:gd name="T40" fmla="*/ 1790 w 2220"/>
                  <a:gd name="T41" fmla="*/ 2364 h 3046"/>
                  <a:gd name="T42" fmla="*/ 1656 w 2220"/>
                  <a:gd name="T43" fmla="*/ 2498 h 3046"/>
                  <a:gd name="T44" fmla="*/ 0 w 2220"/>
                  <a:gd name="T45" fmla="*/ 2498 h 3046"/>
                  <a:gd name="T46" fmla="*/ 0 w 2220"/>
                  <a:gd name="T47" fmla="*/ 3046 h 3046"/>
                  <a:gd name="T48" fmla="*/ 2220 w 2220"/>
                  <a:gd name="T49" fmla="*/ 3046 h 3046"/>
                  <a:gd name="T50" fmla="*/ 2220 w 2220"/>
                  <a:gd name="T51" fmla="*/ 0 h 3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20" h="3046">
                    <a:moveTo>
                      <a:pt x="2220" y="0"/>
                    </a:moveTo>
                    <a:lnTo>
                      <a:pt x="2220" y="0"/>
                    </a:lnTo>
                    <a:lnTo>
                      <a:pt x="0" y="0"/>
                    </a:lnTo>
                    <a:lnTo>
                      <a:pt x="0" y="402"/>
                    </a:lnTo>
                    <a:lnTo>
                      <a:pt x="1700" y="402"/>
                    </a:lnTo>
                    <a:cubicBezTo>
                      <a:pt x="1774" y="402"/>
                      <a:pt x="1834" y="463"/>
                      <a:pt x="1834" y="537"/>
                    </a:cubicBezTo>
                    <a:cubicBezTo>
                      <a:pt x="1834" y="611"/>
                      <a:pt x="1774" y="671"/>
                      <a:pt x="1700" y="671"/>
                    </a:cubicBezTo>
                    <a:lnTo>
                      <a:pt x="0" y="671"/>
                    </a:lnTo>
                    <a:lnTo>
                      <a:pt x="0" y="1001"/>
                    </a:lnTo>
                    <a:lnTo>
                      <a:pt x="1208" y="1001"/>
                    </a:lnTo>
                    <a:cubicBezTo>
                      <a:pt x="1282" y="1001"/>
                      <a:pt x="1342" y="1061"/>
                      <a:pt x="1342" y="1135"/>
                    </a:cubicBezTo>
                    <a:cubicBezTo>
                      <a:pt x="1342" y="1209"/>
                      <a:pt x="1282" y="1269"/>
                      <a:pt x="1208" y="1269"/>
                    </a:cubicBezTo>
                    <a:lnTo>
                      <a:pt x="0" y="1269"/>
                    </a:lnTo>
                    <a:lnTo>
                      <a:pt x="0" y="1610"/>
                    </a:lnTo>
                    <a:lnTo>
                      <a:pt x="1751" y="1610"/>
                    </a:lnTo>
                    <a:cubicBezTo>
                      <a:pt x="1825" y="1610"/>
                      <a:pt x="1885" y="1670"/>
                      <a:pt x="1885" y="1744"/>
                    </a:cubicBezTo>
                    <a:cubicBezTo>
                      <a:pt x="1885" y="1819"/>
                      <a:pt x="1825" y="1879"/>
                      <a:pt x="1751" y="1879"/>
                    </a:cubicBezTo>
                    <a:lnTo>
                      <a:pt x="0" y="1879"/>
                    </a:lnTo>
                    <a:lnTo>
                      <a:pt x="0" y="2230"/>
                    </a:lnTo>
                    <a:lnTo>
                      <a:pt x="1656" y="2230"/>
                    </a:lnTo>
                    <a:cubicBezTo>
                      <a:pt x="1730" y="2230"/>
                      <a:pt x="1790" y="2290"/>
                      <a:pt x="1790" y="2364"/>
                    </a:cubicBezTo>
                    <a:cubicBezTo>
                      <a:pt x="1790" y="2438"/>
                      <a:pt x="1730" y="2498"/>
                      <a:pt x="1656" y="2498"/>
                    </a:cubicBezTo>
                    <a:lnTo>
                      <a:pt x="0" y="2498"/>
                    </a:lnTo>
                    <a:lnTo>
                      <a:pt x="0" y="3046"/>
                    </a:lnTo>
                    <a:lnTo>
                      <a:pt x="2220" y="3046"/>
                    </a:lnTo>
                    <a:lnTo>
                      <a:pt x="2220"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2" name="Freeform 10">
                <a:extLst>
                  <a:ext uri="{FF2B5EF4-FFF2-40B4-BE49-F238E27FC236}">
                    <a16:creationId xmlns:a16="http://schemas.microsoft.com/office/drawing/2014/main" id="{D6E5EC6D-83F1-9DD2-C2B8-6DBFF59685DD}"/>
                  </a:ext>
                </a:extLst>
              </p:cNvPr>
              <p:cNvSpPr>
                <a:spLocks/>
              </p:cNvSpPr>
              <p:nvPr/>
            </p:nvSpPr>
            <p:spPr bwMode="auto">
              <a:xfrm>
                <a:off x="2949" y="2557"/>
                <a:ext cx="524" cy="35"/>
              </a:xfrm>
              <a:custGeom>
                <a:avLst/>
                <a:gdLst>
                  <a:gd name="T0" fmla="*/ 0 w 6340"/>
                  <a:gd name="T1" fmla="*/ 416 h 416"/>
                  <a:gd name="T2" fmla="*/ 0 w 6340"/>
                  <a:gd name="T3" fmla="*/ 416 h 416"/>
                  <a:gd name="T4" fmla="*/ 6340 w 6340"/>
                  <a:gd name="T5" fmla="*/ 416 h 416"/>
                  <a:gd name="T6" fmla="*/ 6340 w 6340"/>
                  <a:gd name="T7" fmla="*/ 0 h 416"/>
                  <a:gd name="T8" fmla="*/ 0 w 6340"/>
                  <a:gd name="T9" fmla="*/ 0 h 416"/>
                  <a:gd name="T10" fmla="*/ 0 w 6340"/>
                  <a:gd name="T11" fmla="*/ 416 h 416"/>
                </a:gdLst>
                <a:ahLst/>
                <a:cxnLst>
                  <a:cxn ang="0">
                    <a:pos x="T0" y="T1"/>
                  </a:cxn>
                  <a:cxn ang="0">
                    <a:pos x="T2" y="T3"/>
                  </a:cxn>
                  <a:cxn ang="0">
                    <a:pos x="T4" y="T5"/>
                  </a:cxn>
                  <a:cxn ang="0">
                    <a:pos x="T6" y="T7"/>
                  </a:cxn>
                  <a:cxn ang="0">
                    <a:pos x="T8" y="T9"/>
                  </a:cxn>
                  <a:cxn ang="0">
                    <a:pos x="T10" y="T11"/>
                  </a:cxn>
                </a:cxnLst>
                <a:rect l="0" t="0" r="r" b="b"/>
                <a:pathLst>
                  <a:path w="6340" h="416">
                    <a:moveTo>
                      <a:pt x="0" y="416"/>
                    </a:moveTo>
                    <a:lnTo>
                      <a:pt x="0" y="416"/>
                    </a:lnTo>
                    <a:lnTo>
                      <a:pt x="6340" y="416"/>
                    </a:lnTo>
                    <a:lnTo>
                      <a:pt x="6340" y="0"/>
                    </a:lnTo>
                    <a:lnTo>
                      <a:pt x="0" y="0"/>
                    </a:lnTo>
                    <a:lnTo>
                      <a:pt x="0" y="41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3" name="Freeform 11">
                <a:extLst>
                  <a:ext uri="{FF2B5EF4-FFF2-40B4-BE49-F238E27FC236}">
                    <a16:creationId xmlns:a16="http://schemas.microsoft.com/office/drawing/2014/main" id="{1CD91C17-BE9A-B6AB-7DDD-0BCF0F30D980}"/>
                  </a:ext>
                </a:extLst>
              </p:cNvPr>
              <p:cNvSpPr>
                <a:spLocks noEditPoints="1"/>
              </p:cNvSpPr>
              <p:nvPr/>
            </p:nvSpPr>
            <p:spPr bwMode="auto">
              <a:xfrm>
                <a:off x="2753" y="2671"/>
                <a:ext cx="514" cy="288"/>
              </a:xfrm>
              <a:custGeom>
                <a:avLst/>
                <a:gdLst>
                  <a:gd name="T0" fmla="*/ 722 w 6220"/>
                  <a:gd name="T1" fmla="*/ 1152 h 3484"/>
                  <a:gd name="T2" fmla="*/ 2689 w 6220"/>
                  <a:gd name="T3" fmla="*/ 1286 h 3484"/>
                  <a:gd name="T4" fmla="*/ 722 w 6220"/>
                  <a:gd name="T5" fmla="*/ 1420 h 3484"/>
                  <a:gd name="T6" fmla="*/ 722 w 6220"/>
                  <a:gd name="T7" fmla="*/ 1152 h 3484"/>
                  <a:gd name="T8" fmla="*/ 1712 w 6220"/>
                  <a:gd name="T9" fmla="*/ 494 h 3484"/>
                  <a:gd name="T10" fmla="*/ 2555 w 6220"/>
                  <a:gd name="T11" fmla="*/ 494 h 3484"/>
                  <a:gd name="T12" fmla="*/ 2555 w 6220"/>
                  <a:gd name="T13" fmla="*/ 762 h 3484"/>
                  <a:gd name="T14" fmla="*/ 1578 w 6220"/>
                  <a:gd name="T15" fmla="*/ 628 h 3484"/>
                  <a:gd name="T16" fmla="*/ 1712 w 6220"/>
                  <a:gd name="T17" fmla="*/ 494 h 3484"/>
                  <a:gd name="T18" fmla="*/ 3110 w 6220"/>
                  <a:gd name="T19" fmla="*/ 1651 h 3484"/>
                  <a:gd name="T20" fmla="*/ 5713 w 6220"/>
                  <a:gd name="T21" fmla="*/ 1785 h 3484"/>
                  <a:gd name="T22" fmla="*/ 3110 w 6220"/>
                  <a:gd name="T23" fmla="*/ 1919 h 3484"/>
                  <a:gd name="T24" fmla="*/ 3110 w 6220"/>
                  <a:gd name="T25" fmla="*/ 1651 h 3484"/>
                  <a:gd name="T26" fmla="*/ 3110 w 6220"/>
                  <a:gd name="T27" fmla="*/ 1072 h 3484"/>
                  <a:gd name="T28" fmla="*/ 5253 w 6220"/>
                  <a:gd name="T29" fmla="*/ 1072 h 3484"/>
                  <a:gd name="T30" fmla="*/ 5253 w 6220"/>
                  <a:gd name="T31" fmla="*/ 1341 h 3484"/>
                  <a:gd name="T32" fmla="*/ 2976 w 6220"/>
                  <a:gd name="T33" fmla="*/ 1206 h 3484"/>
                  <a:gd name="T34" fmla="*/ 3110 w 6220"/>
                  <a:gd name="T35" fmla="*/ 1072 h 3484"/>
                  <a:gd name="T36" fmla="*/ 3110 w 6220"/>
                  <a:gd name="T37" fmla="*/ 494 h 3484"/>
                  <a:gd name="T38" fmla="*/ 4516 w 6220"/>
                  <a:gd name="T39" fmla="*/ 628 h 3484"/>
                  <a:gd name="T40" fmla="*/ 3110 w 6220"/>
                  <a:gd name="T41" fmla="*/ 762 h 3484"/>
                  <a:gd name="T42" fmla="*/ 3110 w 6220"/>
                  <a:gd name="T43" fmla="*/ 494 h 3484"/>
                  <a:gd name="T44" fmla="*/ 4956 w 6220"/>
                  <a:gd name="T45" fmla="*/ 2363 h 3484"/>
                  <a:gd name="T46" fmla="*/ 4822 w 6220"/>
                  <a:gd name="T47" fmla="*/ 2497 h 3484"/>
                  <a:gd name="T48" fmla="*/ 2976 w 6220"/>
                  <a:gd name="T49" fmla="*/ 2363 h 3484"/>
                  <a:gd name="T50" fmla="*/ 4822 w 6220"/>
                  <a:gd name="T51" fmla="*/ 2229 h 3484"/>
                  <a:gd name="T52" fmla="*/ 4956 w 6220"/>
                  <a:gd name="T53" fmla="*/ 2363 h 3484"/>
                  <a:gd name="T54" fmla="*/ 4684 w 6220"/>
                  <a:gd name="T55" fmla="*/ 3100 h 3484"/>
                  <a:gd name="T56" fmla="*/ 2976 w 6220"/>
                  <a:gd name="T57" fmla="*/ 2966 h 3484"/>
                  <a:gd name="T58" fmla="*/ 4684 w 6220"/>
                  <a:gd name="T59" fmla="*/ 2832 h 3484"/>
                  <a:gd name="T60" fmla="*/ 4684 w 6220"/>
                  <a:gd name="T61" fmla="*/ 3100 h 3484"/>
                  <a:gd name="T62" fmla="*/ 734 w 6220"/>
                  <a:gd name="T63" fmla="*/ 1944 h 3484"/>
                  <a:gd name="T64" fmla="*/ 869 w 6220"/>
                  <a:gd name="T65" fmla="*/ 1810 h 3484"/>
                  <a:gd name="T66" fmla="*/ 2689 w 6220"/>
                  <a:gd name="T67" fmla="*/ 1944 h 3484"/>
                  <a:gd name="T68" fmla="*/ 869 w 6220"/>
                  <a:gd name="T69" fmla="*/ 2079 h 3484"/>
                  <a:gd name="T70" fmla="*/ 734 w 6220"/>
                  <a:gd name="T71" fmla="*/ 1944 h 3484"/>
                  <a:gd name="T72" fmla="*/ 0 w 6220"/>
                  <a:gd name="T73" fmla="*/ 3484 h 3484"/>
                  <a:gd name="T74" fmla="*/ 6220 w 6220"/>
                  <a:gd name="T75" fmla="*/ 0 h 3484"/>
                  <a:gd name="T76" fmla="*/ 0 w 6220"/>
                  <a:gd name="T77" fmla="*/ 3484 h 3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20" h="3484">
                    <a:moveTo>
                      <a:pt x="722" y="1152"/>
                    </a:moveTo>
                    <a:lnTo>
                      <a:pt x="722" y="1152"/>
                    </a:lnTo>
                    <a:lnTo>
                      <a:pt x="2555" y="1152"/>
                    </a:lnTo>
                    <a:cubicBezTo>
                      <a:pt x="2629" y="1152"/>
                      <a:pt x="2689" y="1212"/>
                      <a:pt x="2689" y="1286"/>
                    </a:cubicBezTo>
                    <a:cubicBezTo>
                      <a:pt x="2689" y="1360"/>
                      <a:pt x="2629" y="1420"/>
                      <a:pt x="2555" y="1420"/>
                    </a:cubicBezTo>
                    <a:lnTo>
                      <a:pt x="722" y="1420"/>
                    </a:lnTo>
                    <a:cubicBezTo>
                      <a:pt x="648" y="1420"/>
                      <a:pt x="588" y="1360"/>
                      <a:pt x="588" y="1286"/>
                    </a:cubicBezTo>
                    <a:cubicBezTo>
                      <a:pt x="588" y="1212"/>
                      <a:pt x="648" y="1152"/>
                      <a:pt x="722" y="1152"/>
                    </a:cubicBezTo>
                    <a:lnTo>
                      <a:pt x="722" y="1152"/>
                    </a:lnTo>
                    <a:close/>
                    <a:moveTo>
                      <a:pt x="1712" y="494"/>
                    </a:moveTo>
                    <a:lnTo>
                      <a:pt x="1712" y="494"/>
                    </a:lnTo>
                    <a:lnTo>
                      <a:pt x="2555" y="494"/>
                    </a:lnTo>
                    <a:cubicBezTo>
                      <a:pt x="2629" y="494"/>
                      <a:pt x="2689" y="554"/>
                      <a:pt x="2689" y="628"/>
                    </a:cubicBezTo>
                    <a:cubicBezTo>
                      <a:pt x="2689" y="702"/>
                      <a:pt x="2629" y="762"/>
                      <a:pt x="2555" y="762"/>
                    </a:cubicBezTo>
                    <a:lnTo>
                      <a:pt x="1712" y="762"/>
                    </a:lnTo>
                    <a:cubicBezTo>
                      <a:pt x="1638" y="762"/>
                      <a:pt x="1578" y="702"/>
                      <a:pt x="1578" y="628"/>
                    </a:cubicBezTo>
                    <a:cubicBezTo>
                      <a:pt x="1578" y="554"/>
                      <a:pt x="1638" y="494"/>
                      <a:pt x="1712" y="494"/>
                    </a:cubicBezTo>
                    <a:lnTo>
                      <a:pt x="1712" y="494"/>
                    </a:lnTo>
                    <a:close/>
                    <a:moveTo>
                      <a:pt x="3110" y="1651"/>
                    </a:moveTo>
                    <a:lnTo>
                      <a:pt x="3110" y="1651"/>
                    </a:lnTo>
                    <a:lnTo>
                      <a:pt x="5579" y="1651"/>
                    </a:lnTo>
                    <a:cubicBezTo>
                      <a:pt x="5653" y="1651"/>
                      <a:pt x="5713" y="1711"/>
                      <a:pt x="5713" y="1785"/>
                    </a:cubicBezTo>
                    <a:cubicBezTo>
                      <a:pt x="5713" y="1859"/>
                      <a:pt x="5653" y="1919"/>
                      <a:pt x="5579" y="1919"/>
                    </a:cubicBezTo>
                    <a:lnTo>
                      <a:pt x="3110" y="1919"/>
                    </a:lnTo>
                    <a:cubicBezTo>
                      <a:pt x="3036" y="1919"/>
                      <a:pt x="2976" y="1859"/>
                      <a:pt x="2976" y="1785"/>
                    </a:cubicBezTo>
                    <a:cubicBezTo>
                      <a:pt x="2976" y="1711"/>
                      <a:pt x="3036" y="1651"/>
                      <a:pt x="3110" y="1651"/>
                    </a:cubicBezTo>
                    <a:lnTo>
                      <a:pt x="3110" y="1651"/>
                    </a:lnTo>
                    <a:close/>
                    <a:moveTo>
                      <a:pt x="3110" y="1072"/>
                    </a:moveTo>
                    <a:lnTo>
                      <a:pt x="3110" y="1072"/>
                    </a:lnTo>
                    <a:lnTo>
                      <a:pt x="5253" y="1072"/>
                    </a:lnTo>
                    <a:cubicBezTo>
                      <a:pt x="5327" y="1072"/>
                      <a:pt x="5387" y="1132"/>
                      <a:pt x="5387" y="1206"/>
                    </a:cubicBezTo>
                    <a:cubicBezTo>
                      <a:pt x="5387" y="1280"/>
                      <a:pt x="5327" y="1341"/>
                      <a:pt x="5253" y="1341"/>
                    </a:cubicBezTo>
                    <a:lnTo>
                      <a:pt x="3110" y="1341"/>
                    </a:lnTo>
                    <a:cubicBezTo>
                      <a:pt x="3036" y="1341"/>
                      <a:pt x="2976" y="1280"/>
                      <a:pt x="2976" y="1206"/>
                    </a:cubicBezTo>
                    <a:cubicBezTo>
                      <a:pt x="2976" y="1132"/>
                      <a:pt x="3036" y="1072"/>
                      <a:pt x="3110" y="1072"/>
                    </a:cubicBezTo>
                    <a:lnTo>
                      <a:pt x="3110" y="1072"/>
                    </a:lnTo>
                    <a:close/>
                    <a:moveTo>
                      <a:pt x="3110" y="494"/>
                    </a:moveTo>
                    <a:lnTo>
                      <a:pt x="3110" y="494"/>
                    </a:lnTo>
                    <a:lnTo>
                      <a:pt x="4381" y="494"/>
                    </a:lnTo>
                    <a:cubicBezTo>
                      <a:pt x="4456" y="494"/>
                      <a:pt x="4516" y="554"/>
                      <a:pt x="4516" y="628"/>
                    </a:cubicBezTo>
                    <a:cubicBezTo>
                      <a:pt x="4516" y="702"/>
                      <a:pt x="4456" y="762"/>
                      <a:pt x="4381" y="762"/>
                    </a:cubicBezTo>
                    <a:lnTo>
                      <a:pt x="3110" y="762"/>
                    </a:lnTo>
                    <a:cubicBezTo>
                      <a:pt x="3036" y="762"/>
                      <a:pt x="2976" y="702"/>
                      <a:pt x="2976" y="628"/>
                    </a:cubicBezTo>
                    <a:cubicBezTo>
                      <a:pt x="2976" y="554"/>
                      <a:pt x="3036" y="494"/>
                      <a:pt x="3110" y="494"/>
                    </a:cubicBezTo>
                    <a:lnTo>
                      <a:pt x="3110" y="494"/>
                    </a:lnTo>
                    <a:close/>
                    <a:moveTo>
                      <a:pt x="4956" y="2363"/>
                    </a:moveTo>
                    <a:lnTo>
                      <a:pt x="4956" y="2363"/>
                    </a:lnTo>
                    <a:cubicBezTo>
                      <a:pt x="4956" y="2437"/>
                      <a:pt x="4896" y="2497"/>
                      <a:pt x="4822" y="2497"/>
                    </a:cubicBezTo>
                    <a:lnTo>
                      <a:pt x="3110" y="2497"/>
                    </a:lnTo>
                    <a:cubicBezTo>
                      <a:pt x="3036" y="2497"/>
                      <a:pt x="2976" y="2437"/>
                      <a:pt x="2976" y="2363"/>
                    </a:cubicBezTo>
                    <a:cubicBezTo>
                      <a:pt x="2976" y="2289"/>
                      <a:pt x="3036" y="2229"/>
                      <a:pt x="3110" y="2229"/>
                    </a:cubicBezTo>
                    <a:lnTo>
                      <a:pt x="4822" y="2229"/>
                    </a:lnTo>
                    <a:cubicBezTo>
                      <a:pt x="4896" y="2229"/>
                      <a:pt x="4956" y="2289"/>
                      <a:pt x="4956" y="2363"/>
                    </a:cubicBezTo>
                    <a:lnTo>
                      <a:pt x="4956" y="2363"/>
                    </a:lnTo>
                    <a:close/>
                    <a:moveTo>
                      <a:pt x="4684" y="3100"/>
                    </a:moveTo>
                    <a:lnTo>
                      <a:pt x="4684" y="3100"/>
                    </a:lnTo>
                    <a:lnTo>
                      <a:pt x="3110" y="3100"/>
                    </a:lnTo>
                    <a:cubicBezTo>
                      <a:pt x="3036" y="3100"/>
                      <a:pt x="2976" y="3040"/>
                      <a:pt x="2976" y="2966"/>
                    </a:cubicBezTo>
                    <a:cubicBezTo>
                      <a:pt x="2976" y="2892"/>
                      <a:pt x="3036" y="2832"/>
                      <a:pt x="3110" y="2832"/>
                    </a:cubicBezTo>
                    <a:lnTo>
                      <a:pt x="4684" y="2832"/>
                    </a:lnTo>
                    <a:cubicBezTo>
                      <a:pt x="4758" y="2832"/>
                      <a:pt x="4818" y="2892"/>
                      <a:pt x="4818" y="2966"/>
                    </a:cubicBezTo>
                    <a:cubicBezTo>
                      <a:pt x="4818" y="3040"/>
                      <a:pt x="4758" y="3100"/>
                      <a:pt x="4684" y="3100"/>
                    </a:cubicBezTo>
                    <a:lnTo>
                      <a:pt x="4684" y="3100"/>
                    </a:lnTo>
                    <a:close/>
                    <a:moveTo>
                      <a:pt x="734" y="1944"/>
                    </a:moveTo>
                    <a:lnTo>
                      <a:pt x="734" y="1944"/>
                    </a:lnTo>
                    <a:cubicBezTo>
                      <a:pt x="734" y="1870"/>
                      <a:pt x="794" y="1810"/>
                      <a:pt x="869" y="1810"/>
                    </a:cubicBezTo>
                    <a:lnTo>
                      <a:pt x="2555" y="1810"/>
                    </a:lnTo>
                    <a:cubicBezTo>
                      <a:pt x="2629" y="1810"/>
                      <a:pt x="2689" y="1870"/>
                      <a:pt x="2689" y="1944"/>
                    </a:cubicBezTo>
                    <a:cubicBezTo>
                      <a:pt x="2689" y="2018"/>
                      <a:pt x="2629" y="2079"/>
                      <a:pt x="2555" y="2079"/>
                    </a:cubicBezTo>
                    <a:lnTo>
                      <a:pt x="869" y="2079"/>
                    </a:lnTo>
                    <a:cubicBezTo>
                      <a:pt x="794" y="2079"/>
                      <a:pt x="734" y="2018"/>
                      <a:pt x="734" y="1944"/>
                    </a:cubicBezTo>
                    <a:lnTo>
                      <a:pt x="734" y="1944"/>
                    </a:lnTo>
                    <a:close/>
                    <a:moveTo>
                      <a:pt x="0" y="3484"/>
                    </a:moveTo>
                    <a:lnTo>
                      <a:pt x="0" y="3484"/>
                    </a:lnTo>
                    <a:lnTo>
                      <a:pt x="6220" y="3484"/>
                    </a:lnTo>
                    <a:lnTo>
                      <a:pt x="6220" y="0"/>
                    </a:lnTo>
                    <a:lnTo>
                      <a:pt x="0" y="0"/>
                    </a:lnTo>
                    <a:lnTo>
                      <a:pt x="0" y="348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4" name="Freeform 12">
                <a:extLst>
                  <a:ext uri="{FF2B5EF4-FFF2-40B4-BE49-F238E27FC236}">
                    <a16:creationId xmlns:a16="http://schemas.microsoft.com/office/drawing/2014/main" id="{1764AC89-7D26-7F96-3C1E-5BBA02DB8FE7}"/>
                  </a:ext>
                </a:extLst>
              </p:cNvPr>
              <p:cNvSpPr>
                <a:spLocks noEditPoints="1"/>
              </p:cNvSpPr>
              <p:nvPr/>
            </p:nvSpPr>
            <p:spPr bwMode="auto">
              <a:xfrm>
                <a:off x="2731" y="2535"/>
                <a:ext cx="764" cy="446"/>
              </a:xfrm>
              <a:custGeom>
                <a:avLst/>
                <a:gdLst>
                  <a:gd name="T0" fmla="*/ 269 w 9246"/>
                  <a:gd name="T1" fmla="*/ 1640 h 5392"/>
                  <a:gd name="T2" fmla="*/ 269 w 9246"/>
                  <a:gd name="T3" fmla="*/ 1640 h 5392"/>
                  <a:gd name="T4" fmla="*/ 6489 w 9246"/>
                  <a:gd name="T5" fmla="*/ 1640 h 5392"/>
                  <a:gd name="T6" fmla="*/ 6489 w 9246"/>
                  <a:gd name="T7" fmla="*/ 5124 h 5392"/>
                  <a:gd name="T8" fmla="*/ 269 w 9246"/>
                  <a:gd name="T9" fmla="*/ 5124 h 5392"/>
                  <a:gd name="T10" fmla="*/ 269 w 9246"/>
                  <a:gd name="T11" fmla="*/ 1640 h 5392"/>
                  <a:gd name="T12" fmla="*/ 269 w 9246"/>
                  <a:gd name="T13" fmla="*/ 954 h 5392"/>
                  <a:gd name="T14" fmla="*/ 269 w 9246"/>
                  <a:gd name="T15" fmla="*/ 954 h 5392"/>
                  <a:gd name="T16" fmla="*/ 6489 w 9246"/>
                  <a:gd name="T17" fmla="*/ 954 h 5392"/>
                  <a:gd name="T18" fmla="*/ 6489 w 9246"/>
                  <a:gd name="T19" fmla="*/ 1372 h 5392"/>
                  <a:gd name="T20" fmla="*/ 269 w 9246"/>
                  <a:gd name="T21" fmla="*/ 1372 h 5392"/>
                  <a:gd name="T22" fmla="*/ 269 w 9246"/>
                  <a:gd name="T23" fmla="*/ 954 h 5392"/>
                  <a:gd name="T24" fmla="*/ 6757 w 9246"/>
                  <a:gd name="T25" fmla="*/ 3452 h 5392"/>
                  <a:gd name="T26" fmla="*/ 6757 w 9246"/>
                  <a:gd name="T27" fmla="*/ 3452 h 5392"/>
                  <a:gd name="T28" fmla="*/ 8413 w 9246"/>
                  <a:gd name="T29" fmla="*/ 3452 h 5392"/>
                  <a:gd name="T30" fmla="*/ 8547 w 9246"/>
                  <a:gd name="T31" fmla="*/ 3318 h 5392"/>
                  <a:gd name="T32" fmla="*/ 8413 w 9246"/>
                  <a:gd name="T33" fmla="*/ 3184 h 5392"/>
                  <a:gd name="T34" fmla="*/ 6757 w 9246"/>
                  <a:gd name="T35" fmla="*/ 3184 h 5392"/>
                  <a:gd name="T36" fmla="*/ 6757 w 9246"/>
                  <a:gd name="T37" fmla="*/ 2833 h 5392"/>
                  <a:gd name="T38" fmla="*/ 8508 w 9246"/>
                  <a:gd name="T39" fmla="*/ 2833 h 5392"/>
                  <a:gd name="T40" fmla="*/ 8642 w 9246"/>
                  <a:gd name="T41" fmla="*/ 2698 h 5392"/>
                  <a:gd name="T42" fmla="*/ 8508 w 9246"/>
                  <a:gd name="T43" fmla="*/ 2564 h 5392"/>
                  <a:gd name="T44" fmla="*/ 6757 w 9246"/>
                  <a:gd name="T45" fmla="*/ 2564 h 5392"/>
                  <a:gd name="T46" fmla="*/ 6757 w 9246"/>
                  <a:gd name="T47" fmla="*/ 2223 h 5392"/>
                  <a:gd name="T48" fmla="*/ 7965 w 9246"/>
                  <a:gd name="T49" fmla="*/ 2223 h 5392"/>
                  <a:gd name="T50" fmla="*/ 8099 w 9246"/>
                  <a:gd name="T51" fmla="*/ 2089 h 5392"/>
                  <a:gd name="T52" fmla="*/ 7965 w 9246"/>
                  <a:gd name="T53" fmla="*/ 1955 h 5392"/>
                  <a:gd name="T54" fmla="*/ 6757 w 9246"/>
                  <a:gd name="T55" fmla="*/ 1955 h 5392"/>
                  <a:gd name="T56" fmla="*/ 6757 w 9246"/>
                  <a:gd name="T57" fmla="*/ 1625 h 5392"/>
                  <a:gd name="T58" fmla="*/ 8457 w 9246"/>
                  <a:gd name="T59" fmla="*/ 1625 h 5392"/>
                  <a:gd name="T60" fmla="*/ 8591 w 9246"/>
                  <a:gd name="T61" fmla="*/ 1491 h 5392"/>
                  <a:gd name="T62" fmla="*/ 8457 w 9246"/>
                  <a:gd name="T63" fmla="*/ 1356 h 5392"/>
                  <a:gd name="T64" fmla="*/ 6757 w 9246"/>
                  <a:gd name="T65" fmla="*/ 1356 h 5392"/>
                  <a:gd name="T66" fmla="*/ 6757 w 9246"/>
                  <a:gd name="T67" fmla="*/ 954 h 5392"/>
                  <a:gd name="T68" fmla="*/ 8977 w 9246"/>
                  <a:gd name="T69" fmla="*/ 954 h 5392"/>
                  <a:gd name="T70" fmla="*/ 8977 w 9246"/>
                  <a:gd name="T71" fmla="*/ 4000 h 5392"/>
                  <a:gd name="T72" fmla="*/ 6757 w 9246"/>
                  <a:gd name="T73" fmla="*/ 4000 h 5392"/>
                  <a:gd name="T74" fmla="*/ 6757 w 9246"/>
                  <a:gd name="T75" fmla="*/ 3452 h 5392"/>
                  <a:gd name="T76" fmla="*/ 6757 w 9246"/>
                  <a:gd name="T77" fmla="*/ 3452 h 5392"/>
                  <a:gd name="T78" fmla="*/ 2637 w 9246"/>
                  <a:gd name="T79" fmla="*/ 269 h 5392"/>
                  <a:gd name="T80" fmla="*/ 2637 w 9246"/>
                  <a:gd name="T81" fmla="*/ 269 h 5392"/>
                  <a:gd name="T82" fmla="*/ 8977 w 9246"/>
                  <a:gd name="T83" fmla="*/ 269 h 5392"/>
                  <a:gd name="T84" fmla="*/ 8977 w 9246"/>
                  <a:gd name="T85" fmla="*/ 685 h 5392"/>
                  <a:gd name="T86" fmla="*/ 2637 w 9246"/>
                  <a:gd name="T87" fmla="*/ 685 h 5392"/>
                  <a:gd name="T88" fmla="*/ 2637 w 9246"/>
                  <a:gd name="T89" fmla="*/ 269 h 5392"/>
                  <a:gd name="T90" fmla="*/ 135 w 9246"/>
                  <a:gd name="T91" fmla="*/ 5392 h 5392"/>
                  <a:gd name="T92" fmla="*/ 135 w 9246"/>
                  <a:gd name="T93" fmla="*/ 5392 h 5392"/>
                  <a:gd name="T94" fmla="*/ 6623 w 9246"/>
                  <a:gd name="T95" fmla="*/ 5392 h 5392"/>
                  <a:gd name="T96" fmla="*/ 6757 w 9246"/>
                  <a:gd name="T97" fmla="*/ 5258 h 5392"/>
                  <a:gd name="T98" fmla="*/ 6757 w 9246"/>
                  <a:gd name="T99" fmla="*/ 4268 h 5392"/>
                  <a:gd name="T100" fmla="*/ 9111 w 9246"/>
                  <a:gd name="T101" fmla="*/ 4268 h 5392"/>
                  <a:gd name="T102" fmla="*/ 9246 w 9246"/>
                  <a:gd name="T103" fmla="*/ 4134 h 5392"/>
                  <a:gd name="T104" fmla="*/ 9246 w 9246"/>
                  <a:gd name="T105" fmla="*/ 135 h 5392"/>
                  <a:gd name="T106" fmla="*/ 9111 w 9246"/>
                  <a:gd name="T107" fmla="*/ 0 h 5392"/>
                  <a:gd name="T108" fmla="*/ 2503 w 9246"/>
                  <a:gd name="T109" fmla="*/ 0 h 5392"/>
                  <a:gd name="T110" fmla="*/ 2368 w 9246"/>
                  <a:gd name="T111" fmla="*/ 135 h 5392"/>
                  <a:gd name="T112" fmla="*/ 2368 w 9246"/>
                  <a:gd name="T113" fmla="*/ 685 h 5392"/>
                  <a:gd name="T114" fmla="*/ 135 w 9246"/>
                  <a:gd name="T115" fmla="*/ 685 h 5392"/>
                  <a:gd name="T116" fmla="*/ 0 w 9246"/>
                  <a:gd name="T117" fmla="*/ 819 h 5392"/>
                  <a:gd name="T118" fmla="*/ 0 w 9246"/>
                  <a:gd name="T119" fmla="*/ 5258 h 5392"/>
                  <a:gd name="T120" fmla="*/ 135 w 9246"/>
                  <a:gd name="T121" fmla="*/ 5392 h 5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46" h="5392">
                    <a:moveTo>
                      <a:pt x="269" y="1640"/>
                    </a:moveTo>
                    <a:lnTo>
                      <a:pt x="269" y="1640"/>
                    </a:lnTo>
                    <a:lnTo>
                      <a:pt x="6489" y="1640"/>
                    </a:lnTo>
                    <a:lnTo>
                      <a:pt x="6489" y="5124"/>
                    </a:lnTo>
                    <a:lnTo>
                      <a:pt x="269" y="5124"/>
                    </a:lnTo>
                    <a:lnTo>
                      <a:pt x="269" y="1640"/>
                    </a:lnTo>
                    <a:close/>
                    <a:moveTo>
                      <a:pt x="269" y="954"/>
                    </a:moveTo>
                    <a:lnTo>
                      <a:pt x="269" y="954"/>
                    </a:lnTo>
                    <a:lnTo>
                      <a:pt x="6489" y="954"/>
                    </a:lnTo>
                    <a:lnTo>
                      <a:pt x="6489" y="1372"/>
                    </a:lnTo>
                    <a:lnTo>
                      <a:pt x="269" y="1372"/>
                    </a:lnTo>
                    <a:lnTo>
                      <a:pt x="269" y="954"/>
                    </a:lnTo>
                    <a:close/>
                    <a:moveTo>
                      <a:pt x="6757" y="3452"/>
                    </a:moveTo>
                    <a:lnTo>
                      <a:pt x="6757" y="3452"/>
                    </a:lnTo>
                    <a:lnTo>
                      <a:pt x="8413" y="3452"/>
                    </a:lnTo>
                    <a:cubicBezTo>
                      <a:pt x="8487" y="3452"/>
                      <a:pt x="8547" y="3392"/>
                      <a:pt x="8547" y="3318"/>
                    </a:cubicBezTo>
                    <a:cubicBezTo>
                      <a:pt x="8547" y="3244"/>
                      <a:pt x="8487" y="3184"/>
                      <a:pt x="8413" y="3184"/>
                    </a:cubicBezTo>
                    <a:lnTo>
                      <a:pt x="6757" y="3184"/>
                    </a:lnTo>
                    <a:lnTo>
                      <a:pt x="6757" y="2833"/>
                    </a:lnTo>
                    <a:lnTo>
                      <a:pt x="8508" y="2833"/>
                    </a:lnTo>
                    <a:cubicBezTo>
                      <a:pt x="8582" y="2833"/>
                      <a:pt x="8642" y="2773"/>
                      <a:pt x="8642" y="2698"/>
                    </a:cubicBezTo>
                    <a:cubicBezTo>
                      <a:pt x="8642" y="2624"/>
                      <a:pt x="8582" y="2564"/>
                      <a:pt x="8508" y="2564"/>
                    </a:cubicBezTo>
                    <a:lnTo>
                      <a:pt x="6757" y="2564"/>
                    </a:lnTo>
                    <a:lnTo>
                      <a:pt x="6757" y="2223"/>
                    </a:lnTo>
                    <a:lnTo>
                      <a:pt x="7965" y="2223"/>
                    </a:lnTo>
                    <a:cubicBezTo>
                      <a:pt x="8039" y="2223"/>
                      <a:pt x="8099" y="2163"/>
                      <a:pt x="8099" y="2089"/>
                    </a:cubicBezTo>
                    <a:cubicBezTo>
                      <a:pt x="8099" y="2015"/>
                      <a:pt x="8039" y="1955"/>
                      <a:pt x="7965" y="1955"/>
                    </a:cubicBezTo>
                    <a:lnTo>
                      <a:pt x="6757" y="1955"/>
                    </a:lnTo>
                    <a:lnTo>
                      <a:pt x="6757" y="1625"/>
                    </a:lnTo>
                    <a:lnTo>
                      <a:pt x="8457" y="1625"/>
                    </a:lnTo>
                    <a:cubicBezTo>
                      <a:pt x="8531" y="1625"/>
                      <a:pt x="8591" y="1565"/>
                      <a:pt x="8591" y="1491"/>
                    </a:cubicBezTo>
                    <a:cubicBezTo>
                      <a:pt x="8591" y="1417"/>
                      <a:pt x="8531" y="1356"/>
                      <a:pt x="8457" y="1356"/>
                    </a:cubicBezTo>
                    <a:lnTo>
                      <a:pt x="6757" y="1356"/>
                    </a:lnTo>
                    <a:lnTo>
                      <a:pt x="6757" y="954"/>
                    </a:lnTo>
                    <a:lnTo>
                      <a:pt x="8977" y="954"/>
                    </a:lnTo>
                    <a:lnTo>
                      <a:pt x="8977" y="4000"/>
                    </a:lnTo>
                    <a:lnTo>
                      <a:pt x="6757" y="4000"/>
                    </a:lnTo>
                    <a:lnTo>
                      <a:pt x="6757" y="3452"/>
                    </a:lnTo>
                    <a:lnTo>
                      <a:pt x="6757" y="3452"/>
                    </a:lnTo>
                    <a:close/>
                    <a:moveTo>
                      <a:pt x="2637" y="269"/>
                    </a:moveTo>
                    <a:lnTo>
                      <a:pt x="2637" y="269"/>
                    </a:lnTo>
                    <a:lnTo>
                      <a:pt x="8977" y="269"/>
                    </a:lnTo>
                    <a:lnTo>
                      <a:pt x="8977" y="685"/>
                    </a:lnTo>
                    <a:lnTo>
                      <a:pt x="2637" y="685"/>
                    </a:lnTo>
                    <a:lnTo>
                      <a:pt x="2637" y="269"/>
                    </a:lnTo>
                    <a:close/>
                    <a:moveTo>
                      <a:pt x="135" y="5392"/>
                    </a:moveTo>
                    <a:lnTo>
                      <a:pt x="135" y="5392"/>
                    </a:lnTo>
                    <a:lnTo>
                      <a:pt x="6623" y="5392"/>
                    </a:lnTo>
                    <a:cubicBezTo>
                      <a:pt x="6697" y="5392"/>
                      <a:pt x="6757" y="5332"/>
                      <a:pt x="6757" y="5258"/>
                    </a:cubicBezTo>
                    <a:lnTo>
                      <a:pt x="6757" y="4268"/>
                    </a:lnTo>
                    <a:lnTo>
                      <a:pt x="9111" y="4268"/>
                    </a:lnTo>
                    <a:cubicBezTo>
                      <a:pt x="9185" y="4268"/>
                      <a:pt x="9246" y="4208"/>
                      <a:pt x="9246" y="4134"/>
                    </a:cubicBezTo>
                    <a:lnTo>
                      <a:pt x="9246" y="135"/>
                    </a:lnTo>
                    <a:cubicBezTo>
                      <a:pt x="9246" y="61"/>
                      <a:pt x="9185" y="0"/>
                      <a:pt x="9111" y="0"/>
                    </a:cubicBezTo>
                    <a:lnTo>
                      <a:pt x="2503" y="0"/>
                    </a:lnTo>
                    <a:cubicBezTo>
                      <a:pt x="2429" y="0"/>
                      <a:pt x="2368" y="61"/>
                      <a:pt x="2368" y="135"/>
                    </a:cubicBezTo>
                    <a:lnTo>
                      <a:pt x="2368" y="685"/>
                    </a:lnTo>
                    <a:lnTo>
                      <a:pt x="135" y="685"/>
                    </a:lnTo>
                    <a:cubicBezTo>
                      <a:pt x="60" y="685"/>
                      <a:pt x="0" y="745"/>
                      <a:pt x="0" y="819"/>
                    </a:cubicBezTo>
                    <a:lnTo>
                      <a:pt x="0" y="5258"/>
                    </a:lnTo>
                    <a:cubicBezTo>
                      <a:pt x="0" y="5332"/>
                      <a:pt x="60" y="5392"/>
                      <a:pt x="135" y="539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5" name="Freeform 13">
                <a:extLst>
                  <a:ext uri="{FF2B5EF4-FFF2-40B4-BE49-F238E27FC236}">
                    <a16:creationId xmlns:a16="http://schemas.microsoft.com/office/drawing/2014/main" id="{125896BB-0DD2-4410-6DAE-AF6ACBCA8426}"/>
                  </a:ext>
                </a:extLst>
              </p:cNvPr>
              <p:cNvSpPr>
                <a:spLocks/>
              </p:cNvSpPr>
              <p:nvPr/>
            </p:nvSpPr>
            <p:spPr bwMode="auto">
              <a:xfrm>
                <a:off x="2753" y="2614"/>
                <a:ext cx="514" cy="34"/>
              </a:xfrm>
              <a:custGeom>
                <a:avLst/>
                <a:gdLst>
                  <a:gd name="T0" fmla="*/ 0 w 6220"/>
                  <a:gd name="T1" fmla="*/ 418 h 418"/>
                  <a:gd name="T2" fmla="*/ 0 w 6220"/>
                  <a:gd name="T3" fmla="*/ 418 h 418"/>
                  <a:gd name="T4" fmla="*/ 6220 w 6220"/>
                  <a:gd name="T5" fmla="*/ 418 h 418"/>
                  <a:gd name="T6" fmla="*/ 6220 w 6220"/>
                  <a:gd name="T7" fmla="*/ 0 h 418"/>
                  <a:gd name="T8" fmla="*/ 0 w 6220"/>
                  <a:gd name="T9" fmla="*/ 0 h 418"/>
                  <a:gd name="T10" fmla="*/ 0 w 6220"/>
                  <a:gd name="T11" fmla="*/ 418 h 418"/>
                </a:gdLst>
                <a:ahLst/>
                <a:cxnLst>
                  <a:cxn ang="0">
                    <a:pos x="T0" y="T1"/>
                  </a:cxn>
                  <a:cxn ang="0">
                    <a:pos x="T2" y="T3"/>
                  </a:cxn>
                  <a:cxn ang="0">
                    <a:pos x="T4" y="T5"/>
                  </a:cxn>
                  <a:cxn ang="0">
                    <a:pos x="T6" y="T7"/>
                  </a:cxn>
                  <a:cxn ang="0">
                    <a:pos x="T8" y="T9"/>
                  </a:cxn>
                  <a:cxn ang="0">
                    <a:pos x="T10" y="T11"/>
                  </a:cxn>
                </a:cxnLst>
                <a:rect l="0" t="0" r="r" b="b"/>
                <a:pathLst>
                  <a:path w="6220" h="418">
                    <a:moveTo>
                      <a:pt x="0" y="418"/>
                    </a:moveTo>
                    <a:lnTo>
                      <a:pt x="0" y="418"/>
                    </a:lnTo>
                    <a:lnTo>
                      <a:pt x="6220" y="418"/>
                    </a:lnTo>
                    <a:lnTo>
                      <a:pt x="6220" y="0"/>
                    </a:lnTo>
                    <a:lnTo>
                      <a:pt x="0" y="0"/>
                    </a:lnTo>
                    <a:lnTo>
                      <a:pt x="0" y="418"/>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 name="Freeform 14">
                <a:extLst>
                  <a:ext uri="{FF2B5EF4-FFF2-40B4-BE49-F238E27FC236}">
                    <a16:creationId xmlns:a16="http://schemas.microsoft.com/office/drawing/2014/main" id="{FF59A6C9-B3E0-7ABD-5A07-A66DC5A158D7}"/>
                  </a:ext>
                </a:extLst>
              </p:cNvPr>
              <p:cNvSpPr>
                <a:spLocks/>
              </p:cNvSpPr>
              <p:nvPr/>
            </p:nvSpPr>
            <p:spPr bwMode="auto">
              <a:xfrm>
                <a:off x="2999" y="2855"/>
                <a:ext cx="164" cy="22"/>
              </a:xfrm>
              <a:custGeom>
                <a:avLst/>
                <a:gdLst>
                  <a:gd name="T0" fmla="*/ 1846 w 1980"/>
                  <a:gd name="T1" fmla="*/ 0 h 268"/>
                  <a:gd name="T2" fmla="*/ 1846 w 1980"/>
                  <a:gd name="T3" fmla="*/ 0 h 268"/>
                  <a:gd name="T4" fmla="*/ 134 w 1980"/>
                  <a:gd name="T5" fmla="*/ 0 h 268"/>
                  <a:gd name="T6" fmla="*/ 0 w 1980"/>
                  <a:gd name="T7" fmla="*/ 134 h 268"/>
                  <a:gd name="T8" fmla="*/ 134 w 1980"/>
                  <a:gd name="T9" fmla="*/ 268 h 268"/>
                  <a:gd name="T10" fmla="*/ 1846 w 1980"/>
                  <a:gd name="T11" fmla="*/ 268 h 268"/>
                  <a:gd name="T12" fmla="*/ 1980 w 1980"/>
                  <a:gd name="T13" fmla="*/ 134 h 268"/>
                  <a:gd name="T14" fmla="*/ 1846 w 1980"/>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0" h="268">
                    <a:moveTo>
                      <a:pt x="1846" y="0"/>
                    </a:moveTo>
                    <a:lnTo>
                      <a:pt x="1846" y="0"/>
                    </a:lnTo>
                    <a:lnTo>
                      <a:pt x="134" y="0"/>
                    </a:lnTo>
                    <a:cubicBezTo>
                      <a:pt x="60" y="0"/>
                      <a:pt x="0" y="60"/>
                      <a:pt x="0" y="134"/>
                    </a:cubicBezTo>
                    <a:cubicBezTo>
                      <a:pt x="0" y="208"/>
                      <a:pt x="60" y="268"/>
                      <a:pt x="134" y="268"/>
                    </a:cubicBezTo>
                    <a:lnTo>
                      <a:pt x="1846" y="268"/>
                    </a:lnTo>
                    <a:cubicBezTo>
                      <a:pt x="1920" y="268"/>
                      <a:pt x="1980" y="208"/>
                      <a:pt x="1980" y="134"/>
                    </a:cubicBezTo>
                    <a:cubicBezTo>
                      <a:pt x="1980" y="60"/>
                      <a:pt x="1920" y="0"/>
                      <a:pt x="1846"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7" name="Freeform 15">
                <a:extLst>
                  <a:ext uri="{FF2B5EF4-FFF2-40B4-BE49-F238E27FC236}">
                    <a16:creationId xmlns:a16="http://schemas.microsoft.com/office/drawing/2014/main" id="{42462F62-5B34-5D00-DBDD-49A1E006C866}"/>
                  </a:ext>
                </a:extLst>
              </p:cNvPr>
              <p:cNvSpPr>
                <a:spLocks/>
              </p:cNvSpPr>
              <p:nvPr/>
            </p:nvSpPr>
            <p:spPr bwMode="auto">
              <a:xfrm>
                <a:off x="2999" y="2807"/>
                <a:ext cx="226" cy="22"/>
              </a:xfrm>
              <a:custGeom>
                <a:avLst/>
                <a:gdLst>
                  <a:gd name="T0" fmla="*/ 134 w 2737"/>
                  <a:gd name="T1" fmla="*/ 268 h 268"/>
                  <a:gd name="T2" fmla="*/ 134 w 2737"/>
                  <a:gd name="T3" fmla="*/ 268 h 268"/>
                  <a:gd name="T4" fmla="*/ 2603 w 2737"/>
                  <a:gd name="T5" fmla="*/ 268 h 268"/>
                  <a:gd name="T6" fmla="*/ 2737 w 2737"/>
                  <a:gd name="T7" fmla="*/ 134 h 268"/>
                  <a:gd name="T8" fmla="*/ 2603 w 2737"/>
                  <a:gd name="T9" fmla="*/ 0 h 268"/>
                  <a:gd name="T10" fmla="*/ 134 w 2737"/>
                  <a:gd name="T11" fmla="*/ 0 h 268"/>
                  <a:gd name="T12" fmla="*/ 0 w 2737"/>
                  <a:gd name="T13" fmla="*/ 134 h 268"/>
                  <a:gd name="T14" fmla="*/ 134 w 2737"/>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7" h="268">
                    <a:moveTo>
                      <a:pt x="134" y="268"/>
                    </a:moveTo>
                    <a:lnTo>
                      <a:pt x="134" y="268"/>
                    </a:lnTo>
                    <a:lnTo>
                      <a:pt x="2603" y="268"/>
                    </a:lnTo>
                    <a:cubicBezTo>
                      <a:pt x="2677" y="268"/>
                      <a:pt x="2737" y="208"/>
                      <a:pt x="2737" y="134"/>
                    </a:cubicBezTo>
                    <a:cubicBezTo>
                      <a:pt x="2737" y="60"/>
                      <a:pt x="2677" y="0"/>
                      <a:pt x="2603"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8" name="Freeform 16">
                <a:extLst>
                  <a:ext uri="{FF2B5EF4-FFF2-40B4-BE49-F238E27FC236}">
                    <a16:creationId xmlns:a16="http://schemas.microsoft.com/office/drawing/2014/main" id="{A526B142-F857-BF71-533E-B14ADD4DC8CE}"/>
                  </a:ext>
                </a:extLst>
              </p:cNvPr>
              <p:cNvSpPr>
                <a:spLocks/>
              </p:cNvSpPr>
              <p:nvPr/>
            </p:nvSpPr>
            <p:spPr bwMode="auto">
              <a:xfrm>
                <a:off x="2999" y="2759"/>
                <a:ext cx="199" cy="22"/>
              </a:xfrm>
              <a:custGeom>
                <a:avLst/>
                <a:gdLst>
                  <a:gd name="T0" fmla="*/ 134 w 2411"/>
                  <a:gd name="T1" fmla="*/ 269 h 269"/>
                  <a:gd name="T2" fmla="*/ 134 w 2411"/>
                  <a:gd name="T3" fmla="*/ 269 h 269"/>
                  <a:gd name="T4" fmla="*/ 2277 w 2411"/>
                  <a:gd name="T5" fmla="*/ 269 h 269"/>
                  <a:gd name="T6" fmla="*/ 2411 w 2411"/>
                  <a:gd name="T7" fmla="*/ 134 h 269"/>
                  <a:gd name="T8" fmla="*/ 2277 w 2411"/>
                  <a:gd name="T9" fmla="*/ 0 h 269"/>
                  <a:gd name="T10" fmla="*/ 134 w 2411"/>
                  <a:gd name="T11" fmla="*/ 0 h 269"/>
                  <a:gd name="T12" fmla="*/ 0 w 2411"/>
                  <a:gd name="T13" fmla="*/ 134 h 269"/>
                  <a:gd name="T14" fmla="*/ 134 w 2411"/>
                  <a:gd name="T15" fmla="*/ 26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1" h="269">
                    <a:moveTo>
                      <a:pt x="134" y="269"/>
                    </a:moveTo>
                    <a:lnTo>
                      <a:pt x="134" y="269"/>
                    </a:lnTo>
                    <a:lnTo>
                      <a:pt x="2277" y="269"/>
                    </a:lnTo>
                    <a:cubicBezTo>
                      <a:pt x="2351" y="269"/>
                      <a:pt x="2411" y="208"/>
                      <a:pt x="2411" y="134"/>
                    </a:cubicBezTo>
                    <a:cubicBezTo>
                      <a:pt x="2411" y="60"/>
                      <a:pt x="2351" y="0"/>
                      <a:pt x="2277" y="0"/>
                    </a:cubicBezTo>
                    <a:lnTo>
                      <a:pt x="134" y="0"/>
                    </a:lnTo>
                    <a:cubicBezTo>
                      <a:pt x="60" y="0"/>
                      <a:pt x="0" y="60"/>
                      <a:pt x="0" y="134"/>
                    </a:cubicBezTo>
                    <a:cubicBezTo>
                      <a:pt x="0" y="208"/>
                      <a:pt x="60" y="269"/>
                      <a:pt x="134" y="269"/>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 name="Freeform 17">
                <a:extLst>
                  <a:ext uri="{FF2B5EF4-FFF2-40B4-BE49-F238E27FC236}">
                    <a16:creationId xmlns:a16="http://schemas.microsoft.com/office/drawing/2014/main" id="{7BCD84C0-5FD9-029E-D703-B72816086C3D}"/>
                  </a:ext>
                </a:extLst>
              </p:cNvPr>
              <p:cNvSpPr>
                <a:spLocks/>
              </p:cNvSpPr>
              <p:nvPr/>
            </p:nvSpPr>
            <p:spPr bwMode="auto">
              <a:xfrm>
                <a:off x="2999" y="2711"/>
                <a:ext cx="127" cy="23"/>
              </a:xfrm>
              <a:custGeom>
                <a:avLst/>
                <a:gdLst>
                  <a:gd name="T0" fmla="*/ 134 w 1540"/>
                  <a:gd name="T1" fmla="*/ 268 h 268"/>
                  <a:gd name="T2" fmla="*/ 134 w 1540"/>
                  <a:gd name="T3" fmla="*/ 268 h 268"/>
                  <a:gd name="T4" fmla="*/ 1405 w 1540"/>
                  <a:gd name="T5" fmla="*/ 268 h 268"/>
                  <a:gd name="T6" fmla="*/ 1540 w 1540"/>
                  <a:gd name="T7" fmla="*/ 134 h 268"/>
                  <a:gd name="T8" fmla="*/ 1405 w 1540"/>
                  <a:gd name="T9" fmla="*/ 0 h 268"/>
                  <a:gd name="T10" fmla="*/ 134 w 1540"/>
                  <a:gd name="T11" fmla="*/ 0 h 268"/>
                  <a:gd name="T12" fmla="*/ 0 w 1540"/>
                  <a:gd name="T13" fmla="*/ 134 h 268"/>
                  <a:gd name="T14" fmla="*/ 134 w 1540"/>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40" h="268">
                    <a:moveTo>
                      <a:pt x="134" y="268"/>
                    </a:moveTo>
                    <a:lnTo>
                      <a:pt x="134" y="268"/>
                    </a:lnTo>
                    <a:lnTo>
                      <a:pt x="1405" y="268"/>
                    </a:lnTo>
                    <a:cubicBezTo>
                      <a:pt x="1480" y="268"/>
                      <a:pt x="1540" y="208"/>
                      <a:pt x="1540" y="134"/>
                    </a:cubicBezTo>
                    <a:cubicBezTo>
                      <a:pt x="1540" y="60"/>
                      <a:pt x="1480" y="0"/>
                      <a:pt x="1405"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 name="Freeform 18">
                <a:extLst>
                  <a:ext uri="{FF2B5EF4-FFF2-40B4-BE49-F238E27FC236}">
                    <a16:creationId xmlns:a16="http://schemas.microsoft.com/office/drawing/2014/main" id="{1C5EF3B5-8878-D37F-29D0-27574AFDADB6}"/>
                  </a:ext>
                </a:extLst>
              </p:cNvPr>
              <p:cNvSpPr>
                <a:spLocks/>
              </p:cNvSpPr>
              <p:nvPr/>
            </p:nvSpPr>
            <p:spPr bwMode="auto">
              <a:xfrm>
                <a:off x="2999" y="2905"/>
                <a:ext cx="152" cy="22"/>
              </a:xfrm>
              <a:custGeom>
                <a:avLst/>
                <a:gdLst>
                  <a:gd name="T0" fmla="*/ 1708 w 1842"/>
                  <a:gd name="T1" fmla="*/ 0 h 268"/>
                  <a:gd name="T2" fmla="*/ 1708 w 1842"/>
                  <a:gd name="T3" fmla="*/ 0 h 268"/>
                  <a:gd name="T4" fmla="*/ 134 w 1842"/>
                  <a:gd name="T5" fmla="*/ 0 h 268"/>
                  <a:gd name="T6" fmla="*/ 0 w 1842"/>
                  <a:gd name="T7" fmla="*/ 134 h 268"/>
                  <a:gd name="T8" fmla="*/ 134 w 1842"/>
                  <a:gd name="T9" fmla="*/ 268 h 268"/>
                  <a:gd name="T10" fmla="*/ 1708 w 1842"/>
                  <a:gd name="T11" fmla="*/ 268 h 268"/>
                  <a:gd name="T12" fmla="*/ 1842 w 1842"/>
                  <a:gd name="T13" fmla="*/ 134 h 268"/>
                  <a:gd name="T14" fmla="*/ 1708 w 1842"/>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2" h="268">
                    <a:moveTo>
                      <a:pt x="1708" y="0"/>
                    </a:moveTo>
                    <a:lnTo>
                      <a:pt x="1708" y="0"/>
                    </a:lnTo>
                    <a:lnTo>
                      <a:pt x="134" y="0"/>
                    </a:lnTo>
                    <a:cubicBezTo>
                      <a:pt x="60" y="0"/>
                      <a:pt x="0" y="60"/>
                      <a:pt x="0" y="134"/>
                    </a:cubicBezTo>
                    <a:cubicBezTo>
                      <a:pt x="0" y="208"/>
                      <a:pt x="60" y="268"/>
                      <a:pt x="134" y="268"/>
                    </a:cubicBezTo>
                    <a:lnTo>
                      <a:pt x="1708" y="268"/>
                    </a:lnTo>
                    <a:cubicBezTo>
                      <a:pt x="1782" y="268"/>
                      <a:pt x="1842" y="208"/>
                      <a:pt x="1842" y="134"/>
                    </a:cubicBezTo>
                    <a:cubicBezTo>
                      <a:pt x="1842" y="60"/>
                      <a:pt x="1782" y="0"/>
                      <a:pt x="1708"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1" name="Freeform 19">
                <a:extLst>
                  <a:ext uri="{FF2B5EF4-FFF2-40B4-BE49-F238E27FC236}">
                    <a16:creationId xmlns:a16="http://schemas.microsoft.com/office/drawing/2014/main" id="{C44B4528-D661-92D8-E1EB-4C83EDAB2CF8}"/>
                  </a:ext>
                </a:extLst>
              </p:cNvPr>
              <p:cNvSpPr>
                <a:spLocks/>
              </p:cNvSpPr>
              <p:nvPr/>
            </p:nvSpPr>
            <p:spPr bwMode="auto">
              <a:xfrm>
                <a:off x="2884" y="2711"/>
                <a:ext cx="91" cy="23"/>
              </a:xfrm>
              <a:custGeom>
                <a:avLst/>
                <a:gdLst>
                  <a:gd name="T0" fmla="*/ 134 w 1111"/>
                  <a:gd name="T1" fmla="*/ 268 h 268"/>
                  <a:gd name="T2" fmla="*/ 134 w 1111"/>
                  <a:gd name="T3" fmla="*/ 268 h 268"/>
                  <a:gd name="T4" fmla="*/ 977 w 1111"/>
                  <a:gd name="T5" fmla="*/ 268 h 268"/>
                  <a:gd name="T6" fmla="*/ 1111 w 1111"/>
                  <a:gd name="T7" fmla="*/ 134 h 268"/>
                  <a:gd name="T8" fmla="*/ 977 w 1111"/>
                  <a:gd name="T9" fmla="*/ 0 h 268"/>
                  <a:gd name="T10" fmla="*/ 134 w 1111"/>
                  <a:gd name="T11" fmla="*/ 0 h 268"/>
                  <a:gd name="T12" fmla="*/ 0 w 1111"/>
                  <a:gd name="T13" fmla="*/ 134 h 268"/>
                  <a:gd name="T14" fmla="*/ 134 w 1111"/>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11" h="268">
                    <a:moveTo>
                      <a:pt x="134" y="268"/>
                    </a:moveTo>
                    <a:lnTo>
                      <a:pt x="134" y="268"/>
                    </a:lnTo>
                    <a:lnTo>
                      <a:pt x="977" y="268"/>
                    </a:lnTo>
                    <a:cubicBezTo>
                      <a:pt x="1051" y="268"/>
                      <a:pt x="1111" y="208"/>
                      <a:pt x="1111" y="134"/>
                    </a:cubicBezTo>
                    <a:cubicBezTo>
                      <a:pt x="1111" y="60"/>
                      <a:pt x="1051" y="0"/>
                      <a:pt x="977"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2" name="Freeform 20">
                <a:extLst>
                  <a:ext uri="{FF2B5EF4-FFF2-40B4-BE49-F238E27FC236}">
                    <a16:creationId xmlns:a16="http://schemas.microsoft.com/office/drawing/2014/main" id="{99EE3352-6D3F-294B-6D7E-6753139B20CB}"/>
                  </a:ext>
                </a:extLst>
              </p:cNvPr>
              <p:cNvSpPr>
                <a:spLocks/>
              </p:cNvSpPr>
              <p:nvPr/>
            </p:nvSpPr>
            <p:spPr bwMode="auto">
              <a:xfrm>
                <a:off x="2802" y="2766"/>
                <a:ext cx="173" cy="22"/>
              </a:xfrm>
              <a:custGeom>
                <a:avLst/>
                <a:gdLst>
                  <a:gd name="T0" fmla="*/ 134 w 2101"/>
                  <a:gd name="T1" fmla="*/ 268 h 268"/>
                  <a:gd name="T2" fmla="*/ 134 w 2101"/>
                  <a:gd name="T3" fmla="*/ 268 h 268"/>
                  <a:gd name="T4" fmla="*/ 1967 w 2101"/>
                  <a:gd name="T5" fmla="*/ 268 h 268"/>
                  <a:gd name="T6" fmla="*/ 2101 w 2101"/>
                  <a:gd name="T7" fmla="*/ 134 h 268"/>
                  <a:gd name="T8" fmla="*/ 1967 w 2101"/>
                  <a:gd name="T9" fmla="*/ 0 h 268"/>
                  <a:gd name="T10" fmla="*/ 134 w 2101"/>
                  <a:gd name="T11" fmla="*/ 0 h 268"/>
                  <a:gd name="T12" fmla="*/ 0 w 2101"/>
                  <a:gd name="T13" fmla="*/ 134 h 268"/>
                  <a:gd name="T14" fmla="*/ 134 w 2101"/>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1" h="268">
                    <a:moveTo>
                      <a:pt x="134" y="268"/>
                    </a:moveTo>
                    <a:lnTo>
                      <a:pt x="134" y="268"/>
                    </a:lnTo>
                    <a:lnTo>
                      <a:pt x="1967" y="268"/>
                    </a:lnTo>
                    <a:cubicBezTo>
                      <a:pt x="2041" y="268"/>
                      <a:pt x="2101" y="208"/>
                      <a:pt x="2101" y="134"/>
                    </a:cubicBezTo>
                    <a:cubicBezTo>
                      <a:pt x="2101" y="60"/>
                      <a:pt x="2041" y="0"/>
                      <a:pt x="1967"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3" name="Freeform 21">
                <a:extLst>
                  <a:ext uri="{FF2B5EF4-FFF2-40B4-BE49-F238E27FC236}">
                    <a16:creationId xmlns:a16="http://schemas.microsoft.com/office/drawing/2014/main" id="{37143751-4709-4B6D-E782-AA4E9F2724A8}"/>
                  </a:ext>
                </a:extLst>
              </p:cNvPr>
              <p:cNvSpPr>
                <a:spLocks/>
              </p:cNvSpPr>
              <p:nvPr/>
            </p:nvSpPr>
            <p:spPr bwMode="auto">
              <a:xfrm>
                <a:off x="2814" y="2820"/>
                <a:ext cx="161" cy="22"/>
              </a:xfrm>
              <a:custGeom>
                <a:avLst/>
                <a:gdLst>
                  <a:gd name="T0" fmla="*/ 1821 w 1955"/>
                  <a:gd name="T1" fmla="*/ 269 h 269"/>
                  <a:gd name="T2" fmla="*/ 1821 w 1955"/>
                  <a:gd name="T3" fmla="*/ 269 h 269"/>
                  <a:gd name="T4" fmla="*/ 1955 w 1955"/>
                  <a:gd name="T5" fmla="*/ 134 h 269"/>
                  <a:gd name="T6" fmla="*/ 1821 w 1955"/>
                  <a:gd name="T7" fmla="*/ 0 h 269"/>
                  <a:gd name="T8" fmla="*/ 135 w 1955"/>
                  <a:gd name="T9" fmla="*/ 0 h 269"/>
                  <a:gd name="T10" fmla="*/ 0 w 1955"/>
                  <a:gd name="T11" fmla="*/ 134 h 269"/>
                  <a:gd name="T12" fmla="*/ 135 w 1955"/>
                  <a:gd name="T13" fmla="*/ 269 h 269"/>
                  <a:gd name="T14" fmla="*/ 1821 w 1955"/>
                  <a:gd name="T15" fmla="*/ 26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55" h="269">
                    <a:moveTo>
                      <a:pt x="1821" y="269"/>
                    </a:moveTo>
                    <a:lnTo>
                      <a:pt x="1821" y="269"/>
                    </a:lnTo>
                    <a:cubicBezTo>
                      <a:pt x="1895" y="269"/>
                      <a:pt x="1955" y="208"/>
                      <a:pt x="1955" y="134"/>
                    </a:cubicBezTo>
                    <a:cubicBezTo>
                      <a:pt x="1955" y="60"/>
                      <a:pt x="1895" y="0"/>
                      <a:pt x="1821" y="0"/>
                    </a:cubicBezTo>
                    <a:lnTo>
                      <a:pt x="135" y="0"/>
                    </a:lnTo>
                    <a:cubicBezTo>
                      <a:pt x="60" y="0"/>
                      <a:pt x="0" y="60"/>
                      <a:pt x="0" y="134"/>
                    </a:cubicBezTo>
                    <a:cubicBezTo>
                      <a:pt x="0" y="208"/>
                      <a:pt x="60" y="269"/>
                      <a:pt x="135" y="269"/>
                    </a:cubicBezTo>
                    <a:lnTo>
                      <a:pt x="1821" y="269"/>
                    </a:ln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4" name="Freeform 22">
                <a:extLst>
                  <a:ext uri="{FF2B5EF4-FFF2-40B4-BE49-F238E27FC236}">
                    <a16:creationId xmlns:a16="http://schemas.microsoft.com/office/drawing/2014/main" id="{A312B994-F146-A499-1B38-A11C5897B58F}"/>
                  </a:ext>
                </a:extLst>
              </p:cNvPr>
              <p:cNvSpPr>
                <a:spLocks/>
              </p:cNvSpPr>
              <p:nvPr/>
            </p:nvSpPr>
            <p:spPr bwMode="auto">
              <a:xfrm>
                <a:off x="2609" y="2200"/>
                <a:ext cx="54" cy="53"/>
              </a:xfrm>
              <a:custGeom>
                <a:avLst/>
                <a:gdLst>
                  <a:gd name="T0" fmla="*/ 324 w 648"/>
                  <a:gd name="T1" fmla="*/ 648 h 648"/>
                  <a:gd name="T2" fmla="*/ 324 w 648"/>
                  <a:gd name="T3" fmla="*/ 648 h 648"/>
                  <a:gd name="T4" fmla="*/ 648 w 648"/>
                  <a:gd name="T5" fmla="*/ 324 h 648"/>
                  <a:gd name="T6" fmla="*/ 324 w 648"/>
                  <a:gd name="T7" fmla="*/ 0 h 648"/>
                  <a:gd name="T8" fmla="*/ 0 w 648"/>
                  <a:gd name="T9" fmla="*/ 324 h 648"/>
                  <a:gd name="T10" fmla="*/ 324 w 648"/>
                  <a:gd name="T11" fmla="*/ 648 h 648"/>
                </a:gdLst>
                <a:ahLst/>
                <a:cxnLst>
                  <a:cxn ang="0">
                    <a:pos x="T0" y="T1"/>
                  </a:cxn>
                  <a:cxn ang="0">
                    <a:pos x="T2" y="T3"/>
                  </a:cxn>
                  <a:cxn ang="0">
                    <a:pos x="T4" y="T5"/>
                  </a:cxn>
                  <a:cxn ang="0">
                    <a:pos x="T6" y="T7"/>
                  </a:cxn>
                  <a:cxn ang="0">
                    <a:pos x="T8" y="T9"/>
                  </a:cxn>
                  <a:cxn ang="0">
                    <a:pos x="T10" y="T11"/>
                  </a:cxn>
                </a:cxnLst>
                <a:rect l="0" t="0" r="r" b="b"/>
                <a:pathLst>
                  <a:path w="648" h="648">
                    <a:moveTo>
                      <a:pt x="324" y="648"/>
                    </a:moveTo>
                    <a:lnTo>
                      <a:pt x="324" y="648"/>
                    </a:lnTo>
                    <a:cubicBezTo>
                      <a:pt x="502" y="648"/>
                      <a:pt x="648" y="502"/>
                      <a:pt x="648" y="324"/>
                    </a:cubicBezTo>
                    <a:cubicBezTo>
                      <a:pt x="648" y="145"/>
                      <a:pt x="502" y="0"/>
                      <a:pt x="324" y="0"/>
                    </a:cubicBezTo>
                    <a:cubicBezTo>
                      <a:pt x="145" y="0"/>
                      <a:pt x="0" y="145"/>
                      <a:pt x="0" y="324"/>
                    </a:cubicBezTo>
                    <a:cubicBezTo>
                      <a:pt x="0" y="502"/>
                      <a:pt x="145" y="648"/>
                      <a:pt x="324" y="648"/>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5" name="Freeform 23">
                <a:extLst>
                  <a:ext uri="{FF2B5EF4-FFF2-40B4-BE49-F238E27FC236}">
                    <a16:creationId xmlns:a16="http://schemas.microsoft.com/office/drawing/2014/main" id="{4AD452F8-B364-65EC-4838-4603555865E0}"/>
                  </a:ext>
                </a:extLst>
              </p:cNvPr>
              <p:cNvSpPr>
                <a:spLocks/>
              </p:cNvSpPr>
              <p:nvPr/>
            </p:nvSpPr>
            <p:spPr bwMode="auto">
              <a:xfrm>
                <a:off x="2609" y="2015"/>
                <a:ext cx="54" cy="54"/>
              </a:xfrm>
              <a:custGeom>
                <a:avLst/>
                <a:gdLst>
                  <a:gd name="T0" fmla="*/ 648 w 648"/>
                  <a:gd name="T1" fmla="*/ 324 h 648"/>
                  <a:gd name="T2" fmla="*/ 648 w 648"/>
                  <a:gd name="T3" fmla="*/ 324 h 648"/>
                  <a:gd name="T4" fmla="*/ 324 w 648"/>
                  <a:gd name="T5" fmla="*/ 0 h 648"/>
                  <a:gd name="T6" fmla="*/ 0 w 648"/>
                  <a:gd name="T7" fmla="*/ 324 h 648"/>
                  <a:gd name="T8" fmla="*/ 324 w 648"/>
                  <a:gd name="T9" fmla="*/ 648 h 648"/>
                  <a:gd name="T10" fmla="*/ 648 w 648"/>
                  <a:gd name="T11" fmla="*/ 324 h 648"/>
                </a:gdLst>
                <a:ahLst/>
                <a:cxnLst>
                  <a:cxn ang="0">
                    <a:pos x="T0" y="T1"/>
                  </a:cxn>
                  <a:cxn ang="0">
                    <a:pos x="T2" y="T3"/>
                  </a:cxn>
                  <a:cxn ang="0">
                    <a:pos x="T4" y="T5"/>
                  </a:cxn>
                  <a:cxn ang="0">
                    <a:pos x="T6" y="T7"/>
                  </a:cxn>
                  <a:cxn ang="0">
                    <a:pos x="T8" y="T9"/>
                  </a:cxn>
                  <a:cxn ang="0">
                    <a:pos x="T10" y="T11"/>
                  </a:cxn>
                </a:cxnLst>
                <a:rect l="0" t="0" r="r" b="b"/>
                <a:pathLst>
                  <a:path w="648" h="648">
                    <a:moveTo>
                      <a:pt x="648" y="324"/>
                    </a:moveTo>
                    <a:lnTo>
                      <a:pt x="648" y="324"/>
                    </a:lnTo>
                    <a:cubicBezTo>
                      <a:pt x="648" y="146"/>
                      <a:pt x="502" y="0"/>
                      <a:pt x="324" y="0"/>
                    </a:cubicBezTo>
                    <a:cubicBezTo>
                      <a:pt x="145" y="0"/>
                      <a:pt x="0" y="146"/>
                      <a:pt x="0" y="324"/>
                    </a:cubicBezTo>
                    <a:cubicBezTo>
                      <a:pt x="0" y="503"/>
                      <a:pt x="145" y="648"/>
                      <a:pt x="324" y="648"/>
                    </a:cubicBezTo>
                    <a:cubicBezTo>
                      <a:pt x="502" y="648"/>
                      <a:pt x="648" y="503"/>
                      <a:pt x="648" y="32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6" name="Freeform 24">
                <a:extLst>
                  <a:ext uri="{FF2B5EF4-FFF2-40B4-BE49-F238E27FC236}">
                    <a16:creationId xmlns:a16="http://schemas.microsoft.com/office/drawing/2014/main" id="{C05E46D9-57C0-CEEF-F2DA-A978D4CCC3F8}"/>
                  </a:ext>
                </a:extLst>
              </p:cNvPr>
              <p:cNvSpPr>
                <a:spLocks/>
              </p:cNvSpPr>
              <p:nvPr/>
            </p:nvSpPr>
            <p:spPr bwMode="auto">
              <a:xfrm>
                <a:off x="2783" y="2106"/>
                <a:ext cx="53" cy="54"/>
              </a:xfrm>
              <a:custGeom>
                <a:avLst/>
                <a:gdLst>
                  <a:gd name="T0" fmla="*/ 324 w 648"/>
                  <a:gd name="T1" fmla="*/ 648 h 648"/>
                  <a:gd name="T2" fmla="*/ 324 w 648"/>
                  <a:gd name="T3" fmla="*/ 648 h 648"/>
                  <a:gd name="T4" fmla="*/ 648 w 648"/>
                  <a:gd name="T5" fmla="*/ 324 h 648"/>
                  <a:gd name="T6" fmla="*/ 324 w 648"/>
                  <a:gd name="T7" fmla="*/ 0 h 648"/>
                  <a:gd name="T8" fmla="*/ 0 w 648"/>
                  <a:gd name="T9" fmla="*/ 324 h 648"/>
                  <a:gd name="T10" fmla="*/ 324 w 648"/>
                  <a:gd name="T11" fmla="*/ 648 h 648"/>
                </a:gdLst>
                <a:ahLst/>
                <a:cxnLst>
                  <a:cxn ang="0">
                    <a:pos x="T0" y="T1"/>
                  </a:cxn>
                  <a:cxn ang="0">
                    <a:pos x="T2" y="T3"/>
                  </a:cxn>
                  <a:cxn ang="0">
                    <a:pos x="T4" y="T5"/>
                  </a:cxn>
                  <a:cxn ang="0">
                    <a:pos x="T6" y="T7"/>
                  </a:cxn>
                  <a:cxn ang="0">
                    <a:pos x="T8" y="T9"/>
                  </a:cxn>
                  <a:cxn ang="0">
                    <a:pos x="T10" y="T11"/>
                  </a:cxn>
                </a:cxnLst>
                <a:rect l="0" t="0" r="r" b="b"/>
                <a:pathLst>
                  <a:path w="648" h="648">
                    <a:moveTo>
                      <a:pt x="324" y="648"/>
                    </a:moveTo>
                    <a:lnTo>
                      <a:pt x="324" y="648"/>
                    </a:lnTo>
                    <a:cubicBezTo>
                      <a:pt x="502" y="648"/>
                      <a:pt x="648" y="503"/>
                      <a:pt x="648" y="324"/>
                    </a:cubicBezTo>
                    <a:cubicBezTo>
                      <a:pt x="648" y="146"/>
                      <a:pt x="502" y="0"/>
                      <a:pt x="324" y="0"/>
                    </a:cubicBezTo>
                    <a:cubicBezTo>
                      <a:pt x="145" y="0"/>
                      <a:pt x="0" y="146"/>
                      <a:pt x="0" y="324"/>
                    </a:cubicBezTo>
                    <a:cubicBezTo>
                      <a:pt x="0" y="503"/>
                      <a:pt x="145" y="648"/>
                      <a:pt x="324" y="648"/>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7" name="Freeform 25">
                <a:extLst>
                  <a:ext uri="{FF2B5EF4-FFF2-40B4-BE49-F238E27FC236}">
                    <a16:creationId xmlns:a16="http://schemas.microsoft.com/office/drawing/2014/main" id="{4C4CF2A4-0D7D-8627-8734-7911C7011C76}"/>
                  </a:ext>
                </a:extLst>
              </p:cNvPr>
              <p:cNvSpPr>
                <a:spLocks noEditPoints="1"/>
              </p:cNvSpPr>
              <p:nvPr/>
            </p:nvSpPr>
            <p:spPr bwMode="auto">
              <a:xfrm>
                <a:off x="1952" y="1456"/>
                <a:ext cx="725" cy="452"/>
              </a:xfrm>
              <a:custGeom>
                <a:avLst/>
                <a:gdLst>
                  <a:gd name="T0" fmla="*/ 3853 w 8778"/>
                  <a:gd name="T1" fmla="*/ 854 h 5477"/>
                  <a:gd name="T2" fmla="*/ 3853 w 8778"/>
                  <a:gd name="T3" fmla="*/ 1122 h 5477"/>
                  <a:gd name="T4" fmla="*/ 2479 w 8778"/>
                  <a:gd name="T5" fmla="*/ 2496 h 5477"/>
                  <a:gd name="T6" fmla="*/ 3853 w 8778"/>
                  <a:gd name="T7" fmla="*/ 854 h 5477"/>
                  <a:gd name="T8" fmla="*/ 423 w 8778"/>
                  <a:gd name="T9" fmla="*/ 5053 h 5477"/>
                  <a:gd name="T10" fmla="*/ 1441 w 8778"/>
                  <a:gd name="T11" fmla="*/ 5477 h 5477"/>
                  <a:gd name="T12" fmla="*/ 8355 w 8778"/>
                  <a:gd name="T13" fmla="*/ 5053 h 5477"/>
                  <a:gd name="T14" fmla="*/ 8355 w 8778"/>
                  <a:gd name="T15" fmla="*/ 3019 h 5477"/>
                  <a:gd name="T16" fmla="*/ 7390 w 8778"/>
                  <a:gd name="T17" fmla="*/ 2465 h 5477"/>
                  <a:gd name="T18" fmla="*/ 6163 w 8778"/>
                  <a:gd name="T19" fmla="*/ 1234 h 5477"/>
                  <a:gd name="T20" fmla="*/ 5869 w 8778"/>
                  <a:gd name="T21" fmla="*/ 1178 h 5477"/>
                  <a:gd name="T22" fmla="*/ 3840 w 8778"/>
                  <a:gd name="T23" fmla="*/ 0 h 5477"/>
                  <a:gd name="T24" fmla="*/ 1504 w 8778"/>
                  <a:gd name="T25" fmla="*/ 2335 h 5477"/>
                  <a:gd name="T26" fmla="*/ 1507 w 8778"/>
                  <a:gd name="T27" fmla="*/ 2459 h 5477"/>
                  <a:gd name="T28" fmla="*/ 1507 w 8778"/>
                  <a:gd name="T29" fmla="*/ 2466 h 5477"/>
                  <a:gd name="T30" fmla="*/ 1506 w 8778"/>
                  <a:gd name="T31" fmla="*/ 2479 h 5477"/>
                  <a:gd name="T32" fmla="*/ 1504 w 8778"/>
                  <a:gd name="T33" fmla="*/ 2493 h 5477"/>
                  <a:gd name="T34" fmla="*/ 1500 w 8778"/>
                  <a:gd name="T35" fmla="*/ 2506 h 5477"/>
                  <a:gd name="T36" fmla="*/ 1496 w 8778"/>
                  <a:gd name="T37" fmla="*/ 2518 h 5477"/>
                  <a:gd name="T38" fmla="*/ 1490 w 8778"/>
                  <a:gd name="T39" fmla="*/ 2529 h 5477"/>
                  <a:gd name="T40" fmla="*/ 1483 w 8778"/>
                  <a:gd name="T41" fmla="*/ 2540 h 5477"/>
                  <a:gd name="T42" fmla="*/ 1475 w 8778"/>
                  <a:gd name="T43" fmla="*/ 2550 h 5477"/>
                  <a:gd name="T44" fmla="*/ 1471 w 8778"/>
                  <a:gd name="T45" fmla="*/ 2555 h 5477"/>
                  <a:gd name="T46" fmla="*/ 1461 w 8778"/>
                  <a:gd name="T47" fmla="*/ 2564 h 5477"/>
                  <a:gd name="T48" fmla="*/ 1451 w 8778"/>
                  <a:gd name="T49" fmla="*/ 2572 h 5477"/>
                  <a:gd name="T50" fmla="*/ 1440 w 8778"/>
                  <a:gd name="T51" fmla="*/ 2579 h 5477"/>
                  <a:gd name="T52" fmla="*/ 1428 w 8778"/>
                  <a:gd name="T53" fmla="*/ 2585 h 5477"/>
                  <a:gd name="T54" fmla="*/ 1416 w 8778"/>
                  <a:gd name="T55" fmla="*/ 2589 h 5477"/>
                  <a:gd name="T56" fmla="*/ 1403 w 8778"/>
                  <a:gd name="T57" fmla="*/ 2593 h 5477"/>
                  <a:gd name="T58" fmla="*/ 1390 w 8778"/>
                  <a:gd name="T59" fmla="*/ 2595 h 5477"/>
                  <a:gd name="T60" fmla="*/ 1379 w 8778"/>
                  <a:gd name="T61" fmla="*/ 2596 h 5477"/>
                  <a:gd name="T62" fmla="*/ 0 w 8778"/>
                  <a:gd name="T63" fmla="*/ 4036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778" h="5477">
                    <a:moveTo>
                      <a:pt x="3853" y="854"/>
                    </a:moveTo>
                    <a:lnTo>
                      <a:pt x="3853" y="854"/>
                    </a:lnTo>
                    <a:cubicBezTo>
                      <a:pt x="3927" y="854"/>
                      <a:pt x="3987" y="914"/>
                      <a:pt x="3987" y="988"/>
                    </a:cubicBezTo>
                    <a:cubicBezTo>
                      <a:pt x="3987" y="1062"/>
                      <a:pt x="3927" y="1122"/>
                      <a:pt x="3853" y="1122"/>
                    </a:cubicBezTo>
                    <a:cubicBezTo>
                      <a:pt x="3169" y="1122"/>
                      <a:pt x="2613" y="1679"/>
                      <a:pt x="2613" y="2362"/>
                    </a:cubicBezTo>
                    <a:cubicBezTo>
                      <a:pt x="2613" y="2436"/>
                      <a:pt x="2553" y="2496"/>
                      <a:pt x="2479" y="2496"/>
                    </a:cubicBezTo>
                    <a:cubicBezTo>
                      <a:pt x="2405" y="2496"/>
                      <a:pt x="2345" y="2436"/>
                      <a:pt x="2345" y="2362"/>
                    </a:cubicBezTo>
                    <a:cubicBezTo>
                      <a:pt x="2345" y="1531"/>
                      <a:pt x="3022" y="854"/>
                      <a:pt x="3853" y="854"/>
                    </a:cubicBezTo>
                    <a:lnTo>
                      <a:pt x="3853" y="854"/>
                    </a:lnTo>
                    <a:close/>
                    <a:moveTo>
                      <a:pt x="423" y="5053"/>
                    </a:moveTo>
                    <a:lnTo>
                      <a:pt x="423" y="5053"/>
                    </a:lnTo>
                    <a:cubicBezTo>
                      <a:pt x="696" y="5326"/>
                      <a:pt x="1058" y="5477"/>
                      <a:pt x="1441" y="5477"/>
                    </a:cubicBezTo>
                    <a:lnTo>
                      <a:pt x="7337" y="5477"/>
                    </a:lnTo>
                    <a:cubicBezTo>
                      <a:pt x="7720" y="5477"/>
                      <a:pt x="8082" y="5326"/>
                      <a:pt x="8355" y="5053"/>
                    </a:cubicBezTo>
                    <a:cubicBezTo>
                      <a:pt x="8628" y="4780"/>
                      <a:pt x="8778" y="4419"/>
                      <a:pt x="8778" y="4036"/>
                    </a:cubicBezTo>
                    <a:cubicBezTo>
                      <a:pt x="8778" y="3653"/>
                      <a:pt x="8628" y="3292"/>
                      <a:pt x="8355" y="3019"/>
                    </a:cubicBezTo>
                    <a:cubicBezTo>
                      <a:pt x="8126" y="2790"/>
                      <a:pt x="7825" y="2643"/>
                      <a:pt x="7508" y="2605"/>
                    </a:cubicBezTo>
                    <a:cubicBezTo>
                      <a:pt x="7438" y="2597"/>
                      <a:pt x="7386" y="2536"/>
                      <a:pt x="7390" y="2465"/>
                    </a:cubicBezTo>
                    <a:cubicBezTo>
                      <a:pt x="7390" y="2464"/>
                      <a:pt x="7390" y="2463"/>
                      <a:pt x="7390" y="2461"/>
                    </a:cubicBezTo>
                    <a:cubicBezTo>
                      <a:pt x="7390" y="1785"/>
                      <a:pt x="6840" y="1234"/>
                      <a:pt x="6163" y="1234"/>
                    </a:cubicBezTo>
                    <a:cubicBezTo>
                      <a:pt x="6109" y="1234"/>
                      <a:pt x="6055" y="1238"/>
                      <a:pt x="6003" y="1245"/>
                    </a:cubicBezTo>
                    <a:cubicBezTo>
                      <a:pt x="5949" y="1252"/>
                      <a:pt x="5896" y="1226"/>
                      <a:pt x="5869" y="1178"/>
                    </a:cubicBezTo>
                    <a:cubicBezTo>
                      <a:pt x="5668" y="827"/>
                      <a:pt x="5378" y="532"/>
                      <a:pt x="5029" y="325"/>
                    </a:cubicBezTo>
                    <a:cubicBezTo>
                      <a:pt x="4670" y="112"/>
                      <a:pt x="4259" y="0"/>
                      <a:pt x="3840" y="0"/>
                    </a:cubicBezTo>
                    <a:cubicBezTo>
                      <a:pt x="3216" y="0"/>
                      <a:pt x="2629" y="243"/>
                      <a:pt x="2188" y="684"/>
                    </a:cubicBezTo>
                    <a:cubicBezTo>
                      <a:pt x="1747" y="1125"/>
                      <a:pt x="1504" y="1711"/>
                      <a:pt x="1504" y="2335"/>
                    </a:cubicBezTo>
                    <a:cubicBezTo>
                      <a:pt x="1504" y="2375"/>
                      <a:pt x="1505" y="2416"/>
                      <a:pt x="1507" y="2455"/>
                    </a:cubicBezTo>
                    <a:cubicBezTo>
                      <a:pt x="1508" y="2457"/>
                      <a:pt x="1507" y="2458"/>
                      <a:pt x="1507" y="2459"/>
                    </a:cubicBezTo>
                    <a:cubicBezTo>
                      <a:pt x="1507" y="2460"/>
                      <a:pt x="1508" y="2461"/>
                      <a:pt x="1508" y="2462"/>
                    </a:cubicBezTo>
                    <a:cubicBezTo>
                      <a:pt x="1508" y="2464"/>
                      <a:pt x="1507" y="2465"/>
                      <a:pt x="1507" y="2466"/>
                    </a:cubicBezTo>
                    <a:cubicBezTo>
                      <a:pt x="1507" y="2468"/>
                      <a:pt x="1507" y="2470"/>
                      <a:pt x="1507" y="2472"/>
                    </a:cubicBezTo>
                    <a:cubicBezTo>
                      <a:pt x="1507" y="2475"/>
                      <a:pt x="1507" y="2477"/>
                      <a:pt x="1506" y="2479"/>
                    </a:cubicBezTo>
                    <a:cubicBezTo>
                      <a:pt x="1506" y="2481"/>
                      <a:pt x="1506" y="2483"/>
                      <a:pt x="1506" y="2485"/>
                    </a:cubicBezTo>
                    <a:cubicBezTo>
                      <a:pt x="1505" y="2488"/>
                      <a:pt x="1505" y="2490"/>
                      <a:pt x="1504" y="2493"/>
                    </a:cubicBezTo>
                    <a:cubicBezTo>
                      <a:pt x="1504" y="2494"/>
                      <a:pt x="1503" y="2496"/>
                      <a:pt x="1503" y="2498"/>
                    </a:cubicBezTo>
                    <a:cubicBezTo>
                      <a:pt x="1502" y="2500"/>
                      <a:pt x="1501" y="2503"/>
                      <a:pt x="1500" y="2506"/>
                    </a:cubicBezTo>
                    <a:cubicBezTo>
                      <a:pt x="1500" y="2507"/>
                      <a:pt x="1499" y="2509"/>
                      <a:pt x="1499" y="2510"/>
                    </a:cubicBezTo>
                    <a:cubicBezTo>
                      <a:pt x="1498" y="2513"/>
                      <a:pt x="1497" y="2515"/>
                      <a:pt x="1496" y="2518"/>
                    </a:cubicBezTo>
                    <a:cubicBezTo>
                      <a:pt x="1495" y="2519"/>
                      <a:pt x="1494" y="2521"/>
                      <a:pt x="1493" y="2522"/>
                    </a:cubicBezTo>
                    <a:cubicBezTo>
                      <a:pt x="1492" y="2525"/>
                      <a:pt x="1491" y="2527"/>
                      <a:pt x="1490" y="2529"/>
                    </a:cubicBezTo>
                    <a:cubicBezTo>
                      <a:pt x="1489" y="2531"/>
                      <a:pt x="1488" y="2532"/>
                      <a:pt x="1487" y="2534"/>
                    </a:cubicBezTo>
                    <a:cubicBezTo>
                      <a:pt x="1486" y="2536"/>
                      <a:pt x="1484" y="2538"/>
                      <a:pt x="1483" y="2540"/>
                    </a:cubicBezTo>
                    <a:cubicBezTo>
                      <a:pt x="1482" y="2542"/>
                      <a:pt x="1480" y="2543"/>
                      <a:pt x="1479" y="2545"/>
                    </a:cubicBezTo>
                    <a:cubicBezTo>
                      <a:pt x="1478" y="2547"/>
                      <a:pt x="1476" y="2549"/>
                      <a:pt x="1475" y="2550"/>
                    </a:cubicBezTo>
                    <a:cubicBezTo>
                      <a:pt x="1474" y="2551"/>
                      <a:pt x="1473" y="2552"/>
                      <a:pt x="1473" y="2553"/>
                    </a:cubicBezTo>
                    <a:cubicBezTo>
                      <a:pt x="1472" y="2553"/>
                      <a:pt x="1471" y="2554"/>
                      <a:pt x="1471" y="2555"/>
                    </a:cubicBezTo>
                    <a:cubicBezTo>
                      <a:pt x="1469" y="2557"/>
                      <a:pt x="1467" y="2558"/>
                      <a:pt x="1466" y="2560"/>
                    </a:cubicBezTo>
                    <a:cubicBezTo>
                      <a:pt x="1464" y="2561"/>
                      <a:pt x="1463" y="2563"/>
                      <a:pt x="1461" y="2564"/>
                    </a:cubicBezTo>
                    <a:cubicBezTo>
                      <a:pt x="1459" y="2565"/>
                      <a:pt x="1457" y="2567"/>
                      <a:pt x="1456" y="2568"/>
                    </a:cubicBezTo>
                    <a:cubicBezTo>
                      <a:pt x="1454" y="2570"/>
                      <a:pt x="1452" y="2571"/>
                      <a:pt x="1451" y="2572"/>
                    </a:cubicBezTo>
                    <a:cubicBezTo>
                      <a:pt x="1449" y="2573"/>
                      <a:pt x="1447" y="2575"/>
                      <a:pt x="1445" y="2576"/>
                    </a:cubicBezTo>
                    <a:cubicBezTo>
                      <a:pt x="1443" y="2577"/>
                      <a:pt x="1442" y="2578"/>
                      <a:pt x="1440" y="2579"/>
                    </a:cubicBezTo>
                    <a:cubicBezTo>
                      <a:pt x="1438" y="2580"/>
                      <a:pt x="1435" y="2581"/>
                      <a:pt x="1433" y="2582"/>
                    </a:cubicBezTo>
                    <a:cubicBezTo>
                      <a:pt x="1432" y="2583"/>
                      <a:pt x="1430" y="2584"/>
                      <a:pt x="1428" y="2585"/>
                    </a:cubicBezTo>
                    <a:cubicBezTo>
                      <a:pt x="1426" y="2586"/>
                      <a:pt x="1424" y="2587"/>
                      <a:pt x="1421" y="2588"/>
                    </a:cubicBezTo>
                    <a:cubicBezTo>
                      <a:pt x="1419" y="2588"/>
                      <a:pt x="1418" y="2589"/>
                      <a:pt x="1416" y="2589"/>
                    </a:cubicBezTo>
                    <a:cubicBezTo>
                      <a:pt x="1414" y="2590"/>
                      <a:pt x="1411" y="2591"/>
                      <a:pt x="1409" y="2592"/>
                    </a:cubicBezTo>
                    <a:cubicBezTo>
                      <a:pt x="1407" y="2592"/>
                      <a:pt x="1405" y="2593"/>
                      <a:pt x="1403" y="2593"/>
                    </a:cubicBezTo>
                    <a:cubicBezTo>
                      <a:pt x="1401" y="2594"/>
                      <a:pt x="1399" y="2594"/>
                      <a:pt x="1396" y="2595"/>
                    </a:cubicBezTo>
                    <a:cubicBezTo>
                      <a:pt x="1394" y="2595"/>
                      <a:pt x="1392" y="2595"/>
                      <a:pt x="1390" y="2595"/>
                    </a:cubicBezTo>
                    <a:cubicBezTo>
                      <a:pt x="1388" y="2596"/>
                      <a:pt x="1385" y="2596"/>
                      <a:pt x="1383" y="2596"/>
                    </a:cubicBezTo>
                    <a:cubicBezTo>
                      <a:pt x="1382" y="2596"/>
                      <a:pt x="1381" y="2596"/>
                      <a:pt x="1379" y="2596"/>
                    </a:cubicBezTo>
                    <a:cubicBezTo>
                      <a:pt x="1009" y="2612"/>
                      <a:pt x="662" y="2769"/>
                      <a:pt x="403" y="3039"/>
                    </a:cubicBezTo>
                    <a:cubicBezTo>
                      <a:pt x="143" y="3310"/>
                      <a:pt x="0" y="3663"/>
                      <a:pt x="0" y="4036"/>
                    </a:cubicBezTo>
                    <a:cubicBezTo>
                      <a:pt x="0" y="4419"/>
                      <a:pt x="150" y="4780"/>
                      <a:pt x="423" y="505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 name="Freeform 26">
                <a:extLst>
                  <a:ext uri="{FF2B5EF4-FFF2-40B4-BE49-F238E27FC236}">
                    <a16:creationId xmlns:a16="http://schemas.microsoft.com/office/drawing/2014/main" id="{F79E268C-C533-AF9B-980A-AE457B497918}"/>
                  </a:ext>
                </a:extLst>
              </p:cNvPr>
              <p:cNvSpPr>
                <a:spLocks/>
              </p:cNvSpPr>
              <p:nvPr/>
            </p:nvSpPr>
            <p:spPr bwMode="auto">
              <a:xfrm>
                <a:off x="2146" y="1524"/>
                <a:ext cx="135" cy="136"/>
              </a:xfrm>
              <a:custGeom>
                <a:avLst/>
                <a:gdLst>
                  <a:gd name="T0" fmla="*/ 134 w 1642"/>
                  <a:gd name="T1" fmla="*/ 1642 h 1642"/>
                  <a:gd name="T2" fmla="*/ 134 w 1642"/>
                  <a:gd name="T3" fmla="*/ 1642 h 1642"/>
                  <a:gd name="T4" fmla="*/ 268 w 1642"/>
                  <a:gd name="T5" fmla="*/ 1508 h 1642"/>
                  <a:gd name="T6" fmla="*/ 1508 w 1642"/>
                  <a:gd name="T7" fmla="*/ 268 h 1642"/>
                  <a:gd name="T8" fmla="*/ 1642 w 1642"/>
                  <a:gd name="T9" fmla="*/ 134 h 1642"/>
                  <a:gd name="T10" fmla="*/ 1508 w 1642"/>
                  <a:gd name="T11" fmla="*/ 0 h 1642"/>
                  <a:gd name="T12" fmla="*/ 0 w 1642"/>
                  <a:gd name="T13" fmla="*/ 1508 h 1642"/>
                  <a:gd name="T14" fmla="*/ 134 w 1642"/>
                  <a:gd name="T15" fmla="*/ 1642 h 16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42" h="1642">
                    <a:moveTo>
                      <a:pt x="134" y="1642"/>
                    </a:moveTo>
                    <a:lnTo>
                      <a:pt x="134" y="1642"/>
                    </a:lnTo>
                    <a:cubicBezTo>
                      <a:pt x="208" y="1642"/>
                      <a:pt x="268" y="1582"/>
                      <a:pt x="268" y="1508"/>
                    </a:cubicBezTo>
                    <a:cubicBezTo>
                      <a:pt x="268" y="825"/>
                      <a:pt x="824" y="268"/>
                      <a:pt x="1508" y="268"/>
                    </a:cubicBezTo>
                    <a:cubicBezTo>
                      <a:pt x="1582" y="268"/>
                      <a:pt x="1642" y="208"/>
                      <a:pt x="1642" y="134"/>
                    </a:cubicBezTo>
                    <a:cubicBezTo>
                      <a:pt x="1642" y="60"/>
                      <a:pt x="1582" y="0"/>
                      <a:pt x="1508" y="0"/>
                    </a:cubicBezTo>
                    <a:cubicBezTo>
                      <a:pt x="677" y="0"/>
                      <a:pt x="0" y="677"/>
                      <a:pt x="0" y="1508"/>
                    </a:cubicBezTo>
                    <a:cubicBezTo>
                      <a:pt x="0" y="1582"/>
                      <a:pt x="60" y="1642"/>
                      <a:pt x="134" y="164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 name="Freeform 27">
                <a:extLst>
                  <a:ext uri="{FF2B5EF4-FFF2-40B4-BE49-F238E27FC236}">
                    <a16:creationId xmlns:a16="http://schemas.microsoft.com/office/drawing/2014/main" id="{4B16E0F6-CE9D-3A24-0129-3751E4A6A054}"/>
                  </a:ext>
                </a:extLst>
              </p:cNvPr>
              <p:cNvSpPr>
                <a:spLocks noEditPoints="1"/>
              </p:cNvSpPr>
              <p:nvPr/>
            </p:nvSpPr>
            <p:spPr bwMode="auto">
              <a:xfrm>
                <a:off x="3314" y="3293"/>
                <a:ext cx="84" cy="87"/>
              </a:xfrm>
              <a:custGeom>
                <a:avLst/>
                <a:gdLst>
                  <a:gd name="T0" fmla="*/ 72 w 1015"/>
                  <a:gd name="T1" fmla="*/ 481 h 1052"/>
                  <a:gd name="T2" fmla="*/ 72 w 1015"/>
                  <a:gd name="T3" fmla="*/ 481 h 1052"/>
                  <a:gd name="T4" fmla="*/ 449 w 1015"/>
                  <a:gd name="T5" fmla="*/ 97 h 1052"/>
                  <a:gd name="T6" fmla="*/ 584 w 1015"/>
                  <a:gd name="T7" fmla="*/ 231 h 1052"/>
                  <a:gd name="T8" fmla="*/ 449 w 1015"/>
                  <a:gd name="T9" fmla="*/ 365 h 1052"/>
                  <a:gd name="T10" fmla="*/ 340 w 1015"/>
                  <a:gd name="T11" fmla="*/ 481 h 1052"/>
                  <a:gd name="T12" fmla="*/ 206 w 1015"/>
                  <a:gd name="T13" fmla="*/ 615 h 1052"/>
                  <a:gd name="T14" fmla="*/ 72 w 1015"/>
                  <a:gd name="T15" fmla="*/ 481 h 1052"/>
                  <a:gd name="T16" fmla="*/ 72 w 1015"/>
                  <a:gd name="T17" fmla="*/ 481 h 1052"/>
                  <a:gd name="T18" fmla="*/ 507 w 1015"/>
                  <a:gd name="T19" fmla="*/ 1052 h 1052"/>
                  <a:gd name="T20" fmla="*/ 507 w 1015"/>
                  <a:gd name="T21" fmla="*/ 1052 h 1052"/>
                  <a:gd name="T22" fmla="*/ 1015 w 1015"/>
                  <a:gd name="T23" fmla="*/ 526 h 1052"/>
                  <a:gd name="T24" fmla="*/ 507 w 1015"/>
                  <a:gd name="T25" fmla="*/ 0 h 1052"/>
                  <a:gd name="T26" fmla="*/ 0 w 1015"/>
                  <a:gd name="T27" fmla="*/ 526 h 1052"/>
                  <a:gd name="T28" fmla="*/ 507 w 1015"/>
                  <a:gd name="T29" fmla="*/ 1052 h 1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15" h="1052">
                    <a:moveTo>
                      <a:pt x="72" y="481"/>
                    </a:moveTo>
                    <a:lnTo>
                      <a:pt x="72" y="481"/>
                    </a:lnTo>
                    <a:cubicBezTo>
                      <a:pt x="72" y="269"/>
                      <a:pt x="241" y="97"/>
                      <a:pt x="449" y="97"/>
                    </a:cubicBezTo>
                    <a:cubicBezTo>
                      <a:pt x="524" y="97"/>
                      <a:pt x="584" y="157"/>
                      <a:pt x="584" y="231"/>
                    </a:cubicBezTo>
                    <a:cubicBezTo>
                      <a:pt x="584" y="305"/>
                      <a:pt x="524" y="365"/>
                      <a:pt x="449" y="365"/>
                    </a:cubicBezTo>
                    <a:cubicBezTo>
                      <a:pt x="389" y="365"/>
                      <a:pt x="340" y="417"/>
                      <a:pt x="340" y="481"/>
                    </a:cubicBezTo>
                    <a:cubicBezTo>
                      <a:pt x="340" y="555"/>
                      <a:pt x="280" y="615"/>
                      <a:pt x="206" y="615"/>
                    </a:cubicBezTo>
                    <a:cubicBezTo>
                      <a:pt x="132" y="615"/>
                      <a:pt x="72" y="555"/>
                      <a:pt x="72" y="481"/>
                    </a:cubicBezTo>
                    <a:lnTo>
                      <a:pt x="72" y="481"/>
                    </a:lnTo>
                    <a:close/>
                    <a:moveTo>
                      <a:pt x="507" y="1052"/>
                    </a:moveTo>
                    <a:lnTo>
                      <a:pt x="507" y="1052"/>
                    </a:lnTo>
                    <a:cubicBezTo>
                      <a:pt x="787" y="1052"/>
                      <a:pt x="1015" y="816"/>
                      <a:pt x="1015" y="526"/>
                    </a:cubicBezTo>
                    <a:cubicBezTo>
                      <a:pt x="1015" y="236"/>
                      <a:pt x="787" y="0"/>
                      <a:pt x="507" y="0"/>
                    </a:cubicBezTo>
                    <a:cubicBezTo>
                      <a:pt x="227" y="0"/>
                      <a:pt x="0" y="236"/>
                      <a:pt x="0" y="526"/>
                    </a:cubicBezTo>
                    <a:cubicBezTo>
                      <a:pt x="0" y="816"/>
                      <a:pt x="227" y="1052"/>
                      <a:pt x="507" y="1052"/>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0" name="Freeform 28">
                <a:extLst>
                  <a:ext uri="{FF2B5EF4-FFF2-40B4-BE49-F238E27FC236}">
                    <a16:creationId xmlns:a16="http://schemas.microsoft.com/office/drawing/2014/main" id="{8E2A3B79-CCDD-4931-98D8-98439395A7DF}"/>
                  </a:ext>
                </a:extLst>
              </p:cNvPr>
              <p:cNvSpPr>
                <a:spLocks noEditPoints="1"/>
              </p:cNvSpPr>
              <p:nvPr/>
            </p:nvSpPr>
            <p:spPr bwMode="auto">
              <a:xfrm>
                <a:off x="3246" y="3223"/>
                <a:ext cx="220" cy="227"/>
              </a:xfrm>
              <a:custGeom>
                <a:avLst/>
                <a:gdLst>
                  <a:gd name="T0" fmla="*/ 1336 w 2672"/>
                  <a:gd name="T1" fmla="*/ 582 h 2752"/>
                  <a:gd name="T2" fmla="*/ 1336 w 2672"/>
                  <a:gd name="T3" fmla="*/ 582 h 2752"/>
                  <a:gd name="T4" fmla="*/ 2112 w 2672"/>
                  <a:gd name="T5" fmla="*/ 1376 h 2752"/>
                  <a:gd name="T6" fmla="*/ 1336 w 2672"/>
                  <a:gd name="T7" fmla="*/ 2170 h 2752"/>
                  <a:gd name="T8" fmla="*/ 560 w 2672"/>
                  <a:gd name="T9" fmla="*/ 1376 h 2752"/>
                  <a:gd name="T10" fmla="*/ 1336 w 2672"/>
                  <a:gd name="T11" fmla="*/ 582 h 2752"/>
                  <a:gd name="T12" fmla="*/ 1336 w 2672"/>
                  <a:gd name="T13" fmla="*/ 582 h 2752"/>
                  <a:gd name="T14" fmla="*/ 252 w 2672"/>
                  <a:gd name="T15" fmla="*/ 1353 h 2752"/>
                  <a:gd name="T16" fmla="*/ 252 w 2672"/>
                  <a:gd name="T17" fmla="*/ 1353 h 2752"/>
                  <a:gd name="T18" fmla="*/ 253 w 2672"/>
                  <a:gd name="T19" fmla="*/ 1368 h 2752"/>
                  <a:gd name="T20" fmla="*/ 253 w 2672"/>
                  <a:gd name="T21" fmla="*/ 1371 h 2752"/>
                  <a:gd name="T22" fmla="*/ 253 w 2672"/>
                  <a:gd name="T23" fmla="*/ 1376 h 2752"/>
                  <a:gd name="T24" fmla="*/ 0 w 2672"/>
                  <a:gd name="T25" fmla="*/ 1786 h 2752"/>
                  <a:gd name="T26" fmla="*/ 109 w 2672"/>
                  <a:gd name="T27" fmla="*/ 2058 h 2752"/>
                  <a:gd name="T28" fmla="*/ 572 w 2672"/>
                  <a:gd name="T29" fmla="*/ 2168 h 2752"/>
                  <a:gd name="T30" fmla="*/ 675 w 2672"/>
                  <a:gd name="T31" fmla="*/ 2641 h 2752"/>
                  <a:gd name="T32" fmla="*/ 934 w 2672"/>
                  <a:gd name="T33" fmla="*/ 2752 h 2752"/>
                  <a:gd name="T34" fmla="*/ 1336 w 2672"/>
                  <a:gd name="T35" fmla="*/ 2494 h 2752"/>
                  <a:gd name="T36" fmla="*/ 1738 w 2672"/>
                  <a:gd name="T37" fmla="*/ 2752 h 2752"/>
                  <a:gd name="T38" fmla="*/ 1998 w 2672"/>
                  <a:gd name="T39" fmla="*/ 2641 h 2752"/>
                  <a:gd name="T40" fmla="*/ 2101 w 2672"/>
                  <a:gd name="T41" fmla="*/ 2168 h 2752"/>
                  <a:gd name="T42" fmla="*/ 2563 w 2672"/>
                  <a:gd name="T43" fmla="*/ 2058 h 2752"/>
                  <a:gd name="T44" fmla="*/ 2672 w 2672"/>
                  <a:gd name="T45" fmla="*/ 1786 h 2752"/>
                  <a:gd name="T46" fmla="*/ 2419 w 2672"/>
                  <a:gd name="T47" fmla="*/ 1376 h 2752"/>
                  <a:gd name="T48" fmla="*/ 2672 w 2672"/>
                  <a:gd name="T49" fmla="*/ 967 h 2752"/>
                  <a:gd name="T50" fmla="*/ 2563 w 2672"/>
                  <a:gd name="T51" fmla="*/ 694 h 2752"/>
                  <a:gd name="T52" fmla="*/ 2101 w 2672"/>
                  <a:gd name="T53" fmla="*/ 585 h 2752"/>
                  <a:gd name="T54" fmla="*/ 1998 w 2672"/>
                  <a:gd name="T55" fmla="*/ 111 h 2752"/>
                  <a:gd name="T56" fmla="*/ 1738 w 2672"/>
                  <a:gd name="T57" fmla="*/ 0 h 2752"/>
                  <a:gd name="T58" fmla="*/ 1336 w 2672"/>
                  <a:gd name="T59" fmla="*/ 259 h 2752"/>
                  <a:gd name="T60" fmla="*/ 934 w 2672"/>
                  <a:gd name="T61" fmla="*/ 0 h 2752"/>
                  <a:gd name="T62" fmla="*/ 675 w 2672"/>
                  <a:gd name="T63" fmla="*/ 111 h 2752"/>
                  <a:gd name="T64" fmla="*/ 572 w 2672"/>
                  <a:gd name="T65" fmla="*/ 585 h 2752"/>
                  <a:gd name="T66" fmla="*/ 109 w 2672"/>
                  <a:gd name="T67" fmla="*/ 694 h 2752"/>
                  <a:gd name="T68" fmla="*/ 0 w 2672"/>
                  <a:gd name="T69" fmla="*/ 966 h 2752"/>
                  <a:gd name="T70" fmla="*/ 252 w 2672"/>
                  <a:gd name="T71" fmla="*/ 1353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52">
                    <a:moveTo>
                      <a:pt x="1336" y="582"/>
                    </a:moveTo>
                    <a:lnTo>
                      <a:pt x="1336" y="582"/>
                    </a:lnTo>
                    <a:cubicBezTo>
                      <a:pt x="1764" y="582"/>
                      <a:pt x="2112" y="938"/>
                      <a:pt x="2112" y="1376"/>
                    </a:cubicBezTo>
                    <a:cubicBezTo>
                      <a:pt x="2112" y="1814"/>
                      <a:pt x="1764" y="2170"/>
                      <a:pt x="1336" y="2170"/>
                    </a:cubicBezTo>
                    <a:cubicBezTo>
                      <a:pt x="908" y="2170"/>
                      <a:pt x="560" y="1814"/>
                      <a:pt x="560" y="1376"/>
                    </a:cubicBezTo>
                    <a:cubicBezTo>
                      <a:pt x="560" y="938"/>
                      <a:pt x="908" y="582"/>
                      <a:pt x="1336" y="582"/>
                    </a:cubicBezTo>
                    <a:lnTo>
                      <a:pt x="1336" y="582"/>
                    </a:lnTo>
                    <a:close/>
                    <a:moveTo>
                      <a:pt x="252" y="1353"/>
                    </a:moveTo>
                    <a:lnTo>
                      <a:pt x="252" y="1353"/>
                    </a:lnTo>
                    <a:cubicBezTo>
                      <a:pt x="253" y="1358"/>
                      <a:pt x="253" y="1363"/>
                      <a:pt x="253" y="1368"/>
                    </a:cubicBezTo>
                    <a:cubicBezTo>
                      <a:pt x="253" y="1369"/>
                      <a:pt x="253" y="1370"/>
                      <a:pt x="253" y="1371"/>
                    </a:cubicBezTo>
                    <a:cubicBezTo>
                      <a:pt x="253" y="1373"/>
                      <a:pt x="253" y="1374"/>
                      <a:pt x="253" y="1376"/>
                    </a:cubicBezTo>
                    <a:cubicBezTo>
                      <a:pt x="253" y="1556"/>
                      <a:pt x="151" y="1713"/>
                      <a:pt x="0" y="1786"/>
                    </a:cubicBezTo>
                    <a:cubicBezTo>
                      <a:pt x="27" y="1880"/>
                      <a:pt x="64" y="1971"/>
                      <a:pt x="109" y="2058"/>
                    </a:cubicBezTo>
                    <a:cubicBezTo>
                      <a:pt x="267" y="2002"/>
                      <a:pt x="447" y="2039"/>
                      <a:pt x="572" y="2168"/>
                    </a:cubicBezTo>
                    <a:cubicBezTo>
                      <a:pt x="696" y="2295"/>
                      <a:pt x="731" y="2480"/>
                      <a:pt x="675" y="2641"/>
                    </a:cubicBezTo>
                    <a:cubicBezTo>
                      <a:pt x="757" y="2687"/>
                      <a:pt x="844" y="2724"/>
                      <a:pt x="934" y="2752"/>
                    </a:cubicBezTo>
                    <a:cubicBezTo>
                      <a:pt x="1006" y="2598"/>
                      <a:pt x="1159" y="2494"/>
                      <a:pt x="1336" y="2494"/>
                    </a:cubicBezTo>
                    <a:cubicBezTo>
                      <a:pt x="1513" y="2494"/>
                      <a:pt x="1667" y="2598"/>
                      <a:pt x="1738" y="2752"/>
                    </a:cubicBezTo>
                    <a:cubicBezTo>
                      <a:pt x="1828" y="2724"/>
                      <a:pt x="1915" y="2687"/>
                      <a:pt x="1998" y="2641"/>
                    </a:cubicBezTo>
                    <a:cubicBezTo>
                      <a:pt x="1941" y="2480"/>
                      <a:pt x="1977" y="2295"/>
                      <a:pt x="2101" y="2168"/>
                    </a:cubicBezTo>
                    <a:cubicBezTo>
                      <a:pt x="2225" y="2039"/>
                      <a:pt x="2405" y="2002"/>
                      <a:pt x="2563" y="2058"/>
                    </a:cubicBezTo>
                    <a:cubicBezTo>
                      <a:pt x="2609" y="1971"/>
                      <a:pt x="2645" y="1880"/>
                      <a:pt x="2672" y="1786"/>
                    </a:cubicBezTo>
                    <a:cubicBezTo>
                      <a:pt x="2521" y="1713"/>
                      <a:pt x="2419" y="1556"/>
                      <a:pt x="2419" y="1376"/>
                    </a:cubicBezTo>
                    <a:cubicBezTo>
                      <a:pt x="2419" y="1196"/>
                      <a:pt x="2521" y="1039"/>
                      <a:pt x="2672" y="967"/>
                    </a:cubicBezTo>
                    <a:cubicBezTo>
                      <a:pt x="2645" y="872"/>
                      <a:pt x="2609" y="781"/>
                      <a:pt x="2563" y="694"/>
                    </a:cubicBezTo>
                    <a:cubicBezTo>
                      <a:pt x="2405" y="751"/>
                      <a:pt x="2225" y="713"/>
                      <a:pt x="2101" y="585"/>
                    </a:cubicBezTo>
                    <a:cubicBezTo>
                      <a:pt x="1977" y="457"/>
                      <a:pt x="1941" y="272"/>
                      <a:pt x="1998" y="111"/>
                    </a:cubicBezTo>
                    <a:cubicBezTo>
                      <a:pt x="1915" y="65"/>
                      <a:pt x="1828" y="28"/>
                      <a:pt x="1738" y="0"/>
                    </a:cubicBezTo>
                    <a:cubicBezTo>
                      <a:pt x="1667" y="154"/>
                      <a:pt x="1513" y="259"/>
                      <a:pt x="1336" y="259"/>
                    </a:cubicBezTo>
                    <a:cubicBezTo>
                      <a:pt x="1159" y="259"/>
                      <a:pt x="1006" y="154"/>
                      <a:pt x="934" y="0"/>
                    </a:cubicBezTo>
                    <a:cubicBezTo>
                      <a:pt x="844" y="28"/>
                      <a:pt x="757" y="65"/>
                      <a:pt x="675" y="111"/>
                    </a:cubicBezTo>
                    <a:cubicBezTo>
                      <a:pt x="731" y="272"/>
                      <a:pt x="696" y="457"/>
                      <a:pt x="572" y="585"/>
                    </a:cubicBezTo>
                    <a:cubicBezTo>
                      <a:pt x="447" y="713"/>
                      <a:pt x="267" y="750"/>
                      <a:pt x="109" y="694"/>
                    </a:cubicBezTo>
                    <a:cubicBezTo>
                      <a:pt x="64" y="781"/>
                      <a:pt x="27" y="872"/>
                      <a:pt x="0" y="966"/>
                    </a:cubicBezTo>
                    <a:cubicBezTo>
                      <a:pt x="145" y="1036"/>
                      <a:pt x="244" y="1183"/>
                      <a:pt x="252" y="135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 name="Freeform 29">
                <a:extLst>
                  <a:ext uri="{FF2B5EF4-FFF2-40B4-BE49-F238E27FC236}">
                    <a16:creationId xmlns:a16="http://schemas.microsoft.com/office/drawing/2014/main" id="{F9D6040E-67EE-A803-D625-2BCF86EC8AD5}"/>
                  </a:ext>
                </a:extLst>
              </p:cNvPr>
              <p:cNvSpPr>
                <a:spLocks noEditPoints="1"/>
              </p:cNvSpPr>
              <p:nvPr/>
            </p:nvSpPr>
            <p:spPr bwMode="auto">
              <a:xfrm>
                <a:off x="3292" y="3271"/>
                <a:ext cx="128" cy="131"/>
              </a:xfrm>
              <a:custGeom>
                <a:avLst/>
                <a:gdLst>
                  <a:gd name="T0" fmla="*/ 269 w 1552"/>
                  <a:gd name="T1" fmla="*/ 794 h 1588"/>
                  <a:gd name="T2" fmla="*/ 269 w 1552"/>
                  <a:gd name="T3" fmla="*/ 794 h 1588"/>
                  <a:gd name="T4" fmla="*/ 776 w 1552"/>
                  <a:gd name="T5" fmla="*/ 268 h 1588"/>
                  <a:gd name="T6" fmla="*/ 1284 w 1552"/>
                  <a:gd name="T7" fmla="*/ 794 h 1588"/>
                  <a:gd name="T8" fmla="*/ 776 w 1552"/>
                  <a:gd name="T9" fmla="*/ 1320 h 1588"/>
                  <a:gd name="T10" fmla="*/ 269 w 1552"/>
                  <a:gd name="T11" fmla="*/ 794 h 1588"/>
                  <a:gd name="T12" fmla="*/ 269 w 1552"/>
                  <a:gd name="T13" fmla="*/ 794 h 1588"/>
                  <a:gd name="T14" fmla="*/ 776 w 1552"/>
                  <a:gd name="T15" fmla="*/ 1588 h 1588"/>
                  <a:gd name="T16" fmla="*/ 776 w 1552"/>
                  <a:gd name="T17" fmla="*/ 1588 h 1588"/>
                  <a:gd name="T18" fmla="*/ 1552 w 1552"/>
                  <a:gd name="T19" fmla="*/ 794 h 1588"/>
                  <a:gd name="T20" fmla="*/ 776 w 1552"/>
                  <a:gd name="T21" fmla="*/ 0 h 1588"/>
                  <a:gd name="T22" fmla="*/ 0 w 1552"/>
                  <a:gd name="T23" fmla="*/ 794 h 1588"/>
                  <a:gd name="T24" fmla="*/ 776 w 1552"/>
                  <a:gd name="T25" fmla="*/ 1588 h 1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2" h="1588">
                    <a:moveTo>
                      <a:pt x="269" y="794"/>
                    </a:moveTo>
                    <a:lnTo>
                      <a:pt x="269" y="794"/>
                    </a:lnTo>
                    <a:cubicBezTo>
                      <a:pt x="269" y="504"/>
                      <a:pt x="496" y="268"/>
                      <a:pt x="776" y="268"/>
                    </a:cubicBezTo>
                    <a:cubicBezTo>
                      <a:pt x="1056" y="268"/>
                      <a:pt x="1284" y="504"/>
                      <a:pt x="1284" y="794"/>
                    </a:cubicBezTo>
                    <a:cubicBezTo>
                      <a:pt x="1284" y="1084"/>
                      <a:pt x="1056" y="1320"/>
                      <a:pt x="776" y="1320"/>
                    </a:cubicBezTo>
                    <a:cubicBezTo>
                      <a:pt x="496" y="1320"/>
                      <a:pt x="269" y="1084"/>
                      <a:pt x="269" y="794"/>
                    </a:cubicBezTo>
                    <a:lnTo>
                      <a:pt x="269" y="794"/>
                    </a:lnTo>
                    <a:close/>
                    <a:moveTo>
                      <a:pt x="776" y="1588"/>
                    </a:moveTo>
                    <a:lnTo>
                      <a:pt x="776" y="1588"/>
                    </a:lnTo>
                    <a:cubicBezTo>
                      <a:pt x="1204" y="1588"/>
                      <a:pt x="1552" y="1232"/>
                      <a:pt x="1552" y="794"/>
                    </a:cubicBezTo>
                    <a:cubicBezTo>
                      <a:pt x="1552" y="356"/>
                      <a:pt x="1204" y="0"/>
                      <a:pt x="776" y="0"/>
                    </a:cubicBezTo>
                    <a:cubicBezTo>
                      <a:pt x="348" y="0"/>
                      <a:pt x="0" y="356"/>
                      <a:pt x="0" y="794"/>
                    </a:cubicBezTo>
                    <a:cubicBezTo>
                      <a:pt x="0" y="1232"/>
                      <a:pt x="348" y="1588"/>
                      <a:pt x="776" y="158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2" name="Freeform 30">
                <a:extLst>
                  <a:ext uri="{FF2B5EF4-FFF2-40B4-BE49-F238E27FC236}">
                    <a16:creationId xmlns:a16="http://schemas.microsoft.com/office/drawing/2014/main" id="{1C0EAA21-DB69-D0CA-71B7-8BBCECC132EA}"/>
                  </a:ext>
                </a:extLst>
              </p:cNvPr>
              <p:cNvSpPr>
                <a:spLocks/>
              </p:cNvSpPr>
              <p:nvPr/>
            </p:nvSpPr>
            <p:spPr bwMode="auto">
              <a:xfrm>
                <a:off x="3320" y="3301"/>
                <a:ext cx="42" cy="43"/>
              </a:xfrm>
              <a:custGeom>
                <a:avLst/>
                <a:gdLst>
                  <a:gd name="T0" fmla="*/ 268 w 512"/>
                  <a:gd name="T1" fmla="*/ 384 h 518"/>
                  <a:gd name="T2" fmla="*/ 268 w 512"/>
                  <a:gd name="T3" fmla="*/ 384 h 518"/>
                  <a:gd name="T4" fmla="*/ 377 w 512"/>
                  <a:gd name="T5" fmla="*/ 268 h 518"/>
                  <a:gd name="T6" fmla="*/ 512 w 512"/>
                  <a:gd name="T7" fmla="*/ 134 h 518"/>
                  <a:gd name="T8" fmla="*/ 377 w 512"/>
                  <a:gd name="T9" fmla="*/ 0 h 518"/>
                  <a:gd name="T10" fmla="*/ 0 w 512"/>
                  <a:gd name="T11" fmla="*/ 384 h 518"/>
                  <a:gd name="T12" fmla="*/ 134 w 512"/>
                  <a:gd name="T13" fmla="*/ 518 h 518"/>
                  <a:gd name="T14" fmla="*/ 268 w 512"/>
                  <a:gd name="T15" fmla="*/ 384 h 5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2" h="518">
                    <a:moveTo>
                      <a:pt x="268" y="384"/>
                    </a:moveTo>
                    <a:lnTo>
                      <a:pt x="268" y="384"/>
                    </a:lnTo>
                    <a:cubicBezTo>
                      <a:pt x="268" y="320"/>
                      <a:pt x="317" y="268"/>
                      <a:pt x="377" y="268"/>
                    </a:cubicBezTo>
                    <a:cubicBezTo>
                      <a:pt x="452" y="268"/>
                      <a:pt x="512" y="208"/>
                      <a:pt x="512" y="134"/>
                    </a:cubicBezTo>
                    <a:cubicBezTo>
                      <a:pt x="512" y="60"/>
                      <a:pt x="452" y="0"/>
                      <a:pt x="377" y="0"/>
                    </a:cubicBezTo>
                    <a:cubicBezTo>
                      <a:pt x="169" y="0"/>
                      <a:pt x="0" y="172"/>
                      <a:pt x="0" y="384"/>
                    </a:cubicBezTo>
                    <a:cubicBezTo>
                      <a:pt x="0" y="458"/>
                      <a:pt x="60" y="518"/>
                      <a:pt x="134" y="518"/>
                    </a:cubicBezTo>
                    <a:cubicBezTo>
                      <a:pt x="208" y="518"/>
                      <a:pt x="268" y="458"/>
                      <a:pt x="268" y="38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3" name="Freeform 31">
                <a:extLst>
                  <a:ext uri="{FF2B5EF4-FFF2-40B4-BE49-F238E27FC236}">
                    <a16:creationId xmlns:a16="http://schemas.microsoft.com/office/drawing/2014/main" id="{42D15497-986F-B5AA-BBEF-17A4F09309A5}"/>
                  </a:ext>
                </a:extLst>
              </p:cNvPr>
              <p:cNvSpPr>
                <a:spLocks noEditPoints="1"/>
              </p:cNvSpPr>
              <p:nvPr/>
            </p:nvSpPr>
            <p:spPr bwMode="auto">
              <a:xfrm>
                <a:off x="2026" y="2135"/>
                <a:ext cx="432" cy="72"/>
              </a:xfrm>
              <a:custGeom>
                <a:avLst/>
                <a:gdLst>
                  <a:gd name="T0" fmla="*/ 2087 w 5222"/>
                  <a:gd name="T1" fmla="*/ 317 h 874"/>
                  <a:gd name="T2" fmla="*/ 2087 w 5222"/>
                  <a:gd name="T3" fmla="*/ 317 h 874"/>
                  <a:gd name="T4" fmla="*/ 3136 w 5222"/>
                  <a:gd name="T5" fmla="*/ 317 h 874"/>
                  <a:gd name="T6" fmla="*/ 3270 w 5222"/>
                  <a:gd name="T7" fmla="*/ 451 h 874"/>
                  <a:gd name="T8" fmla="*/ 3136 w 5222"/>
                  <a:gd name="T9" fmla="*/ 585 h 874"/>
                  <a:gd name="T10" fmla="*/ 2087 w 5222"/>
                  <a:gd name="T11" fmla="*/ 585 h 874"/>
                  <a:gd name="T12" fmla="*/ 1952 w 5222"/>
                  <a:gd name="T13" fmla="*/ 451 h 874"/>
                  <a:gd name="T14" fmla="*/ 2087 w 5222"/>
                  <a:gd name="T15" fmla="*/ 317 h 874"/>
                  <a:gd name="T16" fmla="*/ 2087 w 5222"/>
                  <a:gd name="T17" fmla="*/ 317 h 874"/>
                  <a:gd name="T18" fmla="*/ 225 w 5222"/>
                  <a:gd name="T19" fmla="*/ 874 h 874"/>
                  <a:gd name="T20" fmla="*/ 225 w 5222"/>
                  <a:gd name="T21" fmla="*/ 874 h 874"/>
                  <a:gd name="T22" fmla="*/ 5222 w 5222"/>
                  <a:gd name="T23" fmla="*/ 874 h 874"/>
                  <a:gd name="T24" fmla="*/ 5222 w 5222"/>
                  <a:gd name="T25" fmla="*/ 284 h 874"/>
                  <a:gd name="T26" fmla="*/ 4939 w 5222"/>
                  <a:gd name="T27" fmla="*/ 0 h 874"/>
                  <a:gd name="T28" fmla="*/ 284 w 5222"/>
                  <a:gd name="T29" fmla="*/ 0 h 874"/>
                  <a:gd name="T30" fmla="*/ 0 w 5222"/>
                  <a:gd name="T31" fmla="*/ 284 h 874"/>
                  <a:gd name="T32" fmla="*/ 0 w 5222"/>
                  <a:gd name="T33" fmla="*/ 874 h 874"/>
                  <a:gd name="T34" fmla="*/ 225 w 5222"/>
                  <a:gd name="T35" fmla="*/ 874 h 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222" h="874">
                    <a:moveTo>
                      <a:pt x="2087" y="317"/>
                    </a:moveTo>
                    <a:lnTo>
                      <a:pt x="2087" y="317"/>
                    </a:lnTo>
                    <a:lnTo>
                      <a:pt x="3136" y="317"/>
                    </a:lnTo>
                    <a:cubicBezTo>
                      <a:pt x="3210" y="317"/>
                      <a:pt x="3270" y="377"/>
                      <a:pt x="3270" y="451"/>
                    </a:cubicBezTo>
                    <a:cubicBezTo>
                      <a:pt x="3270" y="525"/>
                      <a:pt x="3210" y="585"/>
                      <a:pt x="3136" y="585"/>
                    </a:cubicBezTo>
                    <a:lnTo>
                      <a:pt x="2087" y="585"/>
                    </a:lnTo>
                    <a:cubicBezTo>
                      <a:pt x="2012" y="585"/>
                      <a:pt x="1952" y="525"/>
                      <a:pt x="1952" y="451"/>
                    </a:cubicBezTo>
                    <a:cubicBezTo>
                      <a:pt x="1952" y="377"/>
                      <a:pt x="2012" y="317"/>
                      <a:pt x="2087" y="317"/>
                    </a:cubicBezTo>
                    <a:lnTo>
                      <a:pt x="2087" y="317"/>
                    </a:lnTo>
                    <a:close/>
                    <a:moveTo>
                      <a:pt x="225" y="874"/>
                    </a:moveTo>
                    <a:lnTo>
                      <a:pt x="225" y="874"/>
                    </a:lnTo>
                    <a:lnTo>
                      <a:pt x="5222" y="874"/>
                    </a:lnTo>
                    <a:lnTo>
                      <a:pt x="5222" y="284"/>
                    </a:lnTo>
                    <a:cubicBezTo>
                      <a:pt x="5222" y="128"/>
                      <a:pt x="5095" y="0"/>
                      <a:pt x="4939" y="0"/>
                    </a:cubicBezTo>
                    <a:lnTo>
                      <a:pt x="284" y="0"/>
                    </a:lnTo>
                    <a:cubicBezTo>
                      <a:pt x="127" y="0"/>
                      <a:pt x="0" y="128"/>
                      <a:pt x="0" y="284"/>
                    </a:cubicBezTo>
                    <a:lnTo>
                      <a:pt x="0" y="874"/>
                    </a:lnTo>
                    <a:lnTo>
                      <a:pt x="225" y="874"/>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4" name="Freeform 32">
                <a:extLst>
                  <a:ext uri="{FF2B5EF4-FFF2-40B4-BE49-F238E27FC236}">
                    <a16:creationId xmlns:a16="http://schemas.microsoft.com/office/drawing/2014/main" id="{FE454012-E9FC-5F33-FB51-3CED8AD26DD8}"/>
                  </a:ext>
                </a:extLst>
              </p:cNvPr>
              <p:cNvSpPr>
                <a:spLocks noEditPoints="1"/>
              </p:cNvSpPr>
              <p:nvPr/>
            </p:nvSpPr>
            <p:spPr bwMode="auto">
              <a:xfrm>
                <a:off x="2026" y="2684"/>
                <a:ext cx="432" cy="91"/>
              </a:xfrm>
              <a:custGeom>
                <a:avLst/>
                <a:gdLst>
                  <a:gd name="T0" fmla="*/ 2611 w 5222"/>
                  <a:gd name="T1" fmla="*/ 1006 h 1111"/>
                  <a:gd name="T2" fmla="*/ 2611 w 5222"/>
                  <a:gd name="T3" fmla="*/ 1006 h 1111"/>
                  <a:gd name="T4" fmla="*/ 2141 w 5222"/>
                  <a:gd name="T5" fmla="*/ 536 h 1111"/>
                  <a:gd name="T6" fmla="*/ 2611 w 5222"/>
                  <a:gd name="T7" fmla="*/ 66 h 1111"/>
                  <a:gd name="T8" fmla="*/ 3081 w 5222"/>
                  <a:gd name="T9" fmla="*/ 536 h 1111"/>
                  <a:gd name="T10" fmla="*/ 2611 w 5222"/>
                  <a:gd name="T11" fmla="*/ 1006 h 1111"/>
                  <a:gd name="T12" fmla="*/ 2611 w 5222"/>
                  <a:gd name="T13" fmla="*/ 1006 h 1111"/>
                  <a:gd name="T14" fmla="*/ 4730 w 5222"/>
                  <a:gd name="T15" fmla="*/ 0 h 1111"/>
                  <a:gd name="T16" fmla="*/ 4730 w 5222"/>
                  <a:gd name="T17" fmla="*/ 0 h 1111"/>
                  <a:gd name="T18" fmla="*/ 0 w 5222"/>
                  <a:gd name="T19" fmla="*/ 0 h 1111"/>
                  <a:gd name="T20" fmla="*/ 0 w 5222"/>
                  <a:gd name="T21" fmla="*/ 827 h 1111"/>
                  <a:gd name="T22" fmla="*/ 284 w 5222"/>
                  <a:gd name="T23" fmla="*/ 1111 h 1111"/>
                  <a:gd name="T24" fmla="*/ 4939 w 5222"/>
                  <a:gd name="T25" fmla="*/ 1111 h 1111"/>
                  <a:gd name="T26" fmla="*/ 5222 w 5222"/>
                  <a:gd name="T27" fmla="*/ 827 h 1111"/>
                  <a:gd name="T28" fmla="*/ 5222 w 5222"/>
                  <a:gd name="T29" fmla="*/ 0 h 1111"/>
                  <a:gd name="T30" fmla="*/ 4730 w 5222"/>
                  <a:gd name="T31" fmla="*/ 0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22" h="1111">
                    <a:moveTo>
                      <a:pt x="2611" y="1006"/>
                    </a:moveTo>
                    <a:lnTo>
                      <a:pt x="2611" y="1006"/>
                    </a:lnTo>
                    <a:cubicBezTo>
                      <a:pt x="2352" y="1006"/>
                      <a:pt x="2141" y="795"/>
                      <a:pt x="2141" y="536"/>
                    </a:cubicBezTo>
                    <a:cubicBezTo>
                      <a:pt x="2141" y="277"/>
                      <a:pt x="2352" y="66"/>
                      <a:pt x="2611" y="66"/>
                    </a:cubicBezTo>
                    <a:cubicBezTo>
                      <a:pt x="2870" y="66"/>
                      <a:pt x="3081" y="277"/>
                      <a:pt x="3081" y="536"/>
                    </a:cubicBezTo>
                    <a:cubicBezTo>
                      <a:pt x="3081" y="795"/>
                      <a:pt x="2870" y="1006"/>
                      <a:pt x="2611" y="1006"/>
                    </a:cubicBezTo>
                    <a:lnTo>
                      <a:pt x="2611" y="1006"/>
                    </a:lnTo>
                    <a:close/>
                    <a:moveTo>
                      <a:pt x="4730" y="0"/>
                    </a:moveTo>
                    <a:lnTo>
                      <a:pt x="4730" y="0"/>
                    </a:lnTo>
                    <a:lnTo>
                      <a:pt x="0" y="0"/>
                    </a:lnTo>
                    <a:lnTo>
                      <a:pt x="0" y="827"/>
                    </a:lnTo>
                    <a:cubicBezTo>
                      <a:pt x="0" y="983"/>
                      <a:pt x="127" y="1111"/>
                      <a:pt x="284" y="1111"/>
                    </a:cubicBezTo>
                    <a:lnTo>
                      <a:pt x="4939" y="1111"/>
                    </a:lnTo>
                    <a:cubicBezTo>
                      <a:pt x="5095" y="1111"/>
                      <a:pt x="5222" y="983"/>
                      <a:pt x="5222" y="827"/>
                    </a:cubicBezTo>
                    <a:lnTo>
                      <a:pt x="5222" y="0"/>
                    </a:lnTo>
                    <a:lnTo>
                      <a:pt x="4730"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5" name="Freeform 33">
                <a:extLst>
                  <a:ext uri="{FF2B5EF4-FFF2-40B4-BE49-F238E27FC236}">
                    <a16:creationId xmlns:a16="http://schemas.microsoft.com/office/drawing/2014/main" id="{7DB9A009-8200-AD6F-AAFE-441AF25A7081}"/>
                  </a:ext>
                </a:extLst>
              </p:cNvPr>
              <p:cNvSpPr>
                <a:spLocks/>
              </p:cNvSpPr>
              <p:nvPr/>
            </p:nvSpPr>
            <p:spPr bwMode="auto">
              <a:xfrm>
                <a:off x="2226" y="2711"/>
                <a:ext cx="33" cy="33"/>
              </a:xfrm>
              <a:custGeom>
                <a:avLst/>
                <a:gdLst>
                  <a:gd name="T0" fmla="*/ 201 w 403"/>
                  <a:gd name="T1" fmla="*/ 0 h 403"/>
                  <a:gd name="T2" fmla="*/ 201 w 403"/>
                  <a:gd name="T3" fmla="*/ 0 h 403"/>
                  <a:gd name="T4" fmla="*/ 0 w 403"/>
                  <a:gd name="T5" fmla="*/ 202 h 403"/>
                  <a:gd name="T6" fmla="*/ 201 w 403"/>
                  <a:gd name="T7" fmla="*/ 403 h 403"/>
                  <a:gd name="T8" fmla="*/ 403 w 403"/>
                  <a:gd name="T9" fmla="*/ 202 h 403"/>
                  <a:gd name="T10" fmla="*/ 201 w 403"/>
                  <a:gd name="T11" fmla="*/ 0 h 403"/>
                </a:gdLst>
                <a:ahLst/>
                <a:cxnLst>
                  <a:cxn ang="0">
                    <a:pos x="T0" y="T1"/>
                  </a:cxn>
                  <a:cxn ang="0">
                    <a:pos x="T2" y="T3"/>
                  </a:cxn>
                  <a:cxn ang="0">
                    <a:pos x="T4" y="T5"/>
                  </a:cxn>
                  <a:cxn ang="0">
                    <a:pos x="T6" y="T7"/>
                  </a:cxn>
                  <a:cxn ang="0">
                    <a:pos x="T8" y="T9"/>
                  </a:cxn>
                  <a:cxn ang="0">
                    <a:pos x="T10" y="T11"/>
                  </a:cxn>
                </a:cxnLst>
                <a:rect l="0" t="0" r="r" b="b"/>
                <a:pathLst>
                  <a:path w="403" h="403">
                    <a:moveTo>
                      <a:pt x="201" y="0"/>
                    </a:moveTo>
                    <a:lnTo>
                      <a:pt x="201" y="0"/>
                    </a:lnTo>
                    <a:cubicBezTo>
                      <a:pt x="90" y="0"/>
                      <a:pt x="0" y="91"/>
                      <a:pt x="0" y="202"/>
                    </a:cubicBezTo>
                    <a:cubicBezTo>
                      <a:pt x="0" y="313"/>
                      <a:pt x="90" y="403"/>
                      <a:pt x="201" y="403"/>
                    </a:cubicBezTo>
                    <a:cubicBezTo>
                      <a:pt x="312" y="403"/>
                      <a:pt x="403" y="313"/>
                      <a:pt x="403" y="202"/>
                    </a:cubicBezTo>
                    <a:cubicBezTo>
                      <a:pt x="403" y="91"/>
                      <a:pt x="312" y="0"/>
                      <a:pt x="201"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6" name="Freeform 34">
                <a:extLst>
                  <a:ext uri="{FF2B5EF4-FFF2-40B4-BE49-F238E27FC236}">
                    <a16:creationId xmlns:a16="http://schemas.microsoft.com/office/drawing/2014/main" id="{CD3F5BF2-8E59-06E3-9A93-3CBC8D7929ED}"/>
                  </a:ext>
                </a:extLst>
              </p:cNvPr>
              <p:cNvSpPr>
                <a:spLocks noEditPoints="1"/>
              </p:cNvSpPr>
              <p:nvPr/>
            </p:nvSpPr>
            <p:spPr bwMode="auto">
              <a:xfrm>
                <a:off x="2026" y="2229"/>
                <a:ext cx="432" cy="432"/>
              </a:xfrm>
              <a:custGeom>
                <a:avLst/>
                <a:gdLst>
                  <a:gd name="T0" fmla="*/ 3846 w 5222"/>
                  <a:gd name="T1" fmla="*/ 2471 h 5228"/>
                  <a:gd name="T2" fmla="*/ 3846 w 5222"/>
                  <a:gd name="T3" fmla="*/ 2471 h 5228"/>
                  <a:gd name="T4" fmla="*/ 3145 w 5222"/>
                  <a:gd name="T5" fmla="*/ 2981 h 5228"/>
                  <a:gd name="T6" fmla="*/ 3413 w 5222"/>
                  <a:gd name="T7" fmla="*/ 3805 h 5228"/>
                  <a:gd name="T8" fmla="*/ 3364 w 5222"/>
                  <a:gd name="T9" fmla="*/ 3955 h 5228"/>
                  <a:gd name="T10" fmla="*/ 3285 w 5222"/>
                  <a:gd name="T11" fmla="*/ 3981 h 5228"/>
                  <a:gd name="T12" fmla="*/ 3206 w 5222"/>
                  <a:gd name="T13" fmla="*/ 3955 h 5228"/>
                  <a:gd name="T14" fmla="*/ 2505 w 5222"/>
                  <a:gd name="T15" fmla="*/ 3446 h 5228"/>
                  <a:gd name="T16" fmla="*/ 1804 w 5222"/>
                  <a:gd name="T17" fmla="*/ 3955 h 5228"/>
                  <a:gd name="T18" fmla="*/ 1646 w 5222"/>
                  <a:gd name="T19" fmla="*/ 3955 h 5228"/>
                  <a:gd name="T20" fmla="*/ 1598 w 5222"/>
                  <a:gd name="T21" fmla="*/ 3805 h 5228"/>
                  <a:gd name="T22" fmla="*/ 1866 w 5222"/>
                  <a:gd name="T23" fmla="*/ 2981 h 5228"/>
                  <a:gd name="T24" fmla="*/ 1164 w 5222"/>
                  <a:gd name="T25" fmla="*/ 2471 h 5228"/>
                  <a:gd name="T26" fmla="*/ 1116 w 5222"/>
                  <a:gd name="T27" fmla="*/ 2321 h 5228"/>
                  <a:gd name="T28" fmla="*/ 1243 w 5222"/>
                  <a:gd name="T29" fmla="*/ 2229 h 5228"/>
                  <a:gd name="T30" fmla="*/ 2110 w 5222"/>
                  <a:gd name="T31" fmla="*/ 2229 h 5228"/>
                  <a:gd name="T32" fmla="*/ 2378 w 5222"/>
                  <a:gd name="T33" fmla="*/ 1404 h 5228"/>
                  <a:gd name="T34" fmla="*/ 2505 w 5222"/>
                  <a:gd name="T35" fmla="*/ 1312 h 5228"/>
                  <a:gd name="T36" fmla="*/ 2633 w 5222"/>
                  <a:gd name="T37" fmla="*/ 1404 h 5228"/>
                  <a:gd name="T38" fmla="*/ 2901 w 5222"/>
                  <a:gd name="T39" fmla="*/ 2229 h 5228"/>
                  <a:gd name="T40" fmla="*/ 3767 w 5222"/>
                  <a:gd name="T41" fmla="*/ 2229 h 5228"/>
                  <a:gd name="T42" fmla="*/ 3895 w 5222"/>
                  <a:gd name="T43" fmla="*/ 2321 h 5228"/>
                  <a:gd name="T44" fmla="*/ 3846 w 5222"/>
                  <a:gd name="T45" fmla="*/ 2471 h 5228"/>
                  <a:gd name="T46" fmla="*/ 3846 w 5222"/>
                  <a:gd name="T47" fmla="*/ 2471 h 5228"/>
                  <a:gd name="T48" fmla="*/ 0 w 5222"/>
                  <a:gd name="T49" fmla="*/ 5228 h 5228"/>
                  <a:gd name="T50" fmla="*/ 0 w 5222"/>
                  <a:gd name="T51" fmla="*/ 5228 h 5228"/>
                  <a:gd name="T52" fmla="*/ 5222 w 5222"/>
                  <a:gd name="T53" fmla="*/ 5228 h 5228"/>
                  <a:gd name="T54" fmla="*/ 5222 w 5222"/>
                  <a:gd name="T55" fmla="*/ 0 h 5228"/>
                  <a:gd name="T56" fmla="*/ 0 w 5222"/>
                  <a:gd name="T57" fmla="*/ 0 h 5228"/>
                  <a:gd name="T58" fmla="*/ 0 w 5222"/>
                  <a:gd name="T59" fmla="*/ 5228 h 5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22" h="5228">
                    <a:moveTo>
                      <a:pt x="3846" y="2471"/>
                    </a:moveTo>
                    <a:lnTo>
                      <a:pt x="3846" y="2471"/>
                    </a:lnTo>
                    <a:lnTo>
                      <a:pt x="3145" y="2981"/>
                    </a:lnTo>
                    <a:lnTo>
                      <a:pt x="3413" y="3805"/>
                    </a:lnTo>
                    <a:cubicBezTo>
                      <a:pt x="3431" y="3860"/>
                      <a:pt x="3411" y="3921"/>
                      <a:pt x="3364" y="3955"/>
                    </a:cubicBezTo>
                    <a:cubicBezTo>
                      <a:pt x="3341" y="3972"/>
                      <a:pt x="3313" y="3981"/>
                      <a:pt x="3285" y="3981"/>
                    </a:cubicBezTo>
                    <a:cubicBezTo>
                      <a:pt x="3258" y="3981"/>
                      <a:pt x="3230" y="3972"/>
                      <a:pt x="3206" y="3955"/>
                    </a:cubicBezTo>
                    <a:lnTo>
                      <a:pt x="2505" y="3446"/>
                    </a:lnTo>
                    <a:lnTo>
                      <a:pt x="1804" y="3955"/>
                    </a:lnTo>
                    <a:cubicBezTo>
                      <a:pt x="1757" y="3989"/>
                      <a:pt x="1693" y="3989"/>
                      <a:pt x="1646" y="3955"/>
                    </a:cubicBezTo>
                    <a:cubicBezTo>
                      <a:pt x="1599" y="3921"/>
                      <a:pt x="1580" y="3860"/>
                      <a:pt x="1598" y="3805"/>
                    </a:cubicBezTo>
                    <a:lnTo>
                      <a:pt x="1866" y="2981"/>
                    </a:lnTo>
                    <a:lnTo>
                      <a:pt x="1164" y="2471"/>
                    </a:lnTo>
                    <a:cubicBezTo>
                      <a:pt x="1117" y="2437"/>
                      <a:pt x="1098" y="2377"/>
                      <a:pt x="1116" y="2321"/>
                    </a:cubicBezTo>
                    <a:cubicBezTo>
                      <a:pt x="1134" y="2266"/>
                      <a:pt x="1185" y="2229"/>
                      <a:pt x="1243" y="2229"/>
                    </a:cubicBezTo>
                    <a:lnTo>
                      <a:pt x="2110" y="2229"/>
                    </a:lnTo>
                    <a:lnTo>
                      <a:pt x="2378" y="1404"/>
                    </a:lnTo>
                    <a:cubicBezTo>
                      <a:pt x="2396" y="1349"/>
                      <a:pt x="2447" y="1312"/>
                      <a:pt x="2505" y="1312"/>
                    </a:cubicBezTo>
                    <a:cubicBezTo>
                      <a:pt x="2563" y="1312"/>
                      <a:pt x="2615" y="1349"/>
                      <a:pt x="2633" y="1404"/>
                    </a:cubicBezTo>
                    <a:lnTo>
                      <a:pt x="2901" y="2229"/>
                    </a:lnTo>
                    <a:lnTo>
                      <a:pt x="3767" y="2229"/>
                    </a:lnTo>
                    <a:cubicBezTo>
                      <a:pt x="3825" y="2229"/>
                      <a:pt x="3877" y="2266"/>
                      <a:pt x="3895" y="2321"/>
                    </a:cubicBezTo>
                    <a:cubicBezTo>
                      <a:pt x="3913" y="2377"/>
                      <a:pt x="3893" y="2437"/>
                      <a:pt x="3846" y="2471"/>
                    </a:cubicBezTo>
                    <a:lnTo>
                      <a:pt x="3846" y="2471"/>
                    </a:lnTo>
                    <a:close/>
                    <a:moveTo>
                      <a:pt x="0" y="5228"/>
                    </a:moveTo>
                    <a:lnTo>
                      <a:pt x="0" y="5228"/>
                    </a:lnTo>
                    <a:lnTo>
                      <a:pt x="5222" y="5228"/>
                    </a:lnTo>
                    <a:lnTo>
                      <a:pt x="5222" y="0"/>
                    </a:lnTo>
                    <a:lnTo>
                      <a:pt x="0" y="0"/>
                    </a:lnTo>
                    <a:lnTo>
                      <a:pt x="0" y="522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7" name="Freeform 35">
                <a:extLst>
                  <a:ext uri="{FF2B5EF4-FFF2-40B4-BE49-F238E27FC236}">
                    <a16:creationId xmlns:a16="http://schemas.microsoft.com/office/drawing/2014/main" id="{4DA84462-9A7F-9224-2E8F-5F18F57CE3DD}"/>
                  </a:ext>
                </a:extLst>
              </p:cNvPr>
              <p:cNvSpPr>
                <a:spLocks/>
              </p:cNvSpPr>
              <p:nvPr/>
            </p:nvSpPr>
            <p:spPr bwMode="auto">
              <a:xfrm>
                <a:off x="2188" y="2161"/>
                <a:ext cx="109" cy="22"/>
              </a:xfrm>
              <a:custGeom>
                <a:avLst/>
                <a:gdLst>
                  <a:gd name="T0" fmla="*/ 135 w 1318"/>
                  <a:gd name="T1" fmla="*/ 268 h 268"/>
                  <a:gd name="T2" fmla="*/ 135 w 1318"/>
                  <a:gd name="T3" fmla="*/ 268 h 268"/>
                  <a:gd name="T4" fmla="*/ 1184 w 1318"/>
                  <a:gd name="T5" fmla="*/ 268 h 268"/>
                  <a:gd name="T6" fmla="*/ 1318 w 1318"/>
                  <a:gd name="T7" fmla="*/ 134 h 268"/>
                  <a:gd name="T8" fmla="*/ 1184 w 1318"/>
                  <a:gd name="T9" fmla="*/ 0 h 268"/>
                  <a:gd name="T10" fmla="*/ 135 w 1318"/>
                  <a:gd name="T11" fmla="*/ 0 h 268"/>
                  <a:gd name="T12" fmla="*/ 0 w 1318"/>
                  <a:gd name="T13" fmla="*/ 134 h 268"/>
                  <a:gd name="T14" fmla="*/ 135 w 1318"/>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8" h="268">
                    <a:moveTo>
                      <a:pt x="135" y="268"/>
                    </a:moveTo>
                    <a:lnTo>
                      <a:pt x="135" y="268"/>
                    </a:lnTo>
                    <a:lnTo>
                      <a:pt x="1184" y="268"/>
                    </a:lnTo>
                    <a:cubicBezTo>
                      <a:pt x="1258" y="268"/>
                      <a:pt x="1318" y="208"/>
                      <a:pt x="1318" y="134"/>
                    </a:cubicBezTo>
                    <a:cubicBezTo>
                      <a:pt x="1318" y="60"/>
                      <a:pt x="1258" y="0"/>
                      <a:pt x="1184" y="0"/>
                    </a:cubicBezTo>
                    <a:lnTo>
                      <a:pt x="135" y="0"/>
                    </a:lnTo>
                    <a:cubicBezTo>
                      <a:pt x="60" y="0"/>
                      <a:pt x="0" y="60"/>
                      <a:pt x="0" y="134"/>
                    </a:cubicBezTo>
                    <a:cubicBezTo>
                      <a:pt x="0" y="208"/>
                      <a:pt x="60" y="268"/>
                      <a:pt x="135"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8" name="Freeform 36">
                <a:extLst>
                  <a:ext uri="{FF2B5EF4-FFF2-40B4-BE49-F238E27FC236}">
                    <a16:creationId xmlns:a16="http://schemas.microsoft.com/office/drawing/2014/main" id="{6626386B-18A8-4E7C-D300-CDED7B772F84}"/>
                  </a:ext>
                </a:extLst>
              </p:cNvPr>
              <p:cNvSpPr>
                <a:spLocks noEditPoints="1"/>
              </p:cNvSpPr>
              <p:nvPr/>
            </p:nvSpPr>
            <p:spPr bwMode="auto">
              <a:xfrm>
                <a:off x="2203" y="2689"/>
                <a:ext cx="78" cy="78"/>
              </a:xfrm>
              <a:custGeom>
                <a:avLst/>
                <a:gdLst>
                  <a:gd name="T0" fmla="*/ 470 w 940"/>
                  <a:gd name="T1" fmla="*/ 671 h 940"/>
                  <a:gd name="T2" fmla="*/ 470 w 940"/>
                  <a:gd name="T3" fmla="*/ 671 h 940"/>
                  <a:gd name="T4" fmla="*/ 269 w 940"/>
                  <a:gd name="T5" fmla="*/ 470 h 940"/>
                  <a:gd name="T6" fmla="*/ 470 w 940"/>
                  <a:gd name="T7" fmla="*/ 268 h 940"/>
                  <a:gd name="T8" fmla="*/ 672 w 940"/>
                  <a:gd name="T9" fmla="*/ 470 h 940"/>
                  <a:gd name="T10" fmla="*/ 470 w 940"/>
                  <a:gd name="T11" fmla="*/ 671 h 940"/>
                  <a:gd name="T12" fmla="*/ 470 w 940"/>
                  <a:gd name="T13" fmla="*/ 671 h 940"/>
                  <a:gd name="T14" fmla="*/ 470 w 940"/>
                  <a:gd name="T15" fmla="*/ 0 h 940"/>
                  <a:gd name="T16" fmla="*/ 470 w 940"/>
                  <a:gd name="T17" fmla="*/ 0 h 940"/>
                  <a:gd name="T18" fmla="*/ 0 w 940"/>
                  <a:gd name="T19" fmla="*/ 470 h 940"/>
                  <a:gd name="T20" fmla="*/ 470 w 940"/>
                  <a:gd name="T21" fmla="*/ 940 h 940"/>
                  <a:gd name="T22" fmla="*/ 940 w 940"/>
                  <a:gd name="T23" fmla="*/ 470 h 940"/>
                  <a:gd name="T24" fmla="*/ 470 w 940"/>
                  <a:gd name="T25"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0" h="940">
                    <a:moveTo>
                      <a:pt x="470" y="671"/>
                    </a:moveTo>
                    <a:lnTo>
                      <a:pt x="470" y="671"/>
                    </a:lnTo>
                    <a:cubicBezTo>
                      <a:pt x="359" y="671"/>
                      <a:pt x="269" y="581"/>
                      <a:pt x="269" y="470"/>
                    </a:cubicBezTo>
                    <a:cubicBezTo>
                      <a:pt x="269" y="359"/>
                      <a:pt x="359" y="268"/>
                      <a:pt x="470" y="268"/>
                    </a:cubicBezTo>
                    <a:cubicBezTo>
                      <a:pt x="581" y="268"/>
                      <a:pt x="672" y="359"/>
                      <a:pt x="672" y="470"/>
                    </a:cubicBezTo>
                    <a:cubicBezTo>
                      <a:pt x="672" y="581"/>
                      <a:pt x="581" y="671"/>
                      <a:pt x="470" y="671"/>
                    </a:cubicBezTo>
                    <a:lnTo>
                      <a:pt x="470" y="671"/>
                    </a:lnTo>
                    <a:close/>
                    <a:moveTo>
                      <a:pt x="470" y="0"/>
                    </a:moveTo>
                    <a:lnTo>
                      <a:pt x="470" y="0"/>
                    </a:lnTo>
                    <a:cubicBezTo>
                      <a:pt x="211" y="0"/>
                      <a:pt x="0" y="211"/>
                      <a:pt x="0" y="470"/>
                    </a:cubicBezTo>
                    <a:cubicBezTo>
                      <a:pt x="0" y="729"/>
                      <a:pt x="211" y="940"/>
                      <a:pt x="470" y="940"/>
                    </a:cubicBezTo>
                    <a:cubicBezTo>
                      <a:pt x="729" y="940"/>
                      <a:pt x="940" y="729"/>
                      <a:pt x="940" y="470"/>
                    </a:cubicBezTo>
                    <a:cubicBezTo>
                      <a:pt x="940" y="211"/>
                      <a:pt x="729" y="0"/>
                      <a:pt x="470"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9" name="Freeform 37">
                <a:extLst>
                  <a:ext uri="{FF2B5EF4-FFF2-40B4-BE49-F238E27FC236}">
                    <a16:creationId xmlns:a16="http://schemas.microsoft.com/office/drawing/2014/main" id="{0618425A-B863-5DC6-62EF-3224D751A6CF}"/>
                  </a:ext>
                </a:extLst>
              </p:cNvPr>
              <p:cNvSpPr>
                <a:spLocks noEditPoints="1"/>
              </p:cNvSpPr>
              <p:nvPr/>
            </p:nvSpPr>
            <p:spPr bwMode="auto">
              <a:xfrm>
                <a:off x="2945" y="1772"/>
                <a:ext cx="262" cy="92"/>
              </a:xfrm>
              <a:custGeom>
                <a:avLst/>
                <a:gdLst>
                  <a:gd name="T0" fmla="*/ 1201 w 3175"/>
                  <a:gd name="T1" fmla="*/ 438 h 1116"/>
                  <a:gd name="T2" fmla="*/ 1201 w 3175"/>
                  <a:gd name="T3" fmla="*/ 438 h 1116"/>
                  <a:gd name="T4" fmla="*/ 1974 w 3175"/>
                  <a:gd name="T5" fmla="*/ 438 h 1116"/>
                  <a:gd name="T6" fmla="*/ 2108 w 3175"/>
                  <a:gd name="T7" fmla="*/ 572 h 1116"/>
                  <a:gd name="T8" fmla="*/ 1974 w 3175"/>
                  <a:gd name="T9" fmla="*/ 706 h 1116"/>
                  <a:gd name="T10" fmla="*/ 1201 w 3175"/>
                  <a:gd name="T11" fmla="*/ 706 h 1116"/>
                  <a:gd name="T12" fmla="*/ 1067 w 3175"/>
                  <a:gd name="T13" fmla="*/ 572 h 1116"/>
                  <a:gd name="T14" fmla="*/ 1201 w 3175"/>
                  <a:gd name="T15" fmla="*/ 438 h 1116"/>
                  <a:gd name="T16" fmla="*/ 1201 w 3175"/>
                  <a:gd name="T17" fmla="*/ 438 h 1116"/>
                  <a:gd name="T18" fmla="*/ 3175 w 3175"/>
                  <a:gd name="T19" fmla="*/ 1116 h 1116"/>
                  <a:gd name="T20" fmla="*/ 3175 w 3175"/>
                  <a:gd name="T21" fmla="*/ 1116 h 1116"/>
                  <a:gd name="T22" fmla="*/ 3175 w 3175"/>
                  <a:gd name="T23" fmla="*/ 705 h 1116"/>
                  <a:gd name="T24" fmla="*/ 3175 w 3175"/>
                  <a:gd name="T25" fmla="*/ 705 h 1116"/>
                  <a:gd name="T26" fmla="*/ 3175 w 3175"/>
                  <a:gd name="T27" fmla="*/ 276 h 1116"/>
                  <a:gd name="T28" fmla="*/ 2898 w 3175"/>
                  <a:gd name="T29" fmla="*/ 0 h 1116"/>
                  <a:gd name="T30" fmla="*/ 277 w 3175"/>
                  <a:gd name="T31" fmla="*/ 0 h 1116"/>
                  <a:gd name="T32" fmla="*/ 0 w 3175"/>
                  <a:gd name="T33" fmla="*/ 276 h 1116"/>
                  <a:gd name="T34" fmla="*/ 0 w 3175"/>
                  <a:gd name="T35" fmla="*/ 1116 h 1116"/>
                  <a:gd name="T36" fmla="*/ 3175 w 3175"/>
                  <a:gd name="T37" fmla="*/ 1116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1116">
                    <a:moveTo>
                      <a:pt x="1201" y="438"/>
                    </a:moveTo>
                    <a:lnTo>
                      <a:pt x="1201" y="438"/>
                    </a:lnTo>
                    <a:lnTo>
                      <a:pt x="1974" y="438"/>
                    </a:lnTo>
                    <a:cubicBezTo>
                      <a:pt x="2048" y="438"/>
                      <a:pt x="2108" y="498"/>
                      <a:pt x="2108" y="572"/>
                    </a:cubicBezTo>
                    <a:cubicBezTo>
                      <a:pt x="2108" y="646"/>
                      <a:pt x="2048" y="706"/>
                      <a:pt x="1974" y="706"/>
                    </a:cubicBezTo>
                    <a:lnTo>
                      <a:pt x="1201" y="706"/>
                    </a:lnTo>
                    <a:cubicBezTo>
                      <a:pt x="1127" y="706"/>
                      <a:pt x="1067" y="646"/>
                      <a:pt x="1067" y="572"/>
                    </a:cubicBezTo>
                    <a:cubicBezTo>
                      <a:pt x="1067" y="498"/>
                      <a:pt x="1127" y="438"/>
                      <a:pt x="1201" y="438"/>
                    </a:cubicBezTo>
                    <a:lnTo>
                      <a:pt x="1201" y="438"/>
                    </a:lnTo>
                    <a:close/>
                    <a:moveTo>
                      <a:pt x="3175" y="1116"/>
                    </a:moveTo>
                    <a:lnTo>
                      <a:pt x="3175" y="1116"/>
                    </a:lnTo>
                    <a:lnTo>
                      <a:pt x="3175" y="705"/>
                    </a:lnTo>
                    <a:cubicBezTo>
                      <a:pt x="3175" y="705"/>
                      <a:pt x="3175" y="705"/>
                      <a:pt x="3175" y="705"/>
                    </a:cubicBezTo>
                    <a:lnTo>
                      <a:pt x="3175" y="276"/>
                    </a:lnTo>
                    <a:cubicBezTo>
                      <a:pt x="3174" y="123"/>
                      <a:pt x="3051" y="0"/>
                      <a:pt x="2898" y="0"/>
                    </a:cubicBezTo>
                    <a:lnTo>
                      <a:pt x="277" y="0"/>
                    </a:lnTo>
                    <a:cubicBezTo>
                      <a:pt x="124" y="0"/>
                      <a:pt x="0" y="124"/>
                      <a:pt x="0" y="276"/>
                    </a:cubicBezTo>
                    <a:lnTo>
                      <a:pt x="0" y="1116"/>
                    </a:lnTo>
                    <a:lnTo>
                      <a:pt x="3175" y="1116"/>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0" name="Freeform 38">
                <a:extLst>
                  <a:ext uri="{FF2B5EF4-FFF2-40B4-BE49-F238E27FC236}">
                    <a16:creationId xmlns:a16="http://schemas.microsoft.com/office/drawing/2014/main" id="{5A49D9ED-3E62-8BD6-3555-D269F87D0BEA}"/>
                  </a:ext>
                </a:extLst>
              </p:cNvPr>
              <p:cNvSpPr>
                <a:spLocks/>
              </p:cNvSpPr>
              <p:nvPr/>
            </p:nvSpPr>
            <p:spPr bwMode="auto">
              <a:xfrm>
                <a:off x="3066" y="2192"/>
                <a:ext cx="19" cy="19"/>
              </a:xfrm>
              <a:custGeom>
                <a:avLst/>
                <a:gdLst>
                  <a:gd name="T0" fmla="*/ 112 w 225"/>
                  <a:gd name="T1" fmla="*/ 230 h 230"/>
                  <a:gd name="T2" fmla="*/ 112 w 225"/>
                  <a:gd name="T3" fmla="*/ 230 h 230"/>
                  <a:gd name="T4" fmla="*/ 225 w 225"/>
                  <a:gd name="T5" fmla="*/ 115 h 230"/>
                  <a:gd name="T6" fmla="*/ 112 w 225"/>
                  <a:gd name="T7" fmla="*/ 0 h 230"/>
                  <a:gd name="T8" fmla="*/ 0 w 225"/>
                  <a:gd name="T9" fmla="*/ 115 h 230"/>
                  <a:gd name="T10" fmla="*/ 112 w 225"/>
                  <a:gd name="T11" fmla="*/ 230 h 230"/>
                </a:gdLst>
                <a:ahLst/>
                <a:cxnLst>
                  <a:cxn ang="0">
                    <a:pos x="T0" y="T1"/>
                  </a:cxn>
                  <a:cxn ang="0">
                    <a:pos x="T2" y="T3"/>
                  </a:cxn>
                  <a:cxn ang="0">
                    <a:pos x="T4" y="T5"/>
                  </a:cxn>
                  <a:cxn ang="0">
                    <a:pos x="T6" y="T7"/>
                  </a:cxn>
                  <a:cxn ang="0">
                    <a:pos x="T8" y="T9"/>
                  </a:cxn>
                  <a:cxn ang="0">
                    <a:pos x="T10" y="T11"/>
                  </a:cxn>
                </a:cxnLst>
                <a:rect l="0" t="0" r="r" b="b"/>
                <a:pathLst>
                  <a:path w="225" h="230">
                    <a:moveTo>
                      <a:pt x="112" y="230"/>
                    </a:moveTo>
                    <a:lnTo>
                      <a:pt x="112" y="230"/>
                    </a:lnTo>
                    <a:cubicBezTo>
                      <a:pt x="175" y="230"/>
                      <a:pt x="225" y="178"/>
                      <a:pt x="225" y="115"/>
                    </a:cubicBezTo>
                    <a:cubicBezTo>
                      <a:pt x="225" y="51"/>
                      <a:pt x="175" y="0"/>
                      <a:pt x="112" y="0"/>
                    </a:cubicBezTo>
                    <a:cubicBezTo>
                      <a:pt x="50" y="0"/>
                      <a:pt x="0" y="51"/>
                      <a:pt x="0" y="115"/>
                    </a:cubicBezTo>
                    <a:cubicBezTo>
                      <a:pt x="0" y="178"/>
                      <a:pt x="50" y="230"/>
                      <a:pt x="112" y="23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1" name="Freeform 39">
                <a:extLst>
                  <a:ext uri="{FF2B5EF4-FFF2-40B4-BE49-F238E27FC236}">
                    <a16:creationId xmlns:a16="http://schemas.microsoft.com/office/drawing/2014/main" id="{D379C1AE-9D98-8D3B-DDDF-2285A0BEF43C}"/>
                  </a:ext>
                </a:extLst>
              </p:cNvPr>
              <p:cNvSpPr>
                <a:spLocks noEditPoints="1"/>
              </p:cNvSpPr>
              <p:nvPr/>
            </p:nvSpPr>
            <p:spPr bwMode="auto">
              <a:xfrm>
                <a:off x="2945" y="2160"/>
                <a:ext cx="262" cy="81"/>
              </a:xfrm>
              <a:custGeom>
                <a:avLst/>
                <a:gdLst>
                  <a:gd name="T0" fmla="*/ 1587 w 3175"/>
                  <a:gd name="T1" fmla="*/ 119 h 980"/>
                  <a:gd name="T2" fmla="*/ 1587 w 3175"/>
                  <a:gd name="T3" fmla="*/ 119 h 980"/>
                  <a:gd name="T4" fmla="*/ 1969 w 3175"/>
                  <a:gd name="T5" fmla="*/ 503 h 980"/>
                  <a:gd name="T6" fmla="*/ 1587 w 3175"/>
                  <a:gd name="T7" fmla="*/ 886 h 980"/>
                  <a:gd name="T8" fmla="*/ 1206 w 3175"/>
                  <a:gd name="T9" fmla="*/ 503 h 980"/>
                  <a:gd name="T10" fmla="*/ 1587 w 3175"/>
                  <a:gd name="T11" fmla="*/ 119 h 980"/>
                  <a:gd name="T12" fmla="*/ 1587 w 3175"/>
                  <a:gd name="T13" fmla="*/ 119 h 980"/>
                  <a:gd name="T14" fmla="*/ 203 w 3175"/>
                  <a:gd name="T15" fmla="*/ 970 h 980"/>
                  <a:gd name="T16" fmla="*/ 203 w 3175"/>
                  <a:gd name="T17" fmla="*/ 970 h 980"/>
                  <a:gd name="T18" fmla="*/ 277 w 3175"/>
                  <a:gd name="T19" fmla="*/ 980 h 980"/>
                  <a:gd name="T20" fmla="*/ 2898 w 3175"/>
                  <a:gd name="T21" fmla="*/ 980 h 980"/>
                  <a:gd name="T22" fmla="*/ 3175 w 3175"/>
                  <a:gd name="T23" fmla="*/ 704 h 980"/>
                  <a:gd name="T24" fmla="*/ 3175 w 3175"/>
                  <a:gd name="T25" fmla="*/ 0 h 980"/>
                  <a:gd name="T26" fmla="*/ 0 w 3175"/>
                  <a:gd name="T27" fmla="*/ 0 h 980"/>
                  <a:gd name="T28" fmla="*/ 0 w 3175"/>
                  <a:gd name="T29" fmla="*/ 704 h 980"/>
                  <a:gd name="T30" fmla="*/ 203 w 3175"/>
                  <a:gd name="T31" fmla="*/ 970 h 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75" h="980">
                    <a:moveTo>
                      <a:pt x="1587" y="119"/>
                    </a:moveTo>
                    <a:lnTo>
                      <a:pt x="1587" y="119"/>
                    </a:lnTo>
                    <a:cubicBezTo>
                      <a:pt x="1798" y="119"/>
                      <a:pt x="1969" y="291"/>
                      <a:pt x="1969" y="503"/>
                    </a:cubicBezTo>
                    <a:cubicBezTo>
                      <a:pt x="1969" y="714"/>
                      <a:pt x="1798" y="886"/>
                      <a:pt x="1587" y="886"/>
                    </a:cubicBezTo>
                    <a:cubicBezTo>
                      <a:pt x="1377" y="886"/>
                      <a:pt x="1206" y="714"/>
                      <a:pt x="1206" y="503"/>
                    </a:cubicBezTo>
                    <a:cubicBezTo>
                      <a:pt x="1206" y="291"/>
                      <a:pt x="1377" y="119"/>
                      <a:pt x="1587" y="119"/>
                    </a:cubicBezTo>
                    <a:lnTo>
                      <a:pt x="1587" y="119"/>
                    </a:lnTo>
                    <a:close/>
                    <a:moveTo>
                      <a:pt x="203" y="970"/>
                    </a:moveTo>
                    <a:lnTo>
                      <a:pt x="203" y="970"/>
                    </a:lnTo>
                    <a:cubicBezTo>
                      <a:pt x="227" y="977"/>
                      <a:pt x="251" y="980"/>
                      <a:pt x="277" y="980"/>
                    </a:cubicBezTo>
                    <a:lnTo>
                      <a:pt x="2898" y="980"/>
                    </a:lnTo>
                    <a:cubicBezTo>
                      <a:pt x="3051" y="980"/>
                      <a:pt x="3175" y="856"/>
                      <a:pt x="3175" y="704"/>
                    </a:cubicBezTo>
                    <a:lnTo>
                      <a:pt x="3175" y="0"/>
                    </a:lnTo>
                    <a:lnTo>
                      <a:pt x="0" y="0"/>
                    </a:lnTo>
                    <a:lnTo>
                      <a:pt x="0" y="704"/>
                    </a:lnTo>
                    <a:cubicBezTo>
                      <a:pt x="0" y="828"/>
                      <a:pt x="84" y="938"/>
                      <a:pt x="203" y="97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2" name="Freeform 40">
                <a:extLst>
                  <a:ext uri="{FF2B5EF4-FFF2-40B4-BE49-F238E27FC236}">
                    <a16:creationId xmlns:a16="http://schemas.microsoft.com/office/drawing/2014/main" id="{F46ED05A-27C0-D71E-DA7E-A1006A247913}"/>
                  </a:ext>
                </a:extLst>
              </p:cNvPr>
              <p:cNvSpPr>
                <a:spLocks/>
              </p:cNvSpPr>
              <p:nvPr/>
            </p:nvSpPr>
            <p:spPr bwMode="auto">
              <a:xfrm>
                <a:off x="2945" y="1886"/>
                <a:ext cx="262" cy="252"/>
              </a:xfrm>
              <a:custGeom>
                <a:avLst/>
                <a:gdLst>
                  <a:gd name="T0" fmla="*/ 79 w 3175"/>
                  <a:gd name="T1" fmla="*/ 0 h 3049"/>
                  <a:gd name="T2" fmla="*/ 79 w 3175"/>
                  <a:gd name="T3" fmla="*/ 0 h 3049"/>
                  <a:gd name="T4" fmla="*/ 0 w 3175"/>
                  <a:gd name="T5" fmla="*/ 0 h 3049"/>
                  <a:gd name="T6" fmla="*/ 0 w 3175"/>
                  <a:gd name="T7" fmla="*/ 3049 h 3049"/>
                  <a:gd name="T8" fmla="*/ 2897 w 3175"/>
                  <a:gd name="T9" fmla="*/ 3049 h 3049"/>
                  <a:gd name="T10" fmla="*/ 2939 w 3175"/>
                  <a:gd name="T11" fmla="*/ 3042 h 3049"/>
                  <a:gd name="T12" fmla="*/ 3175 w 3175"/>
                  <a:gd name="T13" fmla="*/ 3042 h 3049"/>
                  <a:gd name="T14" fmla="*/ 3175 w 3175"/>
                  <a:gd name="T15" fmla="*/ 0 h 3049"/>
                  <a:gd name="T16" fmla="*/ 79 w 3175"/>
                  <a:gd name="T17" fmla="*/ 0 h 3049"/>
                  <a:gd name="T18" fmla="*/ 79 w 3175"/>
                  <a:gd name="T19" fmla="*/ 0 h 3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5" h="3049">
                    <a:moveTo>
                      <a:pt x="79" y="0"/>
                    </a:moveTo>
                    <a:lnTo>
                      <a:pt x="79" y="0"/>
                    </a:lnTo>
                    <a:lnTo>
                      <a:pt x="0" y="0"/>
                    </a:lnTo>
                    <a:lnTo>
                      <a:pt x="0" y="3049"/>
                    </a:lnTo>
                    <a:lnTo>
                      <a:pt x="2897" y="3049"/>
                    </a:lnTo>
                    <a:cubicBezTo>
                      <a:pt x="2910" y="3045"/>
                      <a:pt x="2924" y="3042"/>
                      <a:pt x="2939" y="3042"/>
                    </a:cubicBezTo>
                    <a:lnTo>
                      <a:pt x="3175" y="3042"/>
                    </a:lnTo>
                    <a:lnTo>
                      <a:pt x="3175" y="0"/>
                    </a:lnTo>
                    <a:lnTo>
                      <a:pt x="79" y="0"/>
                    </a:lnTo>
                    <a:cubicBezTo>
                      <a:pt x="79" y="0"/>
                      <a:pt x="79" y="0"/>
                      <a:pt x="79"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3" name="Freeform 41">
                <a:extLst>
                  <a:ext uri="{FF2B5EF4-FFF2-40B4-BE49-F238E27FC236}">
                    <a16:creationId xmlns:a16="http://schemas.microsoft.com/office/drawing/2014/main" id="{1123E939-F39F-C9D4-56F0-253AB9723A46}"/>
                  </a:ext>
                </a:extLst>
              </p:cNvPr>
              <p:cNvSpPr>
                <a:spLocks/>
              </p:cNvSpPr>
              <p:nvPr/>
            </p:nvSpPr>
            <p:spPr bwMode="auto">
              <a:xfrm>
                <a:off x="3033" y="1808"/>
                <a:ext cx="86" cy="22"/>
              </a:xfrm>
              <a:custGeom>
                <a:avLst/>
                <a:gdLst>
                  <a:gd name="T0" fmla="*/ 134 w 1041"/>
                  <a:gd name="T1" fmla="*/ 268 h 268"/>
                  <a:gd name="T2" fmla="*/ 134 w 1041"/>
                  <a:gd name="T3" fmla="*/ 268 h 268"/>
                  <a:gd name="T4" fmla="*/ 907 w 1041"/>
                  <a:gd name="T5" fmla="*/ 268 h 268"/>
                  <a:gd name="T6" fmla="*/ 1041 w 1041"/>
                  <a:gd name="T7" fmla="*/ 134 h 268"/>
                  <a:gd name="T8" fmla="*/ 907 w 1041"/>
                  <a:gd name="T9" fmla="*/ 0 h 268"/>
                  <a:gd name="T10" fmla="*/ 134 w 1041"/>
                  <a:gd name="T11" fmla="*/ 0 h 268"/>
                  <a:gd name="T12" fmla="*/ 0 w 1041"/>
                  <a:gd name="T13" fmla="*/ 134 h 268"/>
                  <a:gd name="T14" fmla="*/ 134 w 1041"/>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1" h="268">
                    <a:moveTo>
                      <a:pt x="134" y="268"/>
                    </a:moveTo>
                    <a:lnTo>
                      <a:pt x="134" y="268"/>
                    </a:lnTo>
                    <a:lnTo>
                      <a:pt x="907" y="268"/>
                    </a:lnTo>
                    <a:cubicBezTo>
                      <a:pt x="981" y="268"/>
                      <a:pt x="1041" y="208"/>
                      <a:pt x="1041" y="134"/>
                    </a:cubicBezTo>
                    <a:cubicBezTo>
                      <a:pt x="1041" y="60"/>
                      <a:pt x="981" y="0"/>
                      <a:pt x="907"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4" name="Freeform 42">
                <a:extLst>
                  <a:ext uri="{FF2B5EF4-FFF2-40B4-BE49-F238E27FC236}">
                    <a16:creationId xmlns:a16="http://schemas.microsoft.com/office/drawing/2014/main" id="{F5E4E728-6712-1BF7-51C3-BECD9207D093}"/>
                  </a:ext>
                </a:extLst>
              </p:cNvPr>
              <p:cNvSpPr>
                <a:spLocks noEditPoints="1"/>
              </p:cNvSpPr>
              <p:nvPr/>
            </p:nvSpPr>
            <p:spPr bwMode="auto">
              <a:xfrm>
                <a:off x="3044" y="2170"/>
                <a:ext cx="63" cy="63"/>
              </a:xfrm>
              <a:custGeom>
                <a:avLst/>
                <a:gdLst>
                  <a:gd name="T0" fmla="*/ 381 w 763"/>
                  <a:gd name="T1" fmla="*/ 269 h 767"/>
                  <a:gd name="T2" fmla="*/ 381 w 763"/>
                  <a:gd name="T3" fmla="*/ 269 h 767"/>
                  <a:gd name="T4" fmla="*/ 494 w 763"/>
                  <a:gd name="T5" fmla="*/ 384 h 767"/>
                  <a:gd name="T6" fmla="*/ 381 w 763"/>
                  <a:gd name="T7" fmla="*/ 499 h 767"/>
                  <a:gd name="T8" fmla="*/ 269 w 763"/>
                  <a:gd name="T9" fmla="*/ 384 h 767"/>
                  <a:gd name="T10" fmla="*/ 381 w 763"/>
                  <a:gd name="T11" fmla="*/ 269 h 767"/>
                  <a:gd name="T12" fmla="*/ 381 w 763"/>
                  <a:gd name="T13" fmla="*/ 269 h 767"/>
                  <a:gd name="T14" fmla="*/ 381 w 763"/>
                  <a:gd name="T15" fmla="*/ 767 h 767"/>
                  <a:gd name="T16" fmla="*/ 381 w 763"/>
                  <a:gd name="T17" fmla="*/ 767 h 767"/>
                  <a:gd name="T18" fmla="*/ 763 w 763"/>
                  <a:gd name="T19" fmla="*/ 384 h 767"/>
                  <a:gd name="T20" fmla="*/ 381 w 763"/>
                  <a:gd name="T21" fmla="*/ 0 h 767"/>
                  <a:gd name="T22" fmla="*/ 0 w 763"/>
                  <a:gd name="T23" fmla="*/ 384 h 767"/>
                  <a:gd name="T24" fmla="*/ 381 w 763"/>
                  <a:gd name="T25" fmla="*/ 767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3" h="767">
                    <a:moveTo>
                      <a:pt x="381" y="269"/>
                    </a:moveTo>
                    <a:lnTo>
                      <a:pt x="381" y="269"/>
                    </a:lnTo>
                    <a:cubicBezTo>
                      <a:pt x="444" y="269"/>
                      <a:pt x="494" y="320"/>
                      <a:pt x="494" y="384"/>
                    </a:cubicBezTo>
                    <a:cubicBezTo>
                      <a:pt x="494" y="447"/>
                      <a:pt x="444" y="499"/>
                      <a:pt x="381" y="499"/>
                    </a:cubicBezTo>
                    <a:cubicBezTo>
                      <a:pt x="319" y="499"/>
                      <a:pt x="269" y="447"/>
                      <a:pt x="269" y="384"/>
                    </a:cubicBezTo>
                    <a:cubicBezTo>
                      <a:pt x="269" y="320"/>
                      <a:pt x="319" y="269"/>
                      <a:pt x="381" y="269"/>
                    </a:cubicBezTo>
                    <a:lnTo>
                      <a:pt x="381" y="269"/>
                    </a:lnTo>
                    <a:close/>
                    <a:moveTo>
                      <a:pt x="381" y="767"/>
                    </a:moveTo>
                    <a:lnTo>
                      <a:pt x="381" y="767"/>
                    </a:lnTo>
                    <a:cubicBezTo>
                      <a:pt x="592" y="767"/>
                      <a:pt x="763" y="595"/>
                      <a:pt x="763" y="384"/>
                    </a:cubicBezTo>
                    <a:cubicBezTo>
                      <a:pt x="763" y="172"/>
                      <a:pt x="592" y="0"/>
                      <a:pt x="381" y="0"/>
                    </a:cubicBezTo>
                    <a:cubicBezTo>
                      <a:pt x="171" y="0"/>
                      <a:pt x="0" y="172"/>
                      <a:pt x="0" y="384"/>
                    </a:cubicBezTo>
                    <a:cubicBezTo>
                      <a:pt x="0" y="595"/>
                      <a:pt x="171" y="767"/>
                      <a:pt x="381" y="76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 name="Freeform 43">
                <a:extLst>
                  <a:ext uri="{FF2B5EF4-FFF2-40B4-BE49-F238E27FC236}">
                    <a16:creationId xmlns:a16="http://schemas.microsoft.com/office/drawing/2014/main" id="{A2E9A9FB-BABC-70DD-562C-060D48935959}"/>
                  </a:ext>
                </a:extLst>
              </p:cNvPr>
              <p:cNvSpPr>
                <a:spLocks/>
              </p:cNvSpPr>
              <p:nvPr/>
            </p:nvSpPr>
            <p:spPr bwMode="auto">
              <a:xfrm>
                <a:off x="3893" y="1607"/>
                <a:ext cx="70" cy="72"/>
              </a:xfrm>
              <a:custGeom>
                <a:avLst/>
                <a:gdLst>
                  <a:gd name="T0" fmla="*/ 411 w 843"/>
                  <a:gd name="T1" fmla="*/ 566 h 864"/>
                  <a:gd name="T2" fmla="*/ 411 w 843"/>
                  <a:gd name="T3" fmla="*/ 566 h 864"/>
                  <a:gd name="T4" fmla="*/ 0 w 843"/>
                  <a:gd name="T5" fmla="*/ 566 h 864"/>
                  <a:gd name="T6" fmla="*/ 411 w 843"/>
                  <a:gd name="T7" fmla="*/ 864 h 864"/>
                  <a:gd name="T8" fmla="*/ 843 w 843"/>
                  <a:gd name="T9" fmla="*/ 432 h 864"/>
                  <a:gd name="T10" fmla="*/ 411 w 843"/>
                  <a:gd name="T11" fmla="*/ 0 h 864"/>
                  <a:gd name="T12" fmla="*/ 0 w 843"/>
                  <a:gd name="T13" fmla="*/ 298 h 864"/>
                  <a:gd name="T14" fmla="*/ 411 w 843"/>
                  <a:gd name="T15" fmla="*/ 298 h 864"/>
                  <a:gd name="T16" fmla="*/ 545 w 843"/>
                  <a:gd name="T17" fmla="*/ 432 h 864"/>
                  <a:gd name="T18" fmla="*/ 411 w 843"/>
                  <a:gd name="T19" fmla="*/ 566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4">
                    <a:moveTo>
                      <a:pt x="411" y="566"/>
                    </a:moveTo>
                    <a:lnTo>
                      <a:pt x="411" y="566"/>
                    </a:lnTo>
                    <a:lnTo>
                      <a:pt x="0" y="566"/>
                    </a:lnTo>
                    <a:cubicBezTo>
                      <a:pt x="57" y="739"/>
                      <a:pt x="219" y="864"/>
                      <a:pt x="411" y="864"/>
                    </a:cubicBezTo>
                    <a:cubicBezTo>
                      <a:pt x="649" y="864"/>
                      <a:pt x="843" y="670"/>
                      <a:pt x="843" y="432"/>
                    </a:cubicBezTo>
                    <a:cubicBezTo>
                      <a:pt x="843" y="194"/>
                      <a:pt x="649" y="0"/>
                      <a:pt x="411" y="0"/>
                    </a:cubicBezTo>
                    <a:cubicBezTo>
                      <a:pt x="219" y="0"/>
                      <a:pt x="57" y="125"/>
                      <a:pt x="0" y="298"/>
                    </a:cubicBezTo>
                    <a:lnTo>
                      <a:pt x="411" y="298"/>
                    </a:lnTo>
                    <a:cubicBezTo>
                      <a:pt x="485" y="298"/>
                      <a:pt x="545" y="358"/>
                      <a:pt x="545" y="432"/>
                    </a:cubicBezTo>
                    <a:cubicBezTo>
                      <a:pt x="545" y="506"/>
                      <a:pt x="485" y="566"/>
                      <a:pt x="411" y="56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 name="Freeform 44">
                <a:extLst>
                  <a:ext uri="{FF2B5EF4-FFF2-40B4-BE49-F238E27FC236}">
                    <a16:creationId xmlns:a16="http://schemas.microsoft.com/office/drawing/2014/main" id="{753A9B50-53ED-AC81-3BEA-912B43E172F3}"/>
                  </a:ext>
                </a:extLst>
              </p:cNvPr>
              <p:cNvSpPr>
                <a:spLocks/>
              </p:cNvSpPr>
              <p:nvPr/>
            </p:nvSpPr>
            <p:spPr bwMode="auto">
              <a:xfrm>
                <a:off x="3929" y="2993"/>
                <a:ext cx="70" cy="71"/>
              </a:xfrm>
              <a:custGeom>
                <a:avLst/>
                <a:gdLst>
                  <a:gd name="T0" fmla="*/ 410 w 843"/>
                  <a:gd name="T1" fmla="*/ 0 h 864"/>
                  <a:gd name="T2" fmla="*/ 410 w 843"/>
                  <a:gd name="T3" fmla="*/ 0 h 864"/>
                  <a:gd name="T4" fmla="*/ 0 w 843"/>
                  <a:gd name="T5" fmla="*/ 298 h 864"/>
                  <a:gd name="T6" fmla="*/ 410 w 843"/>
                  <a:gd name="T7" fmla="*/ 298 h 864"/>
                  <a:gd name="T8" fmla="*/ 545 w 843"/>
                  <a:gd name="T9" fmla="*/ 432 h 864"/>
                  <a:gd name="T10" fmla="*/ 410 w 843"/>
                  <a:gd name="T11" fmla="*/ 566 h 864"/>
                  <a:gd name="T12" fmla="*/ 0 w 843"/>
                  <a:gd name="T13" fmla="*/ 566 h 864"/>
                  <a:gd name="T14" fmla="*/ 410 w 843"/>
                  <a:gd name="T15" fmla="*/ 864 h 864"/>
                  <a:gd name="T16" fmla="*/ 843 w 843"/>
                  <a:gd name="T17" fmla="*/ 432 h 864"/>
                  <a:gd name="T18" fmla="*/ 410 w 843"/>
                  <a:gd name="T19" fmla="*/ 0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4">
                    <a:moveTo>
                      <a:pt x="410" y="0"/>
                    </a:moveTo>
                    <a:lnTo>
                      <a:pt x="410" y="0"/>
                    </a:lnTo>
                    <a:cubicBezTo>
                      <a:pt x="219" y="0"/>
                      <a:pt x="56" y="125"/>
                      <a:pt x="0" y="298"/>
                    </a:cubicBezTo>
                    <a:lnTo>
                      <a:pt x="410" y="298"/>
                    </a:lnTo>
                    <a:cubicBezTo>
                      <a:pt x="485" y="298"/>
                      <a:pt x="545" y="358"/>
                      <a:pt x="545" y="432"/>
                    </a:cubicBezTo>
                    <a:cubicBezTo>
                      <a:pt x="545" y="506"/>
                      <a:pt x="485" y="566"/>
                      <a:pt x="410" y="566"/>
                    </a:cubicBezTo>
                    <a:lnTo>
                      <a:pt x="0" y="566"/>
                    </a:lnTo>
                    <a:cubicBezTo>
                      <a:pt x="56" y="739"/>
                      <a:pt x="219" y="864"/>
                      <a:pt x="410" y="864"/>
                    </a:cubicBezTo>
                    <a:cubicBezTo>
                      <a:pt x="649" y="864"/>
                      <a:pt x="843" y="670"/>
                      <a:pt x="843" y="432"/>
                    </a:cubicBezTo>
                    <a:cubicBezTo>
                      <a:pt x="843" y="194"/>
                      <a:pt x="649" y="0"/>
                      <a:pt x="41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 name="Freeform 45">
                <a:extLst>
                  <a:ext uri="{FF2B5EF4-FFF2-40B4-BE49-F238E27FC236}">
                    <a16:creationId xmlns:a16="http://schemas.microsoft.com/office/drawing/2014/main" id="{4D0DB86E-009C-6BE3-A952-97EE33263EBB}"/>
                  </a:ext>
                </a:extLst>
              </p:cNvPr>
              <p:cNvSpPr>
                <a:spLocks noEditPoints="1"/>
              </p:cNvSpPr>
              <p:nvPr/>
            </p:nvSpPr>
            <p:spPr bwMode="auto">
              <a:xfrm>
                <a:off x="1606" y="1005"/>
                <a:ext cx="2415" cy="2755"/>
              </a:xfrm>
              <a:custGeom>
                <a:avLst/>
                <a:gdLst>
                  <a:gd name="T0" fmla="*/ 7743 w 29241"/>
                  <a:gd name="T1" fmla="*/ 11181 h 33350"/>
                  <a:gd name="T2" fmla="*/ 13470 w 29241"/>
                  <a:gd name="T3" fmla="*/ 3599 h 33350"/>
                  <a:gd name="T4" fmla="*/ 15939 w 29241"/>
                  <a:gd name="T5" fmla="*/ 10665 h 33350"/>
                  <a:gd name="T6" fmla="*/ 14130 w 29241"/>
                  <a:gd name="T7" fmla="*/ 14048 h 33350"/>
                  <a:gd name="T8" fmla="*/ 1638 w 29241"/>
                  <a:gd name="T9" fmla="*/ 7898 h 33350"/>
                  <a:gd name="T10" fmla="*/ 5612 w 29241"/>
                  <a:gd name="T11" fmla="*/ 8024 h 33350"/>
                  <a:gd name="T12" fmla="*/ 5681 w 29241"/>
                  <a:gd name="T13" fmla="*/ 7965 h 33350"/>
                  <a:gd name="T14" fmla="*/ 6379 w 29241"/>
                  <a:gd name="T15" fmla="*/ 6120 h 33350"/>
                  <a:gd name="T16" fmla="*/ 4191 w 29241"/>
                  <a:gd name="T17" fmla="*/ 9472 h 33350"/>
                  <a:gd name="T18" fmla="*/ 18229 w 29241"/>
                  <a:gd name="T19" fmla="*/ 6079 h 33350"/>
                  <a:gd name="T20" fmla="*/ 15421 w 29241"/>
                  <a:gd name="T21" fmla="*/ 4131 h 33350"/>
                  <a:gd name="T22" fmla="*/ 13738 w 29241"/>
                  <a:gd name="T23" fmla="*/ 4663 h 33350"/>
                  <a:gd name="T24" fmla="*/ 15264 w 29241"/>
                  <a:gd name="T25" fmla="*/ 5230 h 33350"/>
                  <a:gd name="T26" fmla="*/ 13738 w 29241"/>
                  <a:gd name="T27" fmla="*/ 6045 h 33350"/>
                  <a:gd name="T28" fmla="*/ 16255 w 29241"/>
                  <a:gd name="T29" fmla="*/ 3343 h 33350"/>
                  <a:gd name="T30" fmla="*/ 14457 w 29241"/>
                  <a:gd name="T31" fmla="*/ 3450 h 33350"/>
                  <a:gd name="T32" fmla="*/ 16207 w 29241"/>
                  <a:gd name="T33" fmla="*/ 13714 h 33350"/>
                  <a:gd name="T34" fmla="*/ 16207 w 29241"/>
                  <a:gd name="T35" fmla="*/ 9556 h 33350"/>
                  <a:gd name="T36" fmla="*/ 24740 w 29241"/>
                  <a:gd name="T37" fmla="*/ 15766 h 33350"/>
                  <a:gd name="T38" fmla="*/ 24513 w 29241"/>
                  <a:gd name="T39" fmla="*/ 17419 h 33350"/>
                  <a:gd name="T40" fmla="*/ 28406 w 29241"/>
                  <a:gd name="T41" fmla="*/ 19771 h 33350"/>
                  <a:gd name="T42" fmla="*/ 27420 w 29241"/>
                  <a:gd name="T43" fmla="*/ 19731 h 33350"/>
                  <a:gd name="T44" fmla="*/ 26319 w 29241"/>
                  <a:gd name="T45" fmla="*/ 13366 h 33350"/>
                  <a:gd name="T46" fmla="*/ 22629 w 29241"/>
                  <a:gd name="T47" fmla="*/ 12020 h 33350"/>
                  <a:gd name="T48" fmla="*/ 12150 w 29241"/>
                  <a:gd name="T49" fmla="*/ 20183 h 33350"/>
                  <a:gd name="T50" fmla="*/ 12145 w 29241"/>
                  <a:gd name="T51" fmla="*/ 24361 h 33350"/>
                  <a:gd name="T52" fmla="*/ 11625 w 29241"/>
                  <a:gd name="T53" fmla="*/ 25529 h 33350"/>
                  <a:gd name="T54" fmla="*/ 28540 w 29241"/>
                  <a:gd name="T55" fmla="*/ 24623 h 33350"/>
                  <a:gd name="T56" fmla="*/ 21591 w 29241"/>
                  <a:gd name="T57" fmla="*/ 26844 h 33350"/>
                  <a:gd name="T58" fmla="*/ 19962 w 29241"/>
                  <a:gd name="T59" fmla="*/ 28902 h 33350"/>
                  <a:gd name="T60" fmla="*/ 14921 w 29241"/>
                  <a:gd name="T61" fmla="*/ 32239 h 33350"/>
                  <a:gd name="T62" fmla="*/ 5278 w 29241"/>
                  <a:gd name="T63" fmla="*/ 26162 h 33350"/>
                  <a:gd name="T64" fmla="*/ 5278 w 29241"/>
                  <a:gd name="T65" fmla="*/ 28279 h 33350"/>
                  <a:gd name="T66" fmla="*/ 9262 w 29241"/>
                  <a:gd name="T67" fmla="*/ 24623 h 33350"/>
                  <a:gd name="T68" fmla="*/ 16437 w 29241"/>
                  <a:gd name="T69" fmla="*/ 29826 h 33350"/>
                  <a:gd name="T70" fmla="*/ 3923 w 29241"/>
                  <a:gd name="T71" fmla="*/ 20709 h 33350"/>
                  <a:gd name="T72" fmla="*/ 10316 w 29241"/>
                  <a:gd name="T73" fmla="*/ 14821 h 33350"/>
                  <a:gd name="T74" fmla="*/ 5378 w 29241"/>
                  <a:gd name="T75" fmla="*/ 21428 h 33350"/>
                  <a:gd name="T76" fmla="*/ 28238 w 29241"/>
                  <a:gd name="T77" fmla="*/ 7723 h 33350"/>
                  <a:gd name="T78" fmla="*/ 23331 w 29241"/>
                  <a:gd name="T79" fmla="*/ 7691 h 33350"/>
                  <a:gd name="T80" fmla="*/ 23439 w 29241"/>
                  <a:gd name="T81" fmla="*/ 10123 h 33350"/>
                  <a:gd name="T82" fmla="*/ 22878 w 29241"/>
                  <a:gd name="T83" fmla="*/ 8154 h 33350"/>
                  <a:gd name="T84" fmla="*/ 26384 w 29241"/>
                  <a:gd name="T85" fmla="*/ 22789 h 33350"/>
                  <a:gd name="T86" fmla="*/ 28564 w 29241"/>
                  <a:gd name="T87" fmla="*/ 13232 h 33350"/>
                  <a:gd name="T88" fmla="*/ 19650 w 29241"/>
                  <a:gd name="T89" fmla="*/ 8638 h 33350"/>
                  <a:gd name="T90" fmla="*/ 26157 w 29241"/>
                  <a:gd name="T91" fmla="*/ 7589 h 33350"/>
                  <a:gd name="T92" fmla="*/ 18363 w 29241"/>
                  <a:gd name="T93" fmla="*/ 6711 h 33350"/>
                  <a:gd name="T94" fmla="*/ 7594 w 29241"/>
                  <a:gd name="T95" fmla="*/ 4548 h 33350"/>
                  <a:gd name="T96" fmla="*/ 8647 w 29241"/>
                  <a:gd name="T97" fmla="*/ 12228 h 33350"/>
                  <a:gd name="T98" fmla="*/ 10585 w 29241"/>
                  <a:gd name="T99" fmla="*/ 14687 h 33350"/>
                  <a:gd name="T100" fmla="*/ 3194 w 29241"/>
                  <a:gd name="T101" fmla="*/ 13666 h 33350"/>
                  <a:gd name="T102" fmla="*/ 2645 w 29241"/>
                  <a:gd name="T103" fmla="*/ 14179 h 33350"/>
                  <a:gd name="T104" fmla="*/ 2275 w 29241"/>
                  <a:gd name="T105" fmla="*/ 14831 h 33350"/>
                  <a:gd name="T106" fmla="*/ 11838 w 29241"/>
                  <a:gd name="T107" fmla="*/ 25841 h 33350"/>
                  <a:gd name="T108" fmla="*/ 7838 w 29241"/>
                  <a:gd name="T109" fmla="*/ 23671 h 33350"/>
                  <a:gd name="T110" fmla="*/ 2857 w 29241"/>
                  <a:gd name="T111" fmla="*/ 23222 h 33350"/>
                  <a:gd name="T112" fmla="*/ 5009 w 29241"/>
                  <a:gd name="T113" fmla="*/ 28279 h 33350"/>
                  <a:gd name="T114" fmla="*/ 17370 w 29241"/>
                  <a:gd name="T115" fmla="*/ 28985 h 33350"/>
                  <a:gd name="T116" fmla="*/ 20232 w 29241"/>
                  <a:gd name="T117" fmla="*/ 29199 h 33350"/>
                  <a:gd name="T118" fmla="*/ 22146 w 29241"/>
                  <a:gd name="T119" fmla="*/ 29199 h 33350"/>
                  <a:gd name="T120" fmla="*/ 22134 w 29241"/>
                  <a:gd name="T121" fmla="*/ 26991 h 33350"/>
                  <a:gd name="T122" fmla="*/ 19893 w 29241"/>
                  <a:gd name="T123" fmla="*/ 27224 h 33350"/>
                  <a:gd name="T124" fmla="*/ 29241 w 29241"/>
                  <a:gd name="T125" fmla="*/ 24489 h 33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241" h="33350">
                    <a:moveTo>
                      <a:pt x="12474" y="12876"/>
                    </a:moveTo>
                    <a:lnTo>
                      <a:pt x="12474" y="12876"/>
                    </a:lnTo>
                    <a:cubicBezTo>
                      <a:pt x="12295" y="12876"/>
                      <a:pt x="12150" y="12731"/>
                      <a:pt x="12150" y="12552"/>
                    </a:cubicBezTo>
                    <a:cubicBezTo>
                      <a:pt x="12150" y="12374"/>
                      <a:pt x="12295" y="12228"/>
                      <a:pt x="12474" y="12228"/>
                    </a:cubicBezTo>
                    <a:cubicBezTo>
                      <a:pt x="12652" y="12228"/>
                      <a:pt x="12798" y="12374"/>
                      <a:pt x="12798" y="12552"/>
                    </a:cubicBezTo>
                    <a:cubicBezTo>
                      <a:pt x="12798" y="12731"/>
                      <a:pt x="12652" y="12876"/>
                      <a:pt x="12474" y="12876"/>
                    </a:cubicBezTo>
                    <a:lnTo>
                      <a:pt x="12474" y="12876"/>
                    </a:lnTo>
                    <a:close/>
                    <a:moveTo>
                      <a:pt x="14251" y="13657"/>
                    </a:moveTo>
                    <a:lnTo>
                      <a:pt x="14251" y="13657"/>
                    </a:lnTo>
                    <a:cubicBezTo>
                      <a:pt x="14251" y="13479"/>
                      <a:pt x="14396" y="13333"/>
                      <a:pt x="14575" y="13333"/>
                    </a:cubicBezTo>
                    <a:cubicBezTo>
                      <a:pt x="14753" y="13333"/>
                      <a:pt x="14899" y="13479"/>
                      <a:pt x="14899" y="13657"/>
                    </a:cubicBezTo>
                    <a:cubicBezTo>
                      <a:pt x="14899" y="13836"/>
                      <a:pt x="14753" y="13981"/>
                      <a:pt x="14575" y="13981"/>
                    </a:cubicBezTo>
                    <a:cubicBezTo>
                      <a:pt x="14396" y="13981"/>
                      <a:pt x="14251" y="13836"/>
                      <a:pt x="14251" y="13657"/>
                    </a:cubicBezTo>
                    <a:lnTo>
                      <a:pt x="14251" y="13657"/>
                    </a:lnTo>
                    <a:close/>
                    <a:moveTo>
                      <a:pt x="7743" y="11181"/>
                    </a:moveTo>
                    <a:lnTo>
                      <a:pt x="7743" y="11181"/>
                    </a:lnTo>
                    <a:lnTo>
                      <a:pt x="11528" y="11181"/>
                    </a:lnTo>
                    <a:cubicBezTo>
                      <a:pt x="11983" y="11181"/>
                      <a:pt x="12412" y="11003"/>
                      <a:pt x="12735" y="10679"/>
                    </a:cubicBezTo>
                    <a:cubicBezTo>
                      <a:pt x="13059" y="10355"/>
                      <a:pt x="13237" y="9927"/>
                      <a:pt x="13237" y="9472"/>
                    </a:cubicBezTo>
                    <a:cubicBezTo>
                      <a:pt x="13237" y="9017"/>
                      <a:pt x="13059" y="8589"/>
                      <a:pt x="12735" y="8265"/>
                    </a:cubicBezTo>
                    <a:cubicBezTo>
                      <a:pt x="12492" y="8022"/>
                      <a:pt x="12180" y="7856"/>
                      <a:pt x="11846" y="7793"/>
                    </a:cubicBezTo>
                    <a:cubicBezTo>
                      <a:pt x="11792" y="7017"/>
                      <a:pt x="11144" y="6402"/>
                      <a:pt x="10354" y="6402"/>
                    </a:cubicBezTo>
                    <a:cubicBezTo>
                      <a:pt x="10318" y="6402"/>
                      <a:pt x="10283" y="6403"/>
                      <a:pt x="10248" y="6406"/>
                    </a:cubicBezTo>
                    <a:cubicBezTo>
                      <a:pt x="10027" y="6047"/>
                      <a:pt x="9720" y="5745"/>
                      <a:pt x="9357" y="5530"/>
                    </a:cubicBezTo>
                    <a:cubicBezTo>
                      <a:pt x="8957" y="5293"/>
                      <a:pt x="8498" y="5167"/>
                      <a:pt x="8031" y="5167"/>
                    </a:cubicBezTo>
                    <a:cubicBezTo>
                      <a:pt x="7974" y="5167"/>
                      <a:pt x="7918" y="5169"/>
                      <a:pt x="7862" y="5173"/>
                    </a:cubicBezTo>
                    <a:lnTo>
                      <a:pt x="7862" y="4548"/>
                    </a:lnTo>
                    <a:cubicBezTo>
                      <a:pt x="7862" y="3943"/>
                      <a:pt x="8355" y="3450"/>
                      <a:pt x="8961" y="3450"/>
                    </a:cubicBezTo>
                    <a:lnTo>
                      <a:pt x="13497" y="3450"/>
                    </a:lnTo>
                    <a:cubicBezTo>
                      <a:pt x="13480" y="3496"/>
                      <a:pt x="13470" y="3547"/>
                      <a:pt x="13470" y="3599"/>
                    </a:cubicBezTo>
                    <a:lnTo>
                      <a:pt x="13470" y="3847"/>
                    </a:lnTo>
                    <a:cubicBezTo>
                      <a:pt x="13470" y="3957"/>
                      <a:pt x="13512" y="4056"/>
                      <a:pt x="13581" y="4131"/>
                    </a:cubicBezTo>
                    <a:cubicBezTo>
                      <a:pt x="13512" y="4205"/>
                      <a:pt x="13470" y="4305"/>
                      <a:pt x="13470" y="4414"/>
                    </a:cubicBezTo>
                    <a:lnTo>
                      <a:pt x="13470" y="4663"/>
                    </a:lnTo>
                    <a:cubicBezTo>
                      <a:pt x="13470" y="4772"/>
                      <a:pt x="13512" y="4872"/>
                      <a:pt x="13581" y="4946"/>
                    </a:cubicBezTo>
                    <a:cubicBezTo>
                      <a:pt x="13512" y="5021"/>
                      <a:pt x="13470" y="5120"/>
                      <a:pt x="13470" y="5230"/>
                    </a:cubicBezTo>
                    <a:lnTo>
                      <a:pt x="13470" y="5478"/>
                    </a:lnTo>
                    <a:cubicBezTo>
                      <a:pt x="13470" y="5587"/>
                      <a:pt x="13512" y="5687"/>
                      <a:pt x="13581" y="5761"/>
                    </a:cubicBezTo>
                    <a:cubicBezTo>
                      <a:pt x="13512" y="5836"/>
                      <a:pt x="13470" y="5935"/>
                      <a:pt x="13470" y="6045"/>
                    </a:cubicBezTo>
                    <a:lnTo>
                      <a:pt x="13470" y="6293"/>
                    </a:lnTo>
                    <a:cubicBezTo>
                      <a:pt x="13470" y="6523"/>
                      <a:pt x="13657" y="6711"/>
                      <a:pt x="13887" y="6711"/>
                    </a:cubicBezTo>
                    <a:lnTo>
                      <a:pt x="14367" y="6711"/>
                    </a:lnTo>
                    <a:lnTo>
                      <a:pt x="14367" y="9432"/>
                    </a:lnTo>
                    <a:cubicBezTo>
                      <a:pt x="14367" y="10112"/>
                      <a:pt x="14920" y="10665"/>
                      <a:pt x="15599" y="10665"/>
                    </a:cubicBezTo>
                    <a:lnTo>
                      <a:pt x="15939" y="10665"/>
                    </a:lnTo>
                    <a:lnTo>
                      <a:pt x="15939" y="14686"/>
                    </a:lnTo>
                    <a:cubicBezTo>
                      <a:pt x="15939" y="14931"/>
                      <a:pt x="16104" y="15147"/>
                      <a:pt x="16339" y="15211"/>
                    </a:cubicBezTo>
                    <a:cubicBezTo>
                      <a:pt x="16386" y="15224"/>
                      <a:pt x="16434" y="15231"/>
                      <a:pt x="16484" y="15231"/>
                    </a:cubicBezTo>
                    <a:lnTo>
                      <a:pt x="19105" y="15231"/>
                    </a:lnTo>
                    <a:cubicBezTo>
                      <a:pt x="19406" y="15231"/>
                      <a:pt x="19650" y="14986"/>
                      <a:pt x="19650" y="14686"/>
                    </a:cubicBezTo>
                    <a:lnTo>
                      <a:pt x="19650" y="14011"/>
                    </a:lnTo>
                    <a:cubicBezTo>
                      <a:pt x="19919" y="14102"/>
                      <a:pt x="20113" y="14357"/>
                      <a:pt x="20113" y="14656"/>
                    </a:cubicBezTo>
                    <a:lnTo>
                      <a:pt x="20113" y="16682"/>
                    </a:lnTo>
                    <a:lnTo>
                      <a:pt x="12615" y="16682"/>
                    </a:lnTo>
                    <a:cubicBezTo>
                      <a:pt x="12439" y="16682"/>
                      <a:pt x="12277" y="16744"/>
                      <a:pt x="12150" y="16847"/>
                    </a:cubicBezTo>
                    <a:lnTo>
                      <a:pt x="12150" y="15279"/>
                    </a:lnTo>
                    <a:cubicBezTo>
                      <a:pt x="12243" y="15340"/>
                      <a:pt x="12354" y="15376"/>
                      <a:pt x="12474" y="15376"/>
                    </a:cubicBezTo>
                    <a:cubicBezTo>
                      <a:pt x="12800" y="15376"/>
                      <a:pt x="13066" y="15110"/>
                      <a:pt x="13066" y="14784"/>
                    </a:cubicBezTo>
                    <a:cubicBezTo>
                      <a:pt x="13066" y="14731"/>
                      <a:pt x="13059" y="14679"/>
                      <a:pt x="13045" y="14630"/>
                    </a:cubicBezTo>
                    <a:lnTo>
                      <a:pt x="14130" y="14048"/>
                    </a:lnTo>
                    <a:cubicBezTo>
                      <a:pt x="14239" y="14171"/>
                      <a:pt x="14398" y="14249"/>
                      <a:pt x="14575" y="14249"/>
                    </a:cubicBezTo>
                    <a:cubicBezTo>
                      <a:pt x="14901" y="14249"/>
                      <a:pt x="15167" y="13984"/>
                      <a:pt x="15167" y="13657"/>
                    </a:cubicBezTo>
                    <a:cubicBezTo>
                      <a:pt x="15167" y="13331"/>
                      <a:pt x="14901" y="13065"/>
                      <a:pt x="14575" y="13065"/>
                    </a:cubicBezTo>
                    <a:cubicBezTo>
                      <a:pt x="14396" y="13065"/>
                      <a:pt x="14236" y="13145"/>
                      <a:pt x="14127" y="13270"/>
                    </a:cubicBezTo>
                    <a:lnTo>
                      <a:pt x="13047" y="12702"/>
                    </a:lnTo>
                    <a:cubicBezTo>
                      <a:pt x="13059" y="12654"/>
                      <a:pt x="13066" y="12604"/>
                      <a:pt x="13066" y="12552"/>
                    </a:cubicBezTo>
                    <a:cubicBezTo>
                      <a:pt x="13066" y="12226"/>
                      <a:pt x="12800" y="11960"/>
                      <a:pt x="12474" y="11960"/>
                    </a:cubicBezTo>
                    <a:lnTo>
                      <a:pt x="8647" y="11960"/>
                    </a:lnTo>
                    <a:cubicBezTo>
                      <a:pt x="8189" y="11960"/>
                      <a:pt x="7808" y="11621"/>
                      <a:pt x="7743" y="11181"/>
                    </a:cubicBezTo>
                    <a:lnTo>
                      <a:pt x="7743" y="11181"/>
                    </a:lnTo>
                    <a:close/>
                    <a:moveTo>
                      <a:pt x="2070" y="8033"/>
                    </a:moveTo>
                    <a:lnTo>
                      <a:pt x="2070" y="8033"/>
                    </a:lnTo>
                    <a:lnTo>
                      <a:pt x="2481" y="8033"/>
                    </a:lnTo>
                    <a:cubicBezTo>
                      <a:pt x="2424" y="8205"/>
                      <a:pt x="2261" y="8331"/>
                      <a:pt x="2070" y="8331"/>
                    </a:cubicBezTo>
                    <a:cubicBezTo>
                      <a:pt x="1832" y="8331"/>
                      <a:pt x="1638" y="8137"/>
                      <a:pt x="1638" y="7898"/>
                    </a:cubicBezTo>
                    <a:cubicBezTo>
                      <a:pt x="1638" y="7660"/>
                      <a:pt x="1832" y="7466"/>
                      <a:pt x="2070" y="7466"/>
                    </a:cubicBezTo>
                    <a:cubicBezTo>
                      <a:pt x="2261" y="7466"/>
                      <a:pt x="2424" y="7591"/>
                      <a:pt x="2481" y="7764"/>
                    </a:cubicBezTo>
                    <a:lnTo>
                      <a:pt x="2070" y="7764"/>
                    </a:lnTo>
                    <a:cubicBezTo>
                      <a:pt x="1996" y="7764"/>
                      <a:pt x="1936" y="7824"/>
                      <a:pt x="1936" y="7898"/>
                    </a:cubicBezTo>
                    <a:cubicBezTo>
                      <a:pt x="1936" y="7973"/>
                      <a:pt x="1996" y="8033"/>
                      <a:pt x="2070" y="8033"/>
                    </a:cubicBezTo>
                    <a:lnTo>
                      <a:pt x="2070" y="8033"/>
                    </a:lnTo>
                    <a:close/>
                    <a:moveTo>
                      <a:pt x="5570" y="8032"/>
                    </a:moveTo>
                    <a:lnTo>
                      <a:pt x="5570" y="8032"/>
                    </a:lnTo>
                    <a:cubicBezTo>
                      <a:pt x="5572" y="8032"/>
                      <a:pt x="5573" y="8032"/>
                      <a:pt x="5574" y="8032"/>
                    </a:cubicBezTo>
                    <a:cubicBezTo>
                      <a:pt x="5576" y="8032"/>
                      <a:pt x="5579" y="8032"/>
                      <a:pt x="5581" y="8031"/>
                    </a:cubicBezTo>
                    <a:cubicBezTo>
                      <a:pt x="5583" y="8031"/>
                      <a:pt x="5585" y="8031"/>
                      <a:pt x="5587" y="8031"/>
                    </a:cubicBezTo>
                    <a:cubicBezTo>
                      <a:pt x="5590" y="8030"/>
                      <a:pt x="5592" y="8030"/>
                      <a:pt x="5594" y="8029"/>
                    </a:cubicBezTo>
                    <a:cubicBezTo>
                      <a:pt x="5596" y="8029"/>
                      <a:pt x="5598" y="8028"/>
                      <a:pt x="5600" y="8028"/>
                    </a:cubicBezTo>
                    <a:cubicBezTo>
                      <a:pt x="5602" y="8027"/>
                      <a:pt x="5605" y="8026"/>
                      <a:pt x="5607" y="8025"/>
                    </a:cubicBezTo>
                    <a:cubicBezTo>
                      <a:pt x="5609" y="8025"/>
                      <a:pt x="5610" y="8024"/>
                      <a:pt x="5612" y="8024"/>
                    </a:cubicBezTo>
                    <a:cubicBezTo>
                      <a:pt x="5615" y="8023"/>
                      <a:pt x="5617" y="8022"/>
                      <a:pt x="5619" y="8021"/>
                    </a:cubicBezTo>
                    <a:cubicBezTo>
                      <a:pt x="5621" y="8020"/>
                      <a:pt x="5623" y="8019"/>
                      <a:pt x="5624" y="8018"/>
                    </a:cubicBezTo>
                    <a:cubicBezTo>
                      <a:pt x="5626" y="8017"/>
                      <a:pt x="5629" y="8016"/>
                      <a:pt x="5631" y="8015"/>
                    </a:cubicBezTo>
                    <a:cubicBezTo>
                      <a:pt x="5633" y="8014"/>
                      <a:pt x="5634" y="8013"/>
                      <a:pt x="5636" y="8012"/>
                    </a:cubicBezTo>
                    <a:cubicBezTo>
                      <a:pt x="5638" y="8011"/>
                      <a:pt x="5640" y="8009"/>
                      <a:pt x="5642" y="8008"/>
                    </a:cubicBezTo>
                    <a:cubicBezTo>
                      <a:pt x="5643" y="8007"/>
                      <a:pt x="5645" y="8006"/>
                      <a:pt x="5647" y="8004"/>
                    </a:cubicBezTo>
                    <a:cubicBezTo>
                      <a:pt x="5648" y="8003"/>
                      <a:pt x="5650" y="8001"/>
                      <a:pt x="5652" y="8000"/>
                    </a:cubicBezTo>
                    <a:cubicBezTo>
                      <a:pt x="5654" y="7999"/>
                      <a:pt x="5655" y="7997"/>
                      <a:pt x="5657" y="7996"/>
                    </a:cubicBezTo>
                    <a:cubicBezTo>
                      <a:pt x="5658" y="7994"/>
                      <a:pt x="5660" y="7993"/>
                      <a:pt x="5662" y="7991"/>
                    </a:cubicBezTo>
                    <a:cubicBezTo>
                      <a:pt x="5662" y="7990"/>
                      <a:pt x="5663" y="7989"/>
                      <a:pt x="5664" y="7989"/>
                    </a:cubicBezTo>
                    <a:cubicBezTo>
                      <a:pt x="5664" y="7988"/>
                      <a:pt x="5665" y="7987"/>
                      <a:pt x="5666" y="7986"/>
                    </a:cubicBezTo>
                    <a:cubicBezTo>
                      <a:pt x="5667" y="7985"/>
                      <a:pt x="5669" y="7983"/>
                      <a:pt x="5670" y="7981"/>
                    </a:cubicBezTo>
                    <a:cubicBezTo>
                      <a:pt x="5671" y="7979"/>
                      <a:pt x="5673" y="7978"/>
                      <a:pt x="5674" y="7976"/>
                    </a:cubicBezTo>
                    <a:cubicBezTo>
                      <a:pt x="5675" y="7974"/>
                      <a:pt x="5677" y="7972"/>
                      <a:pt x="5678" y="7970"/>
                    </a:cubicBezTo>
                    <a:cubicBezTo>
                      <a:pt x="5679" y="7968"/>
                      <a:pt x="5680" y="7967"/>
                      <a:pt x="5681" y="7965"/>
                    </a:cubicBezTo>
                    <a:cubicBezTo>
                      <a:pt x="5682" y="7963"/>
                      <a:pt x="5683" y="7961"/>
                      <a:pt x="5684" y="7958"/>
                    </a:cubicBezTo>
                    <a:cubicBezTo>
                      <a:pt x="5685" y="7957"/>
                      <a:pt x="5686" y="7955"/>
                      <a:pt x="5687" y="7954"/>
                    </a:cubicBezTo>
                    <a:cubicBezTo>
                      <a:pt x="5688" y="7951"/>
                      <a:pt x="5689" y="7949"/>
                      <a:pt x="5690" y="7946"/>
                    </a:cubicBezTo>
                    <a:cubicBezTo>
                      <a:pt x="5690" y="7945"/>
                      <a:pt x="5691" y="7943"/>
                      <a:pt x="5691" y="7942"/>
                    </a:cubicBezTo>
                    <a:cubicBezTo>
                      <a:pt x="5692" y="7939"/>
                      <a:pt x="5693" y="7936"/>
                      <a:pt x="5694" y="7934"/>
                    </a:cubicBezTo>
                    <a:cubicBezTo>
                      <a:pt x="5694" y="7932"/>
                      <a:pt x="5695" y="7930"/>
                      <a:pt x="5695" y="7929"/>
                    </a:cubicBezTo>
                    <a:cubicBezTo>
                      <a:pt x="5696" y="7926"/>
                      <a:pt x="5696" y="7924"/>
                      <a:pt x="5697" y="7921"/>
                    </a:cubicBezTo>
                    <a:cubicBezTo>
                      <a:pt x="5697" y="7919"/>
                      <a:pt x="5697" y="7917"/>
                      <a:pt x="5697" y="7915"/>
                    </a:cubicBezTo>
                    <a:cubicBezTo>
                      <a:pt x="5698" y="7913"/>
                      <a:pt x="5698" y="7911"/>
                      <a:pt x="5698" y="7908"/>
                    </a:cubicBezTo>
                    <a:cubicBezTo>
                      <a:pt x="5698" y="7906"/>
                      <a:pt x="5698" y="7904"/>
                      <a:pt x="5698" y="7902"/>
                    </a:cubicBezTo>
                    <a:cubicBezTo>
                      <a:pt x="5698" y="7901"/>
                      <a:pt x="5699" y="7900"/>
                      <a:pt x="5699" y="7898"/>
                    </a:cubicBezTo>
                    <a:cubicBezTo>
                      <a:pt x="5699" y="7897"/>
                      <a:pt x="5698" y="7896"/>
                      <a:pt x="5698" y="7895"/>
                    </a:cubicBezTo>
                    <a:cubicBezTo>
                      <a:pt x="5698" y="7894"/>
                      <a:pt x="5699" y="7893"/>
                      <a:pt x="5698" y="7891"/>
                    </a:cubicBezTo>
                    <a:cubicBezTo>
                      <a:pt x="5696" y="7852"/>
                      <a:pt x="5695" y="7811"/>
                      <a:pt x="5695" y="7771"/>
                    </a:cubicBezTo>
                    <a:cubicBezTo>
                      <a:pt x="5695" y="7147"/>
                      <a:pt x="5938" y="6561"/>
                      <a:pt x="6379" y="6120"/>
                    </a:cubicBezTo>
                    <a:cubicBezTo>
                      <a:pt x="6820" y="5679"/>
                      <a:pt x="7407" y="5436"/>
                      <a:pt x="8031" y="5436"/>
                    </a:cubicBezTo>
                    <a:cubicBezTo>
                      <a:pt x="8450" y="5436"/>
                      <a:pt x="8861" y="5548"/>
                      <a:pt x="9220" y="5761"/>
                    </a:cubicBezTo>
                    <a:cubicBezTo>
                      <a:pt x="9569" y="5968"/>
                      <a:pt x="9859" y="6263"/>
                      <a:pt x="10060" y="6614"/>
                    </a:cubicBezTo>
                    <a:cubicBezTo>
                      <a:pt x="10087" y="6662"/>
                      <a:pt x="10140" y="6688"/>
                      <a:pt x="10194" y="6681"/>
                    </a:cubicBezTo>
                    <a:cubicBezTo>
                      <a:pt x="10246" y="6674"/>
                      <a:pt x="10300" y="6670"/>
                      <a:pt x="10354" y="6670"/>
                    </a:cubicBezTo>
                    <a:cubicBezTo>
                      <a:pt x="11031" y="6670"/>
                      <a:pt x="11581" y="7221"/>
                      <a:pt x="11581" y="7897"/>
                    </a:cubicBezTo>
                    <a:cubicBezTo>
                      <a:pt x="11581" y="7899"/>
                      <a:pt x="11581" y="7900"/>
                      <a:pt x="11581" y="7901"/>
                    </a:cubicBezTo>
                    <a:cubicBezTo>
                      <a:pt x="11577" y="7972"/>
                      <a:pt x="11629" y="8033"/>
                      <a:pt x="11699" y="8041"/>
                    </a:cubicBezTo>
                    <a:cubicBezTo>
                      <a:pt x="12016" y="8079"/>
                      <a:pt x="12317" y="8226"/>
                      <a:pt x="12546" y="8455"/>
                    </a:cubicBezTo>
                    <a:cubicBezTo>
                      <a:pt x="12819" y="8728"/>
                      <a:pt x="12969" y="9089"/>
                      <a:pt x="12969" y="9472"/>
                    </a:cubicBezTo>
                    <a:cubicBezTo>
                      <a:pt x="12969" y="9855"/>
                      <a:pt x="12819" y="10216"/>
                      <a:pt x="12546" y="10489"/>
                    </a:cubicBezTo>
                    <a:cubicBezTo>
                      <a:pt x="12273" y="10762"/>
                      <a:pt x="11911" y="10913"/>
                      <a:pt x="11528" y="10913"/>
                    </a:cubicBezTo>
                    <a:lnTo>
                      <a:pt x="5632" y="10913"/>
                    </a:lnTo>
                    <a:cubicBezTo>
                      <a:pt x="5249" y="10913"/>
                      <a:pt x="4887" y="10762"/>
                      <a:pt x="4614" y="10489"/>
                    </a:cubicBezTo>
                    <a:cubicBezTo>
                      <a:pt x="4341" y="10216"/>
                      <a:pt x="4191" y="9855"/>
                      <a:pt x="4191" y="9472"/>
                    </a:cubicBezTo>
                    <a:cubicBezTo>
                      <a:pt x="4191" y="9099"/>
                      <a:pt x="4334" y="8746"/>
                      <a:pt x="4594" y="8475"/>
                    </a:cubicBezTo>
                    <a:cubicBezTo>
                      <a:pt x="4853" y="8205"/>
                      <a:pt x="5200" y="8048"/>
                      <a:pt x="5570" y="8032"/>
                    </a:cubicBezTo>
                    <a:lnTo>
                      <a:pt x="5570" y="8032"/>
                    </a:lnTo>
                    <a:close/>
                    <a:moveTo>
                      <a:pt x="18363" y="268"/>
                    </a:moveTo>
                    <a:lnTo>
                      <a:pt x="18363" y="268"/>
                    </a:lnTo>
                    <a:cubicBezTo>
                      <a:pt x="18602" y="268"/>
                      <a:pt x="18795" y="462"/>
                      <a:pt x="18795" y="700"/>
                    </a:cubicBezTo>
                    <a:cubicBezTo>
                      <a:pt x="18795" y="892"/>
                      <a:pt x="18670" y="1055"/>
                      <a:pt x="18497" y="1111"/>
                    </a:cubicBezTo>
                    <a:lnTo>
                      <a:pt x="18497" y="700"/>
                    </a:lnTo>
                    <a:cubicBezTo>
                      <a:pt x="18497" y="626"/>
                      <a:pt x="18437" y="566"/>
                      <a:pt x="18363" y="566"/>
                    </a:cubicBezTo>
                    <a:cubicBezTo>
                      <a:pt x="18289" y="566"/>
                      <a:pt x="18229" y="626"/>
                      <a:pt x="18229" y="700"/>
                    </a:cubicBezTo>
                    <a:lnTo>
                      <a:pt x="18229" y="1111"/>
                    </a:lnTo>
                    <a:cubicBezTo>
                      <a:pt x="18056" y="1055"/>
                      <a:pt x="17931" y="892"/>
                      <a:pt x="17931" y="700"/>
                    </a:cubicBezTo>
                    <a:cubicBezTo>
                      <a:pt x="17931" y="462"/>
                      <a:pt x="18125" y="268"/>
                      <a:pt x="18363" y="268"/>
                    </a:cubicBezTo>
                    <a:lnTo>
                      <a:pt x="18363" y="268"/>
                    </a:lnTo>
                    <a:close/>
                    <a:moveTo>
                      <a:pt x="18229" y="6079"/>
                    </a:moveTo>
                    <a:lnTo>
                      <a:pt x="18229" y="6079"/>
                    </a:lnTo>
                    <a:lnTo>
                      <a:pt x="18229" y="6442"/>
                    </a:lnTo>
                    <a:lnTo>
                      <a:pt x="16963" y="6442"/>
                    </a:lnTo>
                    <a:lnTo>
                      <a:pt x="16963" y="3450"/>
                    </a:lnTo>
                    <a:lnTo>
                      <a:pt x="18229" y="3450"/>
                    </a:lnTo>
                    <a:lnTo>
                      <a:pt x="18229" y="6079"/>
                    </a:lnTo>
                    <a:lnTo>
                      <a:pt x="18229" y="6079"/>
                    </a:lnTo>
                    <a:close/>
                    <a:moveTo>
                      <a:pt x="15421" y="5761"/>
                    </a:moveTo>
                    <a:lnTo>
                      <a:pt x="15421" y="5761"/>
                    </a:lnTo>
                    <a:cubicBezTo>
                      <a:pt x="15490" y="5687"/>
                      <a:pt x="15532" y="5587"/>
                      <a:pt x="15532" y="5478"/>
                    </a:cubicBezTo>
                    <a:lnTo>
                      <a:pt x="15532" y="5230"/>
                    </a:lnTo>
                    <a:cubicBezTo>
                      <a:pt x="15532" y="5120"/>
                      <a:pt x="15490" y="5021"/>
                      <a:pt x="15421" y="4946"/>
                    </a:cubicBezTo>
                    <a:cubicBezTo>
                      <a:pt x="15490" y="4872"/>
                      <a:pt x="15532" y="4772"/>
                      <a:pt x="15532" y="4663"/>
                    </a:cubicBezTo>
                    <a:lnTo>
                      <a:pt x="15532" y="4414"/>
                    </a:lnTo>
                    <a:cubicBezTo>
                      <a:pt x="15532" y="4305"/>
                      <a:pt x="15490" y="4205"/>
                      <a:pt x="15421" y="4131"/>
                    </a:cubicBezTo>
                    <a:cubicBezTo>
                      <a:pt x="15490" y="4056"/>
                      <a:pt x="15532" y="3957"/>
                      <a:pt x="15532" y="3847"/>
                    </a:cubicBezTo>
                    <a:lnTo>
                      <a:pt x="15532" y="3599"/>
                    </a:lnTo>
                    <a:cubicBezTo>
                      <a:pt x="15532" y="3547"/>
                      <a:pt x="15523" y="3496"/>
                      <a:pt x="15505" y="3450"/>
                    </a:cubicBezTo>
                    <a:lnTo>
                      <a:pt x="15758" y="3450"/>
                    </a:lnTo>
                    <a:cubicBezTo>
                      <a:pt x="15657" y="3583"/>
                      <a:pt x="15598" y="3754"/>
                      <a:pt x="15598" y="3938"/>
                    </a:cubicBezTo>
                    <a:cubicBezTo>
                      <a:pt x="15598" y="4354"/>
                      <a:pt x="15904" y="4693"/>
                      <a:pt x="16281" y="4693"/>
                    </a:cubicBezTo>
                    <a:cubicBezTo>
                      <a:pt x="16436" y="4693"/>
                      <a:pt x="16580" y="4635"/>
                      <a:pt x="16695" y="4538"/>
                    </a:cubicBezTo>
                    <a:lnTo>
                      <a:pt x="16695" y="6442"/>
                    </a:lnTo>
                    <a:lnTo>
                      <a:pt x="15505" y="6442"/>
                    </a:lnTo>
                    <a:cubicBezTo>
                      <a:pt x="15523" y="6396"/>
                      <a:pt x="15532" y="6346"/>
                      <a:pt x="15532" y="6293"/>
                    </a:cubicBezTo>
                    <a:lnTo>
                      <a:pt x="15532" y="6045"/>
                    </a:lnTo>
                    <a:cubicBezTo>
                      <a:pt x="15532" y="5935"/>
                      <a:pt x="15490" y="5836"/>
                      <a:pt x="15421" y="5761"/>
                    </a:cubicBezTo>
                    <a:lnTo>
                      <a:pt x="15421" y="5761"/>
                    </a:lnTo>
                    <a:close/>
                    <a:moveTo>
                      <a:pt x="13738" y="4663"/>
                    </a:moveTo>
                    <a:lnTo>
                      <a:pt x="13738" y="4663"/>
                    </a:lnTo>
                    <a:lnTo>
                      <a:pt x="13738" y="4414"/>
                    </a:lnTo>
                    <a:cubicBezTo>
                      <a:pt x="13738" y="4332"/>
                      <a:pt x="13805" y="4265"/>
                      <a:pt x="13887" y="4265"/>
                    </a:cubicBezTo>
                    <a:lnTo>
                      <a:pt x="15115" y="4265"/>
                    </a:lnTo>
                    <a:cubicBezTo>
                      <a:pt x="15197" y="4265"/>
                      <a:pt x="15264" y="4332"/>
                      <a:pt x="15264" y="4414"/>
                    </a:cubicBezTo>
                    <a:lnTo>
                      <a:pt x="15264" y="4663"/>
                    </a:lnTo>
                    <a:cubicBezTo>
                      <a:pt x="15264" y="4745"/>
                      <a:pt x="15197" y="4812"/>
                      <a:pt x="15115" y="4812"/>
                    </a:cubicBezTo>
                    <a:lnTo>
                      <a:pt x="13887" y="4812"/>
                    </a:lnTo>
                    <a:cubicBezTo>
                      <a:pt x="13805" y="4812"/>
                      <a:pt x="13738" y="4745"/>
                      <a:pt x="13738" y="4663"/>
                    </a:cubicBezTo>
                    <a:lnTo>
                      <a:pt x="13738" y="4663"/>
                    </a:lnTo>
                    <a:close/>
                    <a:moveTo>
                      <a:pt x="13738" y="5478"/>
                    </a:moveTo>
                    <a:lnTo>
                      <a:pt x="13738" y="5478"/>
                    </a:lnTo>
                    <a:lnTo>
                      <a:pt x="13738" y="5230"/>
                    </a:lnTo>
                    <a:cubicBezTo>
                      <a:pt x="13738" y="5147"/>
                      <a:pt x="13805" y="5080"/>
                      <a:pt x="13887" y="5080"/>
                    </a:cubicBezTo>
                    <a:lnTo>
                      <a:pt x="15115" y="5080"/>
                    </a:lnTo>
                    <a:cubicBezTo>
                      <a:pt x="15197" y="5080"/>
                      <a:pt x="15264" y="5147"/>
                      <a:pt x="15264" y="5230"/>
                    </a:cubicBezTo>
                    <a:lnTo>
                      <a:pt x="15264" y="5478"/>
                    </a:lnTo>
                    <a:cubicBezTo>
                      <a:pt x="15264" y="5560"/>
                      <a:pt x="15197" y="5627"/>
                      <a:pt x="15115" y="5627"/>
                    </a:cubicBezTo>
                    <a:lnTo>
                      <a:pt x="13887" y="5627"/>
                    </a:lnTo>
                    <a:cubicBezTo>
                      <a:pt x="13805" y="5627"/>
                      <a:pt x="13738" y="5560"/>
                      <a:pt x="13738" y="5478"/>
                    </a:cubicBezTo>
                    <a:lnTo>
                      <a:pt x="13738" y="5478"/>
                    </a:lnTo>
                    <a:close/>
                    <a:moveTo>
                      <a:pt x="13738" y="6045"/>
                    </a:moveTo>
                    <a:lnTo>
                      <a:pt x="13738" y="6045"/>
                    </a:lnTo>
                    <a:cubicBezTo>
                      <a:pt x="13738" y="5962"/>
                      <a:pt x="13805" y="5895"/>
                      <a:pt x="13887" y="5895"/>
                    </a:cubicBezTo>
                    <a:lnTo>
                      <a:pt x="15115" y="5895"/>
                    </a:lnTo>
                    <a:cubicBezTo>
                      <a:pt x="15197" y="5895"/>
                      <a:pt x="15264" y="5962"/>
                      <a:pt x="15264" y="6045"/>
                    </a:cubicBezTo>
                    <a:lnTo>
                      <a:pt x="15264" y="6293"/>
                    </a:lnTo>
                    <a:cubicBezTo>
                      <a:pt x="15264" y="6375"/>
                      <a:pt x="15197" y="6442"/>
                      <a:pt x="15115" y="6442"/>
                    </a:cubicBezTo>
                    <a:lnTo>
                      <a:pt x="13887" y="6442"/>
                    </a:lnTo>
                    <a:cubicBezTo>
                      <a:pt x="13805" y="6442"/>
                      <a:pt x="13738" y="6375"/>
                      <a:pt x="13738" y="6293"/>
                    </a:cubicBezTo>
                    <a:lnTo>
                      <a:pt x="13738" y="6045"/>
                    </a:lnTo>
                    <a:lnTo>
                      <a:pt x="13738" y="6045"/>
                    </a:lnTo>
                    <a:close/>
                    <a:moveTo>
                      <a:pt x="16480" y="1819"/>
                    </a:moveTo>
                    <a:lnTo>
                      <a:pt x="16480" y="1819"/>
                    </a:lnTo>
                    <a:cubicBezTo>
                      <a:pt x="16537" y="1819"/>
                      <a:pt x="16592" y="1846"/>
                      <a:pt x="16634" y="1893"/>
                    </a:cubicBezTo>
                    <a:cubicBezTo>
                      <a:pt x="16680" y="1946"/>
                      <a:pt x="16705" y="2017"/>
                      <a:pt x="16705" y="2093"/>
                    </a:cubicBezTo>
                    <a:lnTo>
                      <a:pt x="16705" y="3264"/>
                    </a:lnTo>
                    <a:cubicBezTo>
                      <a:pt x="16699" y="3280"/>
                      <a:pt x="16695" y="3297"/>
                      <a:pt x="16695" y="3316"/>
                    </a:cubicBezTo>
                    <a:lnTo>
                      <a:pt x="16695" y="3804"/>
                    </a:lnTo>
                    <a:cubicBezTo>
                      <a:pt x="16694" y="3806"/>
                      <a:pt x="16694" y="3808"/>
                      <a:pt x="16694" y="3810"/>
                    </a:cubicBezTo>
                    <a:cubicBezTo>
                      <a:pt x="16689" y="3827"/>
                      <a:pt x="16688" y="3845"/>
                      <a:pt x="16690" y="3863"/>
                    </a:cubicBezTo>
                    <a:cubicBezTo>
                      <a:pt x="16693" y="3887"/>
                      <a:pt x="16695" y="3912"/>
                      <a:pt x="16695" y="3938"/>
                    </a:cubicBezTo>
                    <a:cubicBezTo>
                      <a:pt x="16695" y="4206"/>
                      <a:pt x="16509" y="4425"/>
                      <a:pt x="16281" y="4425"/>
                    </a:cubicBezTo>
                    <a:cubicBezTo>
                      <a:pt x="16052" y="4425"/>
                      <a:pt x="15866" y="4206"/>
                      <a:pt x="15866" y="3938"/>
                    </a:cubicBezTo>
                    <a:cubicBezTo>
                      <a:pt x="15866" y="3723"/>
                      <a:pt x="15989" y="3530"/>
                      <a:pt x="16164" y="3469"/>
                    </a:cubicBezTo>
                    <a:cubicBezTo>
                      <a:pt x="16218" y="3451"/>
                      <a:pt x="16255" y="3400"/>
                      <a:pt x="16255" y="3343"/>
                    </a:cubicBezTo>
                    <a:lnTo>
                      <a:pt x="16255" y="2093"/>
                    </a:lnTo>
                    <a:cubicBezTo>
                      <a:pt x="16255" y="1942"/>
                      <a:pt x="16356" y="1819"/>
                      <a:pt x="16480" y="1819"/>
                    </a:cubicBezTo>
                    <a:lnTo>
                      <a:pt x="16480" y="1819"/>
                    </a:lnTo>
                    <a:close/>
                    <a:moveTo>
                      <a:pt x="14457" y="3450"/>
                    </a:moveTo>
                    <a:lnTo>
                      <a:pt x="14457" y="3450"/>
                    </a:lnTo>
                    <a:lnTo>
                      <a:pt x="15115" y="3450"/>
                    </a:lnTo>
                    <a:cubicBezTo>
                      <a:pt x="15197" y="3450"/>
                      <a:pt x="15264" y="3517"/>
                      <a:pt x="15264" y="3599"/>
                    </a:cubicBezTo>
                    <a:lnTo>
                      <a:pt x="15264" y="3847"/>
                    </a:lnTo>
                    <a:cubicBezTo>
                      <a:pt x="15264" y="3930"/>
                      <a:pt x="15197" y="3997"/>
                      <a:pt x="15115" y="3997"/>
                    </a:cubicBezTo>
                    <a:lnTo>
                      <a:pt x="13887" y="3997"/>
                    </a:lnTo>
                    <a:cubicBezTo>
                      <a:pt x="13805" y="3997"/>
                      <a:pt x="13738" y="3930"/>
                      <a:pt x="13738" y="3847"/>
                    </a:cubicBezTo>
                    <a:lnTo>
                      <a:pt x="13738" y="3599"/>
                    </a:lnTo>
                    <a:cubicBezTo>
                      <a:pt x="13738" y="3517"/>
                      <a:pt x="13805" y="3450"/>
                      <a:pt x="13887" y="3450"/>
                    </a:cubicBezTo>
                    <a:lnTo>
                      <a:pt x="14457" y="3450"/>
                    </a:lnTo>
                    <a:lnTo>
                      <a:pt x="14457" y="3450"/>
                    </a:lnTo>
                    <a:close/>
                    <a:moveTo>
                      <a:pt x="16207" y="13982"/>
                    </a:moveTo>
                    <a:lnTo>
                      <a:pt x="16207" y="13982"/>
                    </a:lnTo>
                    <a:lnTo>
                      <a:pt x="19382" y="13982"/>
                    </a:lnTo>
                    <a:lnTo>
                      <a:pt x="19382" y="14686"/>
                    </a:lnTo>
                    <a:cubicBezTo>
                      <a:pt x="19382" y="14838"/>
                      <a:pt x="19258" y="14962"/>
                      <a:pt x="19105" y="14962"/>
                    </a:cubicBezTo>
                    <a:lnTo>
                      <a:pt x="16484" y="14962"/>
                    </a:lnTo>
                    <a:cubicBezTo>
                      <a:pt x="16458" y="14962"/>
                      <a:pt x="16434" y="14959"/>
                      <a:pt x="16410" y="14952"/>
                    </a:cubicBezTo>
                    <a:cubicBezTo>
                      <a:pt x="16291" y="14920"/>
                      <a:pt x="16207" y="14810"/>
                      <a:pt x="16207" y="14686"/>
                    </a:cubicBezTo>
                    <a:lnTo>
                      <a:pt x="16207" y="13982"/>
                    </a:lnTo>
                    <a:lnTo>
                      <a:pt x="16207" y="13982"/>
                    </a:lnTo>
                    <a:close/>
                    <a:moveTo>
                      <a:pt x="19382" y="13707"/>
                    </a:moveTo>
                    <a:lnTo>
                      <a:pt x="19382" y="13707"/>
                    </a:lnTo>
                    <a:lnTo>
                      <a:pt x="19146" y="13707"/>
                    </a:lnTo>
                    <a:cubicBezTo>
                      <a:pt x="19131" y="13707"/>
                      <a:pt x="19117" y="13710"/>
                      <a:pt x="19104" y="13714"/>
                    </a:cubicBezTo>
                    <a:lnTo>
                      <a:pt x="16207" y="13714"/>
                    </a:lnTo>
                    <a:lnTo>
                      <a:pt x="16207" y="10665"/>
                    </a:lnTo>
                    <a:lnTo>
                      <a:pt x="16286" y="10665"/>
                    </a:lnTo>
                    <a:cubicBezTo>
                      <a:pt x="16286" y="10665"/>
                      <a:pt x="16286" y="10665"/>
                      <a:pt x="16286" y="10665"/>
                    </a:cubicBezTo>
                    <a:lnTo>
                      <a:pt x="19382" y="10665"/>
                    </a:lnTo>
                    <a:lnTo>
                      <a:pt x="19382" y="13707"/>
                    </a:lnTo>
                    <a:lnTo>
                      <a:pt x="19382" y="13707"/>
                    </a:lnTo>
                    <a:close/>
                    <a:moveTo>
                      <a:pt x="16484" y="9280"/>
                    </a:moveTo>
                    <a:lnTo>
                      <a:pt x="16484" y="9280"/>
                    </a:lnTo>
                    <a:lnTo>
                      <a:pt x="19105" y="9280"/>
                    </a:lnTo>
                    <a:cubicBezTo>
                      <a:pt x="19258" y="9280"/>
                      <a:pt x="19381" y="9403"/>
                      <a:pt x="19382" y="9556"/>
                    </a:cubicBezTo>
                    <a:lnTo>
                      <a:pt x="19382" y="9985"/>
                    </a:lnTo>
                    <a:cubicBezTo>
                      <a:pt x="19382" y="9985"/>
                      <a:pt x="19382" y="9985"/>
                      <a:pt x="19382" y="9985"/>
                    </a:cubicBezTo>
                    <a:lnTo>
                      <a:pt x="19382" y="10396"/>
                    </a:lnTo>
                    <a:lnTo>
                      <a:pt x="16207" y="10396"/>
                    </a:lnTo>
                    <a:lnTo>
                      <a:pt x="16207" y="9556"/>
                    </a:lnTo>
                    <a:cubicBezTo>
                      <a:pt x="16207" y="9404"/>
                      <a:pt x="16331" y="9280"/>
                      <a:pt x="16484" y="9280"/>
                    </a:cubicBezTo>
                    <a:lnTo>
                      <a:pt x="16484" y="9280"/>
                    </a:lnTo>
                    <a:close/>
                    <a:moveTo>
                      <a:pt x="22361" y="12744"/>
                    </a:moveTo>
                    <a:lnTo>
                      <a:pt x="22361" y="12744"/>
                    </a:lnTo>
                    <a:lnTo>
                      <a:pt x="22361" y="14453"/>
                    </a:lnTo>
                    <a:cubicBezTo>
                      <a:pt x="22361" y="14527"/>
                      <a:pt x="22421" y="14587"/>
                      <a:pt x="22495" y="14587"/>
                    </a:cubicBezTo>
                    <a:lnTo>
                      <a:pt x="22752" y="14587"/>
                    </a:lnTo>
                    <a:lnTo>
                      <a:pt x="23505" y="15678"/>
                    </a:lnTo>
                    <a:cubicBezTo>
                      <a:pt x="23530" y="15715"/>
                      <a:pt x="23572" y="15736"/>
                      <a:pt x="23615" y="15736"/>
                    </a:cubicBezTo>
                    <a:cubicBezTo>
                      <a:pt x="23629" y="15736"/>
                      <a:pt x="23642" y="15734"/>
                      <a:pt x="23655" y="15730"/>
                    </a:cubicBezTo>
                    <a:cubicBezTo>
                      <a:pt x="23711" y="15712"/>
                      <a:pt x="23749" y="15661"/>
                      <a:pt x="23750" y="15602"/>
                    </a:cubicBezTo>
                    <a:lnTo>
                      <a:pt x="23756" y="14587"/>
                    </a:lnTo>
                    <a:lnTo>
                      <a:pt x="24606" y="14587"/>
                    </a:lnTo>
                    <a:lnTo>
                      <a:pt x="24606" y="15631"/>
                    </a:lnTo>
                    <a:cubicBezTo>
                      <a:pt x="24606" y="15706"/>
                      <a:pt x="24666" y="15766"/>
                      <a:pt x="24740" y="15766"/>
                    </a:cubicBezTo>
                    <a:lnTo>
                      <a:pt x="27169" y="15766"/>
                    </a:lnTo>
                    <a:lnTo>
                      <a:pt x="27175" y="16706"/>
                    </a:lnTo>
                    <a:lnTo>
                      <a:pt x="27175" y="19213"/>
                    </a:lnTo>
                    <a:cubicBezTo>
                      <a:pt x="27175" y="19213"/>
                      <a:pt x="27175" y="19212"/>
                      <a:pt x="27175" y="19212"/>
                    </a:cubicBezTo>
                    <a:cubicBezTo>
                      <a:pt x="27033" y="19081"/>
                      <a:pt x="26849" y="19008"/>
                      <a:pt x="26656" y="19008"/>
                    </a:cubicBezTo>
                    <a:cubicBezTo>
                      <a:pt x="26236" y="19008"/>
                      <a:pt x="25894" y="19350"/>
                      <a:pt x="25894" y="19771"/>
                    </a:cubicBezTo>
                    <a:cubicBezTo>
                      <a:pt x="25894" y="19844"/>
                      <a:pt x="25904" y="19917"/>
                      <a:pt x="25925" y="19987"/>
                    </a:cubicBezTo>
                    <a:cubicBezTo>
                      <a:pt x="25934" y="20044"/>
                      <a:pt x="25971" y="20138"/>
                      <a:pt x="26122" y="20336"/>
                    </a:cubicBezTo>
                    <a:cubicBezTo>
                      <a:pt x="26223" y="20468"/>
                      <a:pt x="26360" y="20626"/>
                      <a:pt x="26508" y="20781"/>
                    </a:cubicBezTo>
                    <a:cubicBezTo>
                      <a:pt x="26657" y="20938"/>
                      <a:pt x="26807" y="21081"/>
                      <a:pt x="26930" y="21184"/>
                    </a:cubicBezTo>
                    <a:cubicBezTo>
                      <a:pt x="27031" y="21269"/>
                      <a:pt x="27105" y="21318"/>
                      <a:pt x="27161" y="21347"/>
                    </a:cubicBezTo>
                    <a:lnTo>
                      <a:pt x="27161" y="21744"/>
                    </a:lnTo>
                    <a:cubicBezTo>
                      <a:pt x="27161" y="22172"/>
                      <a:pt x="26812" y="22521"/>
                      <a:pt x="26384" y="22521"/>
                    </a:cubicBezTo>
                    <a:lnTo>
                      <a:pt x="24513" y="22521"/>
                    </a:lnTo>
                    <a:lnTo>
                      <a:pt x="24513" y="17419"/>
                    </a:lnTo>
                    <a:cubicBezTo>
                      <a:pt x="24513" y="17013"/>
                      <a:pt x="24182" y="16682"/>
                      <a:pt x="23775" y="16682"/>
                    </a:cubicBezTo>
                    <a:lnTo>
                      <a:pt x="20381" y="16682"/>
                    </a:lnTo>
                    <a:lnTo>
                      <a:pt x="20381" y="14656"/>
                    </a:lnTo>
                    <a:cubicBezTo>
                      <a:pt x="20381" y="14207"/>
                      <a:pt x="20069" y="13831"/>
                      <a:pt x="19650" y="13733"/>
                    </a:cubicBezTo>
                    <a:lnTo>
                      <a:pt x="19650" y="12744"/>
                    </a:lnTo>
                    <a:lnTo>
                      <a:pt x="22361" y="12744"/>
                    </a:lnTo>
                    <a:lnTo>
                      <a:pt x="22361" y="12744"/>
                    </a:lnTo>
                    <a:close/>
                    <a:moveTo>
                      <a:pt x="26694" y="12744"/>
                    </a:moveTo>
                    <a:lnTo>
                      <a:pt x="26694" y="12744"/>
                    </a:lnTo>
                    <a:cubicBezTo>
                      <a:pt x="26912" y="12744"/>
                      <a:pt x="27096" y="12895"/>
                      <a:pt x="27147" y="13098"/>
                    </a:cubicBezTo>
                    <a:lnTo>
                      <a:pt x="26319" y="13098"/>
                    </a:lnTo>
                    <a:lnTo>
                      <a:pt x="26319" y="12744"/>
                    </a:lnTo>
                    <a:lnTo>
                      <a:pt x="26694" y="12744"/>
                    </a:lnTo>
                    <a:lnTo>
                      <a:pt x="26694" y="12744"/>
                    </a:lnTo>
                    <a:close/>
                    <a:moveTo>
                      <a:pt x="28406" y="19771"/>
                    </a:moveTo>
                    <a:lnTo>
                      <a:pt x="28406" y="19771"/>
                    </a:lnTo>
                    <a:cubicBezTo>
                      <a:pt x="28406" y="19818"/>
                      <a:pt x="28400" y="19864"/>
                      <a:pt x="28387" y="19909"/>
                    </a:cubicBezTo>
                    <a:cubicBezTo>
                      <a:pt x="28380" y="19932"/>
                      <a:pt x="28371" y="19955"/>
                      <a:pt x="28361" y="19977"/>
                    </a:cubicBezTo>
                    <a:cubicBezTo>
                      <a:pt x="28342" y="20011"/>
                      <a:pt x="28315" y="20053"/>
                      <a:pt x="28279" y="20103"/>
                    </a:cubicBezTo>
                    <a:cubicBezTo>
                      <a:pt x="28152" y="20279"/>
                      <a:pt x="27937" y="20529"/>
                      <a:pt x="27730" y="20739"/>
                    </a:cubicBezTo>
                    <a:cubicBezTo>
                      <a:pt x="27482" y="20993"/>
                      <a:pt x="27344" y="21092"/>
                      <a:pt x="27294" y="21115"/>
                    </a:cubicBezTo>
                    <a:cubicBezTo>
                      <a:pt x="27219" y="21083"/>
                      <a:pt x="26997" y="20908"/>
                      <a:pt x="26692" y="20585"/>
                    </a:cubicBezTo>
                    <a:cubicBezTo>
                      <a:pt x="26374" y="20249"/>
                      <a:pt x="26205" y="20005"/>
                      <a:pt x="26190" y="19944"/>
                    </a:cubicBezTo>
                    <a:cubicBezTo>
                      <a:pt x="26189" y="19936"/>
                      <a:pt x="26187" y="19927"/>
                      <a:pt x="26185" y="19919"/>
                    </a:cubicBezTo>
                    <a:cubicBezTo>
                      <a:pt x="26170" y="19871"/>
                      <a:pt x="26162" y="19821"/>
                      <a:pt x="26162" y="19771"/>
                    </a:cubicBezTo>
                    <a:cubicBezTo>
                      <a:pt x="26162" y="19498"/>
                      <a:pt x="26384" y="19277"/>
                      <a:pt x="26656" y="19277"/>
                    </a:cubicBezTo>
                    <a:cubicBezTo>
                      <a:pt x="26912" y="19277"/>
                      <a:pt x="27128" y="19476"/>
                      <a:pt x="27148" y="19731"/>
                    </a:cubicBezTo>
                    <a:cubicBezTo>
                      <a:pt x="27154" y="19803"/>
                      <a:pt x="27215" y="19857"/>
                      <a:pt x="27286" y="19855"/>
                    </a:cubicBezTo>
                    <a:cubicBezTo>
                      <a:pt x="27286" y="19855"/>
                      <a:pt x="27286" y="19855"/>
                      <a:pt x="27286" y="19855"/>
                    </a:cubicBezTo>
                    <a:cubicBezTo>
                      <a:pt x="27356" y="19855"/>
                      <a:pt x="27414" y="19802"/>
                      <a:pt x="27420" y="19731"/>
                    </a:cubicBezTo>
                    <a:cubicBezTo>
                      <a:pt x="27440" y="19476"/>
                      <a:pt x="27656" y="19277"/>
                      <a:pt x="27912" y="19277"/>
                    </a:cubicBezTo>
                    <a:cubicBezTo>
                      <a:pt x="28185" y="19277"/>
                      <a:pt x="28406" y="19498"/>
                      <a:pt x="28406" y="19771"/>
                    </a:cubicBezTo>
                    <a:lnTo>
                      <a:pt x="28406" y="19771"/>
                    </a:lnTo>
                    <a:close/>
                    <a:moveTo>
                      <a:pt x="28296" y="15497"/>
                    </a:moveTo>
                    <a:lnTo>
                      <a:pt x="28296" y="15497"/>
                    </a:lnTo>
                    <a:lnTo>
                      <a:pt x="28103" y="15497"/>
                    </a:lnTo>
                    <a:cubicBezTo>
                      <a:pt x="28060" y="15497"/>
                      <a:pt x="28020" y="15517"/>
                      <a:pt x="27995" y="15552"/>
                    </a:cubicBezTo>
                    <a:lnTo>
                      <a:pt x="27441" y="16301"/>
                    </a:lnTo>
                    <a:lnTo>
                      <a:pt x="27437" y="15631"/>
                    </a:lnTo>
                    <a:cubicBezTo>
                      <a:pt x="27436" y="15557"/>
                      <a:pt x="27376" y="15497"/>
                      <a:pt x="27303" y="15497"/>
                    </a:cubicBezTo>
                    <a:lnTo>
                      <a:pt x="24875" y="15497"/>
                    </a:lnTo>
                    <a:lnTo>
                      <a:pt x="24875" y="14587"/>
                    </a:lnTo>
                    <a:lnTo>
                      <a:pt x="26184" y="14587"/>
                    </a:lnTo>
                    <a:cubicBezTo>
                      <a:pt x="26259" y="14587"/>
                      <a:pt x="26319" y="14527"/>
                      <a:pt x="26319" y="14453"/>
                    </a:cubicBezTo>
                    <a:lnTo>
                      <a:pt x="26319" y="13366"/>
                    </a:lnTo>
                    <a:lnTo>
                      <a:pt x="28296" y="13366"/>
                    </a:lnTo>
                    <a:lnTo>
                      <a:pt x="28296" y="15497"/>
                    </a:lnTo>
                    <a:lnTo>
                      <a:pt x="28296" y="15497"/>
                    </a:lnTo>
                    <a:close/>
                    <a:moveTo>
                      <a:pt x="22629" y="12020"/>
                    </a:moveTo>
                    <a:lnTo>
                      <a:pt x="22629" y="12020"/>
                    </a:lnTo>
                    <a:lnTo>
                      <a:pt x="26050" y="12020"/>
                    </a:lnTo>
                    <a:lnTo>
                      <a:pt x="26050" y="14319"/>
                    </a:lnTo>
                    <a:lnTo>
                      <a:pt x="23622" y="14319"/>
                    </a:lnTo>
                    <a:cubicBezTo>
                      <a:pt x="23548" y="14319"/>
                      <a:pt x="23488" y="14378"/>
                      <a:pt x="23488" y="14452"/>
                    </a:cubicBezTo>
                    <a:lnTo>
                      <a:pt x="23484" y="15175"/>
                    </a:lnTo>
                    <a:lnTo>
                      <a:pt x="22933" y="14377"/>
                    </a:lnTo>
                    <a:cubicBezTo>
                      <a:pt x="22908" y="14340"/>
                      <a:pt x="22866" y="14319"/>
                      <a:pt x="22822" y="14319"/>
                    </a:cubicBezTo>
                    <a:lnTo>
                      <a:pt x="22629" y="14319"/>
                    </a:lnTo>
                    <a:lnTo>
                      <a:pt x="22629" y="12020"/>
                    </a:lnTo>
                    <a:lnTo>
                      <a:pt x="22629" y="12020"/>
                    </a:lnTo>
                    <a:close/>
                    <a:moveTo>
                      <a:pt x="16261" y="24635"/>
                    </a:moveTo>
                    <a:lnTo>
                      <a:pt x="16261" y="24635"/>
                    </a:lnTo>
                    <a:lnTo>
                      <a:pt x="20113" y="24635"/>
                    </a:lnTo>
                    <a:lnTo>
                      <a:pt x="20113" y="24703"/>
                    </a:lnTo>
                    <a:lnTo>
                      <a:pt x="16261" y="24703"/>
                    </a:lnTo>
                    <a:lnTo>
                      <a:pt x="16261" y="24635"/>
                    </a:lnTo>
                    <a:close/>
                    <a:moveTo>
                      <a:pt x="12918" y="17935"/>
                    </a:moveTo>
                    <a:lnTo>
                      <a:pt x="12918" y="17935"/>
                    </a:lnTo>
                    <a:lnTo>
                      <a:pt x="23455" y="17935"/>
                    </a:lnTo>
                    <a:lnTo>
                      <a:pt x="23455" y="24361"/>
                    </a:lnTo>
                    <a:lnTo>
                      <a:pt x="12918" y="24361"/>
                    </a:lnTo>
                    <a:lnTo>
                      <a:pt x="12918" y="17935"/>
                    </a:lnTo>
                    <a:close/>
                    <a:moveTo>
                      <a:pt x="12145" y="20218"/>
                    </a:moveTo>
                    <a:lnTo>
                      <a:pt x="12145" y="20218"/>
                    </a:lnTo>
                    <a:cubicBezTo>
                      <a:pt x="12148" y="20207"/>
                      <a:pt x="12150" y="20195"/>
                      <a:pt x="12150" y="20183"/>
                    </a:cubicBezTo>
                    <a:cubicBezTo>
                      <a:pt x="12150" y="20171"/>
                      <a:pt x="12148" y="20159"/>
                      <a:pt x="12145" y="20148"/>
                    </a:cubicBezTo>
                    <a:lnTo>
                      <a:pt x="12145" y="18691"/>
                    </a:lnTo>
                    <a:cubicBezTo>
                      <a:pt x="12148" y="18679"/>
                      <a:pt x="12150" y="18668"/>
                      <a:pt x="12150" y="18656"/>
                    </a:cubicBezTo>
                    <a:lnTo>
                      <a:pt x="12150" y="17353"/>
                    </a:lnTo>
                    <a:cubicBezTo>
                      <a:pt x="12182" y="17125"/>
                      <a:pt x="12378" y="16950"/>
                      <a:pt x="12615" y="16950"/>
                    </a:cubicBezTo>
                    <a:lnTo>
                      <a:pt x="23775" y="16950"/>
                    </a:lnTo>
                    <a:cubicBezTo>
                      <a:pt x="24034" y="16950"/>
                      <a:pt x="24245" y="17161"/>
                      <a:pt x="24245" y="17419"/>
                    </a:cubicBezTo>
                    <a:lnTo>
                      <a:pt x="24245" y="24361"/>
                    </a:lnTo>
                    <a:lnTo>
                      <a:pt x="23724" y="24361"/>
                    </a:lnTo>
                    <a:lnTo>
                      <a:pt x="23724" y="17801"/>
                    </a:lnTo>
                    <a:cubicBezTo>
                      <a:pt x="23724" y="17727"/>
                      <a:pt x="23664" y="17667"/>
                      <a:pt x="23590" y="17667"/>
                    </a:cubicBezTo>
                    <a:lnTo>
                      <a:pt x="12784" y="17667"/>
                    </a:lnTo>
                    <a:cubicBezTo>
                      <a:pt x="12710" y="17667"/>
                      <a:pt x="12650" y="17727"/>
                      <a:pt x="12650" y="17801"/>
                    </a:cubicBezTo>
                    <a:lnTo>
                      <a:pt x="12650" y="24361"/>
                    </a:lnTo>
                    <a:lnTo>
                      <a:pt x="12145" y="24361"/>
                    </a:lnTo>
                    <a:lnTo>
                      <a:pt x="12145" y="20218"/>
                    </a:lnTo>
                    <a:lnTo>
                      <a:pt x="12145" y="20218"/>
                    </a:lnTo>
                    <a:close/>
                    <a:moveTo>
                      <a:pt x="12474" y="14460"/>
                    </a:moveTo>
                    <a:lnTo>
                      <a:pt x="12474" y="14460"/>
                    </a:lnTo>
                    <a:cubicBezTo>
                      <a:pt x="12652" y="14460"/>
                      <a:pt x="12798" y="14605"/>
                      <a:pt x="12798" y="14784"/>
                    </a:cubicBezTo>
                    <a:cubicBezTo>
                      <a:pt x="12798" y="14962"/>
                      <a:pt x="12652" y="15108"/>
                      <a:pt x="12474" y="15108"/>
                    </a:cubicBezTo>
                    <a:cubicBezTo>
                      <a:pt x="12295" y="15108"/>
                      <a:pt x="12150" y="14962"/>
                      <a:pt x="12150" y="14784"/>
                    </a:cubicBezTo>
                    <a:cubicBezTo>
                      <a:pt x="12150" y="14605"/>
                      <a:pt x="12295" y="14460"/>
                      <a:pt x="12474" y="14460"/>
                    </a:cubicBezTo>
                    <a:lnTo>
                      <a:pt x="12474" y="14460"/>
                    </a:lnTo>
                    <a:close/>
                    <a:moveTo>
                      <a:pt x="25071" y="25037"/>
                    </a:moveTo>
                    <a:lnTo>
                      <a:pt x="25071" y="25037"/>
                    </a:lnTo>
                    <a:cubicBezTo>
                      <a:pt x="25071" y="25290"/>
                      <a:pt x="24892" y="25510"/>
                      <a:pt x="24646" y="25562"/>
                    </a:cubicBezTo>
                    <a:cubicBezTo>
                      <a:pt x="24610" y="25569"/>
                      <a:pt x="24573" y="25573"/>
                      <a:pt x="24535" y="25573"/>
                    </a:cubicBezTo>
                    <a:lnTo>
                      <a:pt x="11838" y="25573"/>
                    </a:lnTo>
                    <a:cubicBezTo>
                      <a:pt x="11764" y="25573"/>
                      <a:pt x="11693" y="25558"/>
                      <a:pt x="11625" y="25529"/>
                    </a:cubicBezTo>
                    <a:cubicBezTo>
                      <a:pt x="11429" y="25444"/>
                      <a:pt x="11303" y="25251"/>
                      <a:pt x="11303" y="25037"/>
                    </a:cubicBezTo>
                    <a:lnTo>
                      <a:pt x="11303" y="24629"/>
                    </a:lnTo>
                    <a:lnTo>
                      <a:pt x="15992" y="24629"/>
                    </a:lnTo>
                    <a:lnTo>
                      <a:pt x="15992" y="24837"/>
                    </a:lnTo>
                    <a:cubicBezTo>
                      <a:pt x="15992" y="24911"/>
                      <a:pt x="16053" y="24971"/>
                      <a:pt x="16127" y="24971"/>
                    </a:cubicBezTo>
                    <a:lnTo>
                      <a:pt x="20247" y="24971"/>
                    </a:lnTo>
                    <a:cubicBezTo>
                      <a:pt x="20321" y="24971"/>
                      <a:pt x="20381" y="24911"/>
                      <a:pt x="20381" y="24837"/>
                    </a:cubicBezTo>
                    <a:lnTo>
                      <a:pt x="20381" y="24629"/>
                    </a:lnTo>
                    <a:lnTo>
                      <a:pt x="25071" y="24629"/>
                    </a:lnTo>
                    <a:lnTo>
                      <a:pt x="25071" y="25037"/>
                    </a:lnTo>
                    <a:lnTo>
                      <a:pt x="25071" y="25037"/>
                    </a:lnTo>
                    <a:close/>
                    <a:moveTo>
                      <a:pt x="28540" y="24921"/>
                    </a:moveTo>
                    <a:lnTo>
                      <a:pt x="28540" y="24921"/>
                    </a:lnTo>
                    <a:cubicBezTo>
                      <a:pt x="28349" y="24921"/>
                      <a:pt x="28186" y="24796"/>
                      <a:pt x="28130" y="24623"/>
                    </a:cubicBezTo>
                    <a:lnTo>
                      <a:pt x="28540" y="24623"/>
                    </a:lnTo>
                    <a:cubicBezTo>
                      <a:pt x="28615" y="24623"/>
                      <a:pt x="28675" y="24563"/>
                      <a:pt x="28675" y="24489"/>
                    </a:cubicBezTo>
                    <a:cubicBezTo>
                      <a:pt x="28675" y="24415"/>
                      <a:pt x="28615" y="24355"/>
                      <a:pt x="28540" y="24355"/>
                    </a:cubicBezTo>
                    <a:lnTo>
                      <a:pt x="28130" y="24355"/>
                    </a:lnTo>
                    <a:cubicBezTo>
                      <a:pt x="28186" y="24182"/>
                      <a:pt x="28349" y="24057"/>
                      <a:pt x="28540" y="24057"/>
                    </a:cubicBezTo>
                    <a:cubicBezTo>
                      <a:pt x="28779" y="24057"/>
                      <a:pt x="28973" y="24251"/>
                      <a:pt x="28973" y="24489"/>
                    </a:cubicBezTo>
                    <a:cubicBezTo>
                      <a:pt x="28973" y="24727"/>
                      <a:pt x="28779" y="24921"/>
                      <a:pt x="28540" y="24921"/>
                    </a:cubicBezTo>
                    <a:lnTo>
                      <a:pt x="28540" y="24921"/>
                    </a:lnTo>
                    <a:close/>
                    <a:moveTo>
                      <a:pt x="19853" y="27810"/>
                    </a:moveTo>
                    <a:lnTo>
                      <a:pt x="19853" y="27810"/>
                    </a:lnTo>
                    <a:cubicBezTo>
                      <a:pt x="19880" y="27716"/>
                      <a:pt x="19917" y="27625"/>
                      <a:pt x="19962" y="27538"/>
                    </a:cubicBezTo>
                    <a:cubicBezTo>
                      <a:pt x="20120" y="27594"/>
                      <a:pt x="20300" y="27557"/>
                      <a:pt x="20425" y="27429"/>
                    </a:cubicBezTo>
                    <a:cubicBezTo>
                      <a:pt x="20549" y="27301"/>
                      <a:pt x="20584" y="27116"/>
                      <a:pt x="20528" y="26955"/>
                    </a:cubicBezTo>
                    <a:cubicBezTo>
                      <a:pt x="20610" y="26909"/>
                      <a:pt x="20697" y="26872"/>
                      <a:pt x="20787" y="26844"/>
                    </a:cubicBezTo>
                    <a:cubicBezTo>
                      <a:pt x="20859" y="26998"/>
                      <a:pt x="21012" y="27103"/>
                      <a:pt x="21189" y="27103"/>
                    </a:cubicBezTo>
                    <a:cubicBezTo>
                      <a:pt x="21366" y="27103"/>
                      <a:pt x="21520" y="26998"/>
                      <a:pt x="21591" y="26844"/>
                    </a:cubicBezTo>
                    <a:cubicBezTo>
                      <a:pt x="21681" y="26872"/>
                      <a:pt x="21768" y="26909"/>
                      <a:pt x="21851" y="26955"/>
                    </a:cubicBezTo>
                    <a:cubicBezTo>
                      <a:pt x="21794" y="27116"/>
                      <a:pt x="21830" y="27301"/>
                      <a:pt x="21954" y="27429"/>
                    </a:cubicBezTo>
                    <a:cubicBezTo>
                      <a:pt x="22078" y="27557"/>
                      <a:pt x="22258" y="27595"/>
                      <a:pt x="22416" y="27538"/>
                    </a:cubicBezTo>
                    <a:cubicBezTo>
                      <a:pt x="22462" y="27625"/>
                      <a:pt x="22498" y="27716"/>
                      <a:pt x="22525" y="27811"/>
                    </a:cubicBezTo>
                    <a:cubicBezTo>
                      <a:pt x="22374" y="27883"/>
                      <a:pt x="22272" y="28040"/>
                      <a:pt x="22272" y="28220"/>
                    </a:cubicBezTo>
                    <a:cubicBezTo>
                      <a:pt x="22272" y="28400"/>
                      <a:pt x="22374" y="28557"/>
                      <a:pt x="22525" y="28630"/>
                    </a:cubicBezTo>
                    <a:cubicBezTo>
                      <a:pt x="22498" y="28724"/>
                      <a:pt x="22462" y="28815"/>
                      <a:pt x="22416" y="28902"/>
                    </a:cubicBezTo>
                    <a:cubicBezTo>
                      <a:pt x="22258" y="28846"/>
                      <a:pt x="22078" y="28883"/>
                      <a:pt x="21954" y="29012"/>
                    </a:cubicBezTo>
                    <a:cubicBezTo>
                      <a:pt x="21830" y="29139"/>
                      <a:pt x="21794" y="29324"/>
                      <a:pt x="21851" y="29485"/>
                    </a:cubicBezTo>
                    <a:cubicBezTo>
                      <a:pt x="21768" y="29531"/>
                      <a:pt x="21681" y="29568"/>
                      <a:pt x="21591" y="29596"/>
                    </a:cubicBezTo>
                    <a:cubicBezTo>
                      <a:pt x="21520" y="29442"/>
                      <a:pt x="21366" y="29338"/>
                      <a:pt x="21189" y="29338"/>
                    </a:cubicBezTo>
                    <a:cubicBezTo>
                      <a:pt x="21012" y="29338"/>
                      <a:pt x="20859" y="29442"/>
                      <a:pt x="20787" y="29596"/>
                    </a:cubicBezTo>
                    <a:cubicBezTo>
                      <a:pt x="20697" y="29568"/>
                      <a:pt x="20610" y="29531"/>
                      <a:pt x="20528" y="29485"/>
                    </a:cubicBezTo>
                    <a:cubicBezTo>
                      <a:pt x="20584" y="29324"/>
                      <a:pt x="20549" y="29139"/>
                      <a:pt x="20425" y="29012"/>
                    </a:cubicBezTo>
                    <a:cubicBezTo>
                      <a:pt x="20300" y="28883"/>
                      <a:pt x="20120" y="28846"/>
                      <a:pt x="19962" y="28902"/>
                    </a:cubicBezTo>
                    <a:cubicBezTo>
                      <a:pt x="19917" y="28815"/>
                      <a:pt x="19880" y="28724"/>
                      <a:pt x="19853" y="28630"/>
                    </a:cubicBezTo>
                    <a:cubicBezTo>
                      <a:pt x="20004" y="28557"/>
                      <a:pt x="20106" y="28400"/>
                      <a:pt x="20106" y="28220"/>
                    </a:cubicBezTo>
                    <a:cubicBezTo>
                      <a:pt x="20106" y="28218"/>
                      <a:pt x="20106" y="28217"/>
                      <a:pt x="20106" y="28215"/>
                    </a:cubicBezTo>
                    <a:cubicBezTo>
                      <a:pt x="20106" y="28214"/>
                      <a:pt x="20106" y="28213"/>
                      <a:pt x="20106" y="28212"/>
                    </a:cubicBezTo>
                    <a:cubicBezTo>
                      <a:pt x="20106" y="28207"/>
                      <a:pt x="20106" y="28202"/>
                      <a:pt x="20105" y="28197"/>
                    </a:cubicBezTo>
                    <a:cubicBezTo>
                      <a:pt x="20097" y="28027"/>
                      <a:pt x="19998" y="27880"/>
                      <a:pt x="19853" y="27810"/>
                    </a:cubicBezTo>
                    <a:lnTo>
                      <a:pt x="19853" y="27810"/>
                    </a:lnTo>
                    <a:close/>
                    <a:moveTo>
                      <a:pt x="14786" y="33082"/>
                    </a:moveTo>
                    <a:lnTo>
                      <a:pt x="14786" y="33082"/>
                    </a:lnTo>
                    <a:cubicBezTo>
                      <a:pt x="14548" y="33082"/>
                      <a:pt x="14354" y="32888"/>
                      <a:pt x="14354" y="32650"/>
                    </a:cubicBezTo>
                    <a:cubicBezTo>
                      <a:pt x="14354" y="32459"/>
                      <a:pt x="14480" y="32296"/>
                      <a:pt x="14652" y="32239"/>
                    </a:cubicBezTo>
                    <a:lnTo>
                      <a:pt x="14652" y="32650"/>
                    </a:lnTo>
                    <a:cubicBezTo>
                      <a:pt x="14652" y="32724"/>
                      <a:pt x="14712" y="32784"/>
                      <a:pt x="14786" y="32784"/>
                    </a:cubicBezTo>
                    <a:cubicBezTo>
                      <a:pt x="14861" y="32784"/>
                      <a:pt x="14921" y="32724"/>
                      <a:pt x="14921" y="32650"/>
                    </a:cubicBezTo>
                    <a:lnTo>
                      <a:pt x="14921" y="32239"/>
                    </a:lnTo>
                    <a:cubicBezTo>
                      <a:pt x="15093" y="32296"/>
                      <a:pt x="15219" y="32459"/>
                      <a:pt x="15219" y="32650"/>
                    </a:cubicBezTo>
                    <a:cubicBezTo>
                      <a:pt x="15219" y="32888"/>
                      <a:pt x="15025" y="33082"/>
                      <a:pt x="14786" y="33082"/>
                    </a:cubicBezTo>
                    <a:lnTo>
                      <a:pt x="14786" y="33082"/>
                    </a:lnTo>
                    <a:close/>
                    <a:moveTo>
                      <a:pt x="701" y="26014"/>
                    </a:moveTo>
                    <a:lnTo>
                      <a:pt x="701" y="26014"/>
                    </a:lnTo>
                    <a:lnTo>
                      <a:pt x="1111" y="26014"/>
                    </a:lnTo>
                    <a:cubicBezTo>
                      <a:pt x="1055" y="26187"/>
                      <a:pt x="892" y="26312"/>
                      <a:pt x="701" y="26312"/>
                    </a:cubicBezTo>
                    <a:cubicBezTo>
                      <a:pt x="462" y="26312"/>
                      <a:pt x="268" y="26118"/>
                      <a:pt x="268" y="25880"/>
                    </a:cubicBezTo>
                    <a:cubicBezTo>
                      <a:pt x="268" y="25641"/>
                      <a:pt x="462" y="25447"/>
                      <a:pt x="701" y="25447"/>
                    </a:cubicBezTo>
                    <a:cubicBezTo>
                      <a:pt x="892" y="25447"/>
                      <a:pt x="1055" y="25573"/>
                      <a:pt x="1111" y="25745"/>
                    </a:cubicBezTo>
                    <a:lnTo>
                      <a:pt x="701" y="25745"/>
                    </a:lnTo>
                    <a:cubicBezTo>
                      <a:pt x="626" y="25745"/>
                      <a:pt x="566" y="25805"/>
                      <a:pt x="566" y="25880"/>
                    </a:cubicBezTo>
                    <a:cubicBezTo>
                      <a:pt x="566" y="25954"/>
                      <a:pt x="626" y="26014"/>
                      <a:pt x="701" y="26014"/>
                    </a:cubicBezTo>
                    <a:lnTo>
                      <a:pt x="701" y="26014"/>
                    </a:lnTo>
                    <a:close/>
                    <a:moveTo>
                      <a:pt x="5278" y="26162"/>
                    </a:moveTo>
                    <a:lnTo>
                      <a:pt x="5278" y="26162"/>
                    </a:lnTo>
                    <a:lnTo>
                      <a:pt x="7619" y="28067"/>
                    </a:lnTo>
                    <a:cubicBezTo>
                      <a:pt x="7644" y="28087"/>
                      <a:pt x="7674" y="28097"/>
                      <a:pt x="7704" y="28097"/>
                    </a:cubicBezTo>
                    <a:cubicBezTo>
                      <a:pt x="7706" y="28097"/>
                      <a:pt x="7708" y="28097"/>
                      <a:pt x="7710" y="28097"/>
                    </a:cubicBezTo>
                    <a:cubicBezTo>
                      <a:pt x="7712" y="28097"/>
                      <a:pt x="7714" y="28097"/>
                      <a:pt x="7716" y="28097"/>
                    </a:cubicBezTo>
                    <a:cubicBezTo>
                      <a:pt x="7718" y="28097"/>
                      <a:pt x="7719" y="28097"/>
                      <a:pt x="7721" y="28097"/>
                    </a:cubicBezTo>
                    <a:cubicBezTo>
                      <a:pt x="7723" y="28097"/>
                      <a:pt x="7725" y="28097"/>
                      <a:pt x="7726" y="28097"/>
                    </a:cubicBezTo>
                    <a:cubicBezTo>
                      <a:pt x="7756" y="28097"/>
                      <a:pt x="7786" y="28087"/>
                      <a:pt x="7811" y="28067"/>
                    </a:cubicBezTo>
                    <a:lnTo>
                      <a:pt x="9480" y="26716"/>
                    </a:lnTo>
                    <a:cubicBezTo>
                      <a:pt x="9495" y="26704"/>
                      <a:pt x="9506" y="26690"/>
                      <a:pt x="9515" y="26674"/>
                    </a:cubicBezTo>
                    <a:lnTo>
                      <a:pt x="10133" y="26172"/>
                    </a:lnTo>
                    <a:lnTo>
                      <a:pt x="10133" y="28279"/>
                    </a:lnTo>
                    <a:cubicBezTo>
                      <a:pt x="10133" y="28635"/>
                      <a:pt x="9844" y="28923"/>
                      <a:pt x="9489" y="28923"/>
                    </a:cubicBezTo>
                    <a:lnTo>
                      <a:pt x="5922" y="28923"/>
                    </a:lnTo>
                    <a:cubicBezTo>
                      <a:pt x="5567" y="28923"/>
                      <a:pt x="5278" y="28635"/>
                      <a:pt x="5278" y="28279"/>
                    </a:cubicBezTo>
                    <a:lnTo>
                      <a:pt x="5278" y="26162"/>
                    </a:lnTo>
                    <a:lnTo>
                      <a:pt x="5278" y="26162"/>
                    </a:lnTo>
                    <a:close/>
                    <a:moveTo>
                      <a:pt x="5923" y="26341"/>
                    </a:moveTo>
                    <a:lnTo>
                      <a:pt x="5923" y="26341"/>
                    </a:lnTo>
                    <a:lnTo>
                      <a:pt x="5356" y="25880"/>
                    </a:lnTo>
                    <a:lnTo>
                      <a:pt x="5923" y="25421"/>
                    </a:lnTo>
                    <a:lnTo>
                      <a:pt x="5923" y="26341"/>
                    </a:lnTo>
                    <a:lnTo>
                      <a:pt x="5923" y="26341"/>
                    </a:lnTo>
                    <a:close/>
                    <a:moveTo>
                      <a:pt x="10052" y="25880"/>
                    </a:moveTo>
                    <a:lnTo>
                      <a:pt x="10052" y="25880"/>
                    </a:lnTo>
                    <a:lnTo>
                      <a:pt x="9530" y="26304"/>
                    </a:lnTo>
                    <a:lnTo>
                      <a:pt x="9530" y="25458"/>
                    </a:lnTo>
                    <a:lnTo>
                      <a:pt x="10052" y="25880"/>
                    </a:lnTo>
                    <a:lnTo>
                      <a:pt x="10052" y="25880"/>
                    </a:lnTo>
                    <a:close/>
                    <a:moveTo>
                      <a:pt x="9262" y="24623"/>
                    </a:moveTo>
                    <a:lnTo>
                      <a:pt x="9262" y="24623"/>
                    </a:lnTo>
                    <a:lnTo>
                      <a:pt x="9262" y="26548"/>
                    </a:lnTo>
                    <a:lnTo>
                      <a:pt x="7726" y="27790"/>
                    </a:lnTo>
                    <a:lnTo>
                      <a:pt x="6191" y="26548"/>
                    </a:lnTo>
                    <a:lnTo>
                      <a:pt x="6191" y="24623"/>
                    </a:lnTo>
                    <a:lnTo>
                      <a:pt x="9262" y="24623"/>
                    </a:lnTo>
                    <a:lnTo>
                      <a:pt x="9262" y="24623"/>
                    </a:lnTo>
                    <a:close/>
                    <a:moveTo>
                      <a:pt x="7704" y="23979"/>
                    </a:moveTo>
                    <a:lnTo>
                      <a:pt x="7704" y="23979"/>
                    </a:lnTo>
                    <a:lnTo>
                      <a:pt x="8168" y="24355"/>
                    </a:lnTo>
                    <a:lnTo>
                      <a:pt x="7240" y="24355"/>
                    </a:lnTo>
                    <a:lnTo>
                      <a:pt x="7704" y="23979"/>
                    </a:lnTo>
                    <a:lnTo>
                      <a:pt x="7704" y="23979"/>
                    </a:lnTo>
                    <a:close/>
                    <a:moveTo>
                      <a:pt x="16437" y="29826"/>
                    </a:moveTo>
                    <a:lnTo>
                      <a:pt x="16437" y="29826"/>
                    </a:lnTo>
                    <a:cubicBezTo>
                      <a:pt x="16047" y="30200"/>
                      <a:pt x="15445" y="30645"/>
                      <a:pt x="14786" y="30645"/>
                    </a:cubicBezTo>
                    <a:cubicBezTo>
                      <a:pt x="14128" y="30645"/>
                      <a:pt x="13526" y="30200"/>
                      <a:pt x="13136" y="29826"/>
                    </a:cubicBezTo>
                    <a:cubicBezTo>
                      <a:pt x="12811" y="29513"/>
                      <a:pt x="12575" y="29196"/>
                      <a:pt x="12478" y="29058"/>
                    </a:cubicBezTo>
                    <a:cubicBezTo>
                      <a:pt x="12703" y="28738"/>
                      <a:pt x="13665" y="27470"/>
                      <a:pt x="14786" y="27470"/>
                    </a:cubicBezTo>
                    <a:cubicBezTo>
                      <a:pt x="15445" y="27470"/>
                      <a:pt x="16047" y="27916"/>
                      <a:pt x="16437" y="28290"/>
                    </a:cubicBezTo>
                    <a:cubicBezTo>
                      <a:pt x="16762" y="28602"/>
                      <a:pt x="16998" y="28919"/>
                      <a:pt x="17095" y="29058"/>
                    </a:cubicBezTo>
                    <a:cubicBezTo>
                      <a:pt x="16998" y="29196"/>
                      <a:pt x="16762" y="29513"/>
                      <a:pt x="16437" y="29826"/>
                    </a:cubicBezTo>
                    <a:lnTo>
                      <a:pt x="16437" y="29826"/>
                    </a:lnTo>
                    <a:close/>
                    <a:moveTo>
                      <a:pt x="625" y="20709"/>
                    </a:moveTo>
                    <a:lnTo>
                      <a:pt x="625" y="20709"/>
                    </a:lnTo>
                    <a:lnTo>
                      <a:pt x="625" y="18769"/>
                    </a:lnTo>
                    <a:cubicBezTo>
                      <a:pt x="625" y="18373"/>
                      <a:pt x="947" y="18050"/>
                      <a:pt x="1343" y="18050"/>
                    </a:cubicBezTo>
                    <a:lnTo>
                      <a:pt x="3204" y="18050"/>
                    </a:lnTo>
                    <a:cubicBezTo>
                      <a:pt x="3600" y="18050"/>
                      <a:pt x="3923" y="18373"/>
                      <a:pt x="3923" y="18769"/>
                    </a:cubicBezTo>
                    <a:lnTo>
                      <a:pt x="3923" y="20709"/>
                    </a:lnTo>
                    <a:cubicBezTo>
                      <a:pt x="3923" y="21105"/>
                      <a:pt x="3600" y="21428"/>
                      <a:pt x="3204" y="21428"/>
                    </a:cubicBezTo>
                    <a:lnTo>
                      <a:pt x="1343" y="21428"/>
                    </a:lnTo>
                    <a:cubicBezTo>
                      <a:pt x="947" y="21428"/>
                      <a:pt x="625" y="21105"/>
                      <a:pt x="625" y="20709"/>
                    </a:cubicBezTo>
                    <a:lnTo>
                      <a:pt x="625" y="20709"/>
                    </a:lnTo>
                    <a:close/>
                    <a:moveTo>
                      <a:pt x="2641" y="13666"/>
                    </a:moveTo>
                    <a:lnTo>
                      <a:pt x="2641" y="13666"/>
                    </a:lnTo>
                    <a:cubicBezTo>
                      <a:pt x="2641" y="13884"/>
                      <a:pt x="2477" y="14061"/>
                      <a:pt x="2275" y="14061"/>
                    </a:cubicBezTo>
                    <a:cubicBezTo>
                      <a:pt x="2179" y="14061"/>
                      <a:pt x="2088" y="14021"/>
                      <a:pt x="2020" y="13948"/>
                    </a:cubicBezTo>
                    <a:cubicBezTo>
                      <a:pt x="1951" y="13874"/>
                      <a:pt x="1913" y="13774"/>
                      <a:pt x="1913" y="13666"/>
                    </a:cubicBezTo>
                    <a:cubicBezTo>
                      <a:pt x="1913" y="13447"/>
                      <a:pt x="2075" y="13268"/>
                      <a:pt x="2275" y="13268"/>
                    </a:cubicBezTo>
                    <a:cubicBezTo>
                      <a:pt x="2474" y="13268"/>
                      <a:pt x="2641" y="13451"/>
                      <a:pt x="2641" y="13666"/>
                    </a:cubicBezTo>
                    <a:lnTo>
                      <a:pt x="2641" y="13666"/>
                    </a:lnTo>
                    <a:close/>
                    <a:moveTo>
                      <a:pt x="5094" y="14821"/>
                    </a:moveTo>
                    <a:lnTo>
                      <a:pt x="5094" y="14821"/>
                    </a:lnTo>
                    <a:lnTo>
                      <a:pt x="10316" y="14821"/>
                    </a:lnTo>
                    <a:lnTo>
                      <a:pt x="10316" y="20049"/>
                    </a:lnTo>
                    <a:lnTo>
                      <a:pt x="5094" y="20049"/>
                    </a:lnTo>
                    <a:lnTo>
                      <a:pt x="5094" y="14821"/>
                    </a:lnTo>
                    <a:close/>
                    <a:moveTo>
                      <a:pt x="5378" y="13678"/>
                    </a:moveTo>
                    <a:lnTo>
                      <a:pt x="5378" y="13678"/>
                    </a:lnTo>
                    <a:lnTo>
                      <a:pt x="10033" y="13678"/>
                    </a:lnTo>
                    <a:cubicBezTo>
                      <a:pt x="10189" y="13678"/>
                      <a:pt x="10316" y="13806"/>
                      <a:pt x="10316" y="13962"/>
                    </a:cubicBezTo>
                    <a:lnTo>
                      <a:pt x="10316" y="14552"/>
                    </a:lnTo>
                    <a:lnTo>
                      <a:pt x="5094" y="14552"/>
                    </a:lnTo>
                    <a:lnTo>
                      <a:pt x="5094" y="13962"/>
                    </a:lnTo>
                    <a:cubicBezTo>
                      <a:pt x="5094" y="13806"/>
                      <a:pt x="5221" y="13678"/>
                      <a:pt x="5378" y="13678"/>
                    </a:cubicBezTo>
                    <a:lnTo>
                      <a:pt x="5378" y="13678"/>
                    </a:lnTo>
                    <a:close/>
                    <a:moveTo>
                      <a:pt x="10033" y="21428"/>
                    </a:moveTo>
                    <a:lnTo>
                      <a:pt x="10033" y="21428"/>
                    </a:lnTo>
                    <a:lnTo>
                      <a:pt x="5378" y="21428"/>
                    </a:lnTo>
                    <a:cubicBezTo>
                      <a:pt x="5221" y="21428"/>
                      <a:pt x="5094" y="21300"/>
                      <a:pt x="5094" y="21144"/>
                    </a:cubicBezTo>
                    <a:lnTo>
                      <a:pt x="5094" y="20317"/>
                    </a:lnTo>
                    <a:lnTo>
                      <a:pt x="10316" y="20317"/>
                    </a:lnTo>
                    <a:lnTo>
                      <a:pt x="10316" y="21144"/>
                    </a:lnTo>
                    <a:cubicBezTo>
                      <a:pt x="10316" y="21300"/>
                      <a:pt x="10189" y="21428"/>
                      <a:pt x="10033" y="21428"/>
                    </a:cubicBezTo>
                    <a:lnTo>
                      <a:pt x="10033" y="21428"/>
                    </a:lnTo>
                    <a:close/>
                    <a:moveTo>
                      <a:pt x="28104" y="7589"/>
                    </a:moveTo>
                    <a:lnTo>
                      <a:pt x="28104" y="7589"/>
                    </a:lnTo>
                    <a:lnTo>
                      <a:pt x="27693" y="7589"/>
                    </a:lnTo>
                    <a:cubicBezTo>
                      <a:pt x="27750" y="7416"/>
                      <a:pt x="27912" y="7291"/>
                      <a:pt x="28104" y="7291"/>
                    </a:cubicBezTo>
                    <a:cubicBezTo>
                      <a:pt x="28342" y="7291"/>
                      <a:pt x="28536" y="7485"/>
                      <a:pt x="28536" y="7723"/>
                    </a:cubicBezTo>
                    <a:cubicBezTo>
                      <a:pt x="28536" y="7961"/>
                      <a:pt x="28342" y="8155"/>
                      <a:pt x="28104" y="8155"/>
                    </a:cubicBezTo>
                    <a:cubicBezTo>
                      <a:pt x="27912" y="8155"/>
                      <a:pt x="27750" y="8030"/>
                      <a:pt x="27693" y="7857"/>
                    </a:cubicBezTo>
                    <a:lnTo>
                      <a:pt x="28104" y="7857"/>
                    </a:lnTo>
                    <a:cubicBezTo>
                      <a:pt x="28178" y="7857"/>
                      <a:pt x="28238" y="7797"/>
                      <a:pt x="28238" y="7723"/>
                    </a:cubicBezTo>
                    <a:cubicBezTo>
                      <a:pt x="28238" y="7649"/>
                      <a:pt x="28178" y="7589"/>
                      <a:pt x="28104" y="7589"/>
                    </a:cubicBezTo>
                    <a:lnTo>
                      <a:pt x="28104" y="7589"/>
                    </a:lnTo>
                    <a:close/>
                    <a:moveTo>
                      <a:pt x="23146" y="7927"/>
                    </a:moveTo>
                    <a:lnTo>
                      <a:pt x="23146" y="7927"/>
                    </a:lnTo>
                    <a:cubicBezTo>
                      <a:pt x="23239" y="7953"/>
                      <a:pt x="23335" y="7966"/>
                      <a:pt x="23434" y="7966"/>
                    </a:cubicBezTo>
                    <a:cubicBezTo>
                      <a:pt x="23537" y="7966"/>
                      <a:pt x="23640" y="7951"/>
                      <a:pt x="23738" y="7922"/>
                    </a:cubicBezTo>
                    <a:lnTo>
                      <a:pt x="23738" y="8147"/>
                    </a:lnTo>
                    <a:lnTo>
                      <a:pt x="23146" y="8147"/>
                    </a:lnTo>
                    <a:lnTo>
                      <a:pt x="23146" y="7927"/>
                    </a:lnTo>
                    <a:lnTo>
                      <a:pt x="23146" y="7927"/>
                    </a:lnTo>
                    <a:close/>
                    <a:moveTo>
                      <a:pt x="23810" y="7605"/>
                    </a:moveTo>
                    <a:lnTo>
                      <a:pt x="23810" y="7605"/>
                    </a:lnTo>
                    <a:cubicBezTo>
                      <a:pt x="23695" y="7666"/>
                      <a:pt x="23565" y="7698"/>
                      <a:pt x="23434" y="7698"/>
                    </a:cubicBezTo>
                    <a:cubicBezTo>
                      <a:pt x="23418" y="7698"/>
                      <a:pt x="23402" y="7697"/>
                      <a:pt x="23386" y="7696"/>
                    </a:cubicBezTo>
                    <a:cubicBezTo>
                      <a:pt x="23368" y="7695"/>
                      <a:pt x="23349" y="7693"/>
                      <a:pt x="23331" y="7691"/>
                    </a:cubicBezTo>
                    <a:cubicBezTo>
                      <a:pt x="23241" y="7680"/>
                      <a:pt x="23154" y="7653"/>
                      <a:pt x="23072" y="7612"/>
                    </a:cubicBezTo>
                    <a:cubicBezTo>
                      <a:pt x="22799" y="7474"/>
                      <a:pt x="22629" y="7199"/>
                      <a:pt x="22629" y="6893"/>
                    </a:cubicBezTo>
                    <a:cubicBezTo>
                      <a:pt x="22629" y="6449"/>
                      <a:pt x="22990" y="6088"/>
                      <a:pt x="23434" y="6088"/>
                    </a:cubicBezTo>
                    <a:cubicBezTo>
                      <a:pt x="23878" y="6088"/>
                      <a:pt x="24238" y="6449"/>
                      <a:pt x="24238" y="6893"/>
                    </a:cubicBezTo>
                    <a:cubicBezTo>
                      <a:pt x="24238" y="7192"/>
                      <a:pt x="24074" y="7465"/>
                      <a:pt x="23810" y="7605"/>
                    </a:cubicBezTo>
                    <a:lnTo>
                      <a:pt x="23810" y="7605"/>
                    </a:lnTo>
                    <a:close/>
                    <a:moveTo>
                      <a:pt x="23439" y="10123"/>
                    </a:moveTo>
                    <a:lnTo>
                      <a:pt x="23439" y="10123"/>
                    </a:lnTo>
                    <a:cubicBezTo>
                      <a:pt x="22875" y="10123"/>
                      <a:pt x="22328" y="9928"/>
                      <a:pt x="21892" y="9573"/>
                    </a:cubicBezTo>
                    <a:lnTo>
                      <a:pt x="21892" y="8966"/>
                    </a:lnTo>
                    <a:cubicBezTo>
                      <a:pt x="21892" y="8666"/>
                      <a:pt x="22136" y="8422"/>
                      <a:pt x="22436" y="8422"/>
                    </a:cubicBezTo>
                    <a:lnTo>
                      <a:pt x="24448" y="8422"/>
                    </a:lnTo>
                    <a:cubicBezTo>
                      <a:pt x="24748" y="8422"/>
                      <a:pt x="24992" y="8666"/>
                      <a:pt x="24992" y="8966"/>
                    </a:cubicBezTo>
                    <a:lnTo>
                      <a:pt x="24992" y="9568"/>
                    </a:lnTo>
                    <a:cubicBezTo>
                      <a:pt x="24555" y="9926"/>
                      <a:pt x="24006" y="10123"/>
                      <a:pt x="23439" y="10123"/>
                    </a:cubicBezTo>
                    <a:lnTo>
                      <a:pt x="23439" y="10123"/>
                    </a:lnTo>
                    <a:close/>
                    <a:moveTo>
                      <a:pt x="23439" y="5220"/>
                    </a:moveTo>
                    <a:lnTo>
                      <a:pt x="23439" y="5220"/>
                    </a:lnTo>
                    <a:cubicBezTo>
                      <a:pt x="24094" y="5220"/>
                      <a:pt x="24709" y="5475"/>
                      <a:pt x="25172" y="5938"/>
                    </a:cubicBezTo>
                    <a:cubicBezTo>
                      <a:pt x="25635" y="6401"/>
                      <a:pt x="25890" y="7017"/>
                      <a:pt x="25890" y="7671"/>
                    </a:cubicBezTo>
                    <a:cubicBezTo>
                      <a:pt x="25890" y="8281"/>
                      <a:pt x="25664" y="8864"/>
                      <a:pt x="25260" y="9311"/>
                    </a:cubicBezTo>
                    <a:lnTo>
                      <a:pt x="25260" y="8966"/>
                    </a:lnTo>
                    <a:cubicBezTo>
                      <a:pt x="25260" y="8518"/>
                      <a:pt x="24896" y="8154"/>
                      <a:pt x="24448" y="8154"/>
                    </a:cubicBezTo>
                    <a:lnTo>
                      <a:pt x="24007" y="8154"/>
                    </a:lnTo>
                    <a:lnTo>
                      <a:pt x="24007" y="7800"/>
                    </a:lnTo>
                    <a:cubicBezTo>
                      <a:pt x="24317" y="7605"/>
                      <a:pt x="24507" y="7264"/>
                      <a:pt x="24507" y="6893"/>
                    </a:cubicBezTo>
                    <a:cubicBezTo>
                      <a:pt x="24507" y="6301"/>
                      <a:pt x="24025" y="5820"/>
                      <a:pt x="23434" y="5820"/>
                    </a:cubicBezTo>
                    <a:cubicBezTo>
                      <a:pt x="22842" y="5820"/>
                      <a:pt x="22361" y="6301"/>
                      <a:pt x="22361" y="6893"/>
                    </a:cubicBezTo>
                    <a:cubicBezTo>
                      <a:pt x="22361" y="7272"/>
                      <a:pt x="22557" y="7617"/>
                      <a:pt x="22878" y="7811"/>
                    </a:cubicBezTo>
                    <a:lnTo>
                      <a:pt x="22878" y="8154"/>
                    </a:lnTo>
                    <a:lnTo>
                      <a:pt x="22436" y="8154"/>
                    </a:lnTo>
                    <a:cubicBezTo>
                      <a:pt x="21988" y="8154"/>
                      <a:pt x="21624" y="8518"/>
                      <a:pt x="21624" y="8966"/>
                    </a:cubicBezTo>
                    <a:lnTo>
                      <a:pt x="21624" y="9318"/>
                    </a:lnTo>
                    <a:cubicBezTo>
                      <a:pt x="21217" y="8870"/>
                      <a:pt x="20988" y="8285"/>
                      <a:pt x="20988" y="7671"/>
                    </a:cubicBezTo>
                    <a:cubicBezTo>
                      <a:pt x="20988" y="7017"/>
                      <a:pt x="21243" y="6401"/>
                      <a:pt x="21706" y="5938"/>
                    </a:cubicBezTo>
                    <a:cubicBezTo>
                      <a:pt x="22169" y="5475"/>
                      <a:pt x="22784" y="5220"/>
                      <a:pt x="23439" y="5220"/>
                    </a:cubicBezTo>
                    <a:lnTo>
                      <a:pt x="23439" y="5220"/>
                    </a:lnTo>
                    <a:close/>
                    <a:moveTo>
                      <a:pt x="28540" y="23788"/>
                    </a:moveTo>
                    <a:lnTo>
                      <a:pt x="28540" y="23788"/>
                    </a:lnTo>
                    <a:cubicBezTo>
                      <a:pt x="28200" y="23788"/>
                      <a:pt x="27916" y="24032"/>
                      <a:pt x="27853" y="24355"/>
                    </a:cubicBezTo>
                    <a:lnTo>
                      <a:pt x="24579" y="24355"/>
                    </a:lnTo>
                    <a:cubicBezTo>
                      <a:pt x="24565" y="24355"/>
                      <a:pt x="24551" y="24357"/>
                      <a:pt x="24539" y="24361"/>
                    </a:cubicBezTo>
                    <a:lnTo>
                      <a:pt x="24513" y="24361"/>
                    </a:lnTo>
                    <a:lnTo>
                      <a:pt x="24513" y="22789"/>
                    </a:lnTo>
                    <a:lnTo>
                      <a:pt x="26384" y="22789"/>
                    </a:lnTo>
                    <a:cubicBezTo>
                      <a:pt x="26960" y="22789"/>
                      <a:pt x="27429" y="22320"/>
                      <a:pt x="27429" y="21744"/>
                    </a:cubicBezTo>
                    <a:lnTo>
                      <a:pt x="27429" y="21347"/>
                    </a:lnTo>
                    <a:cubicBezTo>
                      <a:pt x="27517" y="21299"/>
                      <a:pt x="27658" y="21193"/>
                      <a:pt x="27893" y="20957"/>
                    </a:cubicBezTo>
                    <a:cubicBezTo>
                      <a:pt x="28118" y="20730"/>
                      <a:pt x="28355" y="20457"/>
                      <a:pt x="28497" y="20259"/>
                    </a:cubicBezTo>
                    <a:cubicBezTo>
                      <a:pt x="28540" y="20199"/>
                      <a:pt x="28574" y="20147"/>
                      <a:pt x="28598" y="20103"/>
                    </a:cubicBezTo>
                    <a:cubicBezTo>
                      <a:pt x="28600" y="20101"/>
                      <a:pt x="28601" y="20098"/>
                      <a:pt x="28602" y="20096"/>
                    </a:cubicBezTo>
                    <a:cubicBezTo>
                      <a:pt x="28619" y="20060"/>
                      <a:pt x="28633" y="20022"/>
                      <a:pt x="28644" y="19984"/>
                    </a:cubicBezTo>
                    <a:cubicBezTo>
                      <a:pt x="28664" y="19915"/>
                      <a:pt x="28675" y="19843"/>
                      <a:pt x="28675" y="19771"/>
                    </a:cubicBezTo>
                    <a:cubicBezTo>
                      <a:pt x="28675" y="19350"/>
                      <a:pt x="28333" y="19008"/>
                      <a:pt x="27912" y="19008"/>
                    </a:cubicBezTo>
                    <a:cubicBezTo>
                      <a:pt x="27741" y="19008"/>
                      <a:pt x="27577" y="19065"/>
                      <a:pt x="27444" y="19170"/>
                    </a:cubicBezTo>
                    <a:lnTo>
                      <a:pt x="27444" y="16749"/>
                    </a:lnTo>
                    <a:lnTo>
                      <a:pt x="28170" y="15766"/>
                    </a:lnTo>
                    <a:lnTo>
                      <a:pt x="28430" y="15766"/>
                    </a:lnTo>
                    <a:cubicBezTo>
                      <a:pt x="28504" y="15766"/>
                      <a:pt x="28564" y="15706"/>
                      <a:pt x="28564" y="15631"/>
                    </a:cubicBezTo>
                    <a:lnTo>
                      <a:pt x="28564" y="13232"/>
                    </a:lnTo>
                    <a:cubicBezTo>
                      <a:pt x="28564" y="13196"/>
                      <a:pt x="28550" y="13162"/>
                      <a:pt x="28525" y="13137"/>
                    </a:cubicBezTo>
                    <a:cubicBezTo>
                      <a:pt x="28500" y="13112"/>
                      <a:pt x="28465" y="13098"/>
                      <a:pt x="28430" y="13098"/>
                    </a:cubicBezTo>
                    <a:lnTo>
                      <a:pt x="27420" y="13098"/>
                    </a:lnTo>
                    <a:cubicBezTo>
                      <a:pt x="27366" y="12746"/>
                      <a:pt x="27061" y="12476"/>
                      <a:pt x="26694" y="12476"/>
                    </a:cubicBezTo>
                    <a:lnTo>
                      <a:pt x="26319" y="12476"/>
                    </a:lnTo>
                    <a:lnTo>
                      <a:pt x="26319" y="11886"/>
                    </a:lnTo>
                    <a:cubicBezTo>
                      <a:pt x="26319" y="11812"/>
                      <a:pt x="26259" y="11752"/>
                      <a:pt x="26184" y="11752"/>
                    </a:cubicBezTo>
                    <a:lnTo>
                      <a:pt x="22495" y="11752"/>
                    </a:lnTo>
                    <a:cubicBezTo>
                      <a:pt x="22459" y="11752"/>
                      <a:pt x="22425" y="11766"/>
                      <a:pt x="22400" y="11791"/>
                    </a:cubicBezTo>
                    <a:cubicBezTo>
                      <a:pt x="22375" y="11816"/>
                      <a:pt x="22361" y="11850"/>
                      <a:pt x="22361" y="11886"/>
                    </a:cubicBezTo>
                    <a:lnTo>
                      <a:pt x="22361" y="12476"/>
                    </a:lnTo>
                    <a:lnTo>
                      <a:pt x="19650" y="12476"/>
                    </a:lnTo>
                    <a:lnTo>
                      <a:pt x="19650" y="9556"/>
                    </a:lnTo>
                    <a:cubicBezTo>
                      <a:pt x="19650" y="9556"/>
                      <a:pt x="19650" y="9555"/>
                      <a:pt x="19650" y="9555"/>
                    </a:cubicBezTo>
                    <a:lnTo>
                      <a:pt x="19650" y="8638"/>
                    </a:lnTo>
                    <a:cubicBezTo>
                      <a:pt x="19650" y="8208"/>
                      <a:pt x="20000" y="7857"/>
                      <a:pt x="20431" y="7857"/>
                    </a:cubicBezTo>
                    <a:lnTo>
                      <a:pt x="20726" y="7857"/>
                    </a:lnTo>
                    <a:cubicBezTo>
                      <a:pt x="20776" y="8583"/>
                      <a:pt x="21114" y="9260"/>
                      <a:pt x="21671" y="9738"/>
                    </a:cubicBezTo>
                    <a:cubicBezTo>
                      <a:pt x="22163" y="10159"/>
                      <a:pt x="22790" y="10391"/>
                      <a:pt x="23439" y="10391"/>
                    </a:cubicBezTo>
                    <a:cubicBezTo>
                      <a:pt x="23520" y="10391"/>
                      <a:pt x="23602" y="10387"/>
                      <a:pt x="23682" y="10380"/>
                    </a:cubicBezTo>
                    <a:cubicBezTo>
                      <a:pt x="23742" y="10375"/>
                      <a:pt x="23803" y="10367"/>
                      <a:pt x="23862" y="10358"/>
                    </a:cubicBezTo>
                    <a:cubicBezTo>
                      <a:pt x="23882" y="10355"/>
                      <a:pt x="23902" y="10351"/>
                      <a:pt x="23922" y="10348"/>
                    </a:cubicBezTo>
                    <a:cubicBezTo>
                      <a:pt x="24397" y="10262"/>
                      <a:pt x="24844" y="10051"/>
                      <a:pt x="25214" y="9732"/>
                    </a:cubicBezTo>
                    <a:cubicBezTo>
                      <a:pt x="25767" y="9255"/>
                      <a:pt x="26102" y="8580"/>
                      <a:pt x="26152" y="7857"/>
                    </a:cubicBezTo>
                    <a:lnTo>
                      <a:pt x="27416" y="7857"/>
                    </a:lnTo>
                    <a:cubicBezTo>
                      <a:pt x="27479" y="8180"/>
                      <a:pt x="27764" y="8424"/>
                      <a:pt x="28104" y="8424"/>
                    </a:cubicBezTo>
                    <a:cubicBezTo>
                      <a:pt x="28490" y="8424"/>
                      <a:pt x="28804" y="8109"/>
                      <a:pt x="28804" y="7723"/>
                    </a:cubicBezTo>
                    <a:cubicBezTo>
                      <a:pt x="28804" y="7337"/>
                      <a:pt x="28490" y="7023"/>
                      <a:pt x="28104" y="7023"/>
                    </a:cubicBezTo>
                    <a:cubicBezTo>
                      <a:pt x="27764" y="7023"/>
                      <a:pt x="27479" y="7267"/>
                      <a:pt x="27416" y="7589"/>
                    </a:cubicBezTo>
                    <a:lnTo>
                      <a:pt x="26157" y="7589"/>
                    </a:lnTo>
                    <a:cubicBezTo>
                      <a:pt x="26136" y="6894"/>
                      <a:pt x="25856" y="6243"/>
                      <a:pt x="25362" y="5749"/>
                    </a:cubicBezTo>
                    <a:cubicBezTo>
                      <a:pt x="24848" y="5235"/>
                      <a:pt x="24165" y="4952"/>
                      <a:pt x="23439" y="4952"/>
                    </a:cubicBezTo>
                    <a:cubicBezTo>
                      <a:pt x="22713" y="4952"/>
                      <a:pt x="22030" y="5235"/>
                      <a:pt x="21516" y="5749"/>
                    </a:cubicBezTo>
                    <a:cubicBezTo>
                      <a:pt x="21022" y="6243"/>
                      <a:pt x="20742" y="6894"/>
                      <a:pt x="20721" y="7589"/>
                    </a:cubicBezTo>
                    <a:lnTo>
                      <a:pt x="20431" y="7589"/>
                    </a:lnTo>
                    <a:cubicBezTo>
                      <a:pt x="19852" y="7589"/>
                      <a:pt x="19382" y="8060"/>
                      <a:pt x="19382" y="8638"/>
                    </a:cubicBezTo>
                    <a:lnTo>
                      <a:pt x="19382" y="9087"/>
                    </a:lnTo>
                    <a:cubicBezTo>
                      <a:pt x="19300" y="9039"/>
                      <a:pt x="19206" y="9011"/>
                      <a:pt x="19105" y="9011"/>
                    </a:cubicBezTo>
                    <a:lnTo>
                      <a:pt x="16484" y="9011"/>
                    </a:lnTo>
                    <a:cubicBezTo>
                      <a:pt x="16183" y="9011"/>
                      <a:pt x="15939" y="9256"/>
                      <a:pt x="15939" y="9556"/>
                    </a:cubicBezTo>
                    <a:lnTo>
                      <a:pt x="15939" y="10396"/>
                    </a:lnTo>
                    <a:lnTo>
                      <a:pt x="15599" y="10396"/>
                    </a:lnTo>
                    <a:cubicBezTo>
                      <a:pt x="15068" y="10396"/>
                      <a:pt x="14635" y="9964"/>
                      <a:pt x="14635" y="9432"/>
                    </a:cubicBezTo>
                    <a:lnTo>
                      <a:pt x="14635" y="6711"/>
                    </a:lnTo>
                    <a:lnTo>
                      <a:pt x="18363" y="6711"/>
                    </a:lnTo>
                    <a:cubicBezTo>
                      <a:pt x="18437" y="6711"/>
                      <a:pt x="18497" y="6651"/>
                      <a:pt x="18497" y="6577"/>
                    </a:cubicBezTo>
                    <a:lnTo>
                      <a:pt x="18497" y="1388"/>
                    </a:lnTo>
                    <a:cubicBezTo>
                      <a:pt x="18820" y="1325"/>
                      <a:pt x="19064" y="1041"/>
                      <a:pt x="19064" y="700"/>
                    </a:cubicBezTo>
                    <a:cubicBezTo>
                      <a:pt x="19064" y="314"/>
                      <a:pt x="18750" y="0"/>
                      <a:pt x="18363" y="0"/>
                    </a:cubicBezTo>
                    <a:cubicBezTo>
                      <a:pt x="17977" y="0"/>
                      <a:pt x="17663" y="314"/>
                      <a:pt x="17663" y="700"/>
                    </a:cubicBezTo>
                    <a:cubicBezTo>
                      <a:pt x="17663" y="1041"/>
                      <a:pt x="17907" y="1325"/>
                      <a:pt x="18229" y="1388"/>
                    </a:cubicBezTo>
                    <a:lnTo>
                      <a:pt x="18229" y="3182"/>
                    </a:lnTo>
                    <a:lnTo>
                      <a:pt x="16974" y="3182"/>
                    </a:lnTo>
                    <a:lnTo>
                      <a:pt x="16974" y="2093"/>
                    </a:lnTo>
                    <a:cubicBezTo>
                      <a:pt x="16974" y="1951"/>
                      <a:pt x="16924" y="1817"/>
                      <a:pt x="16835" y="1716"/>
                    </a:cubicBezTo>
                    <a:cubicBezTo>
                      <a:pt x="16741" y="1610"/>
                      <a:pt x="16615" y="1551"/>
                      <a:pt x="16480" y="1551"/>
                    </a:cubicBezTo>
                    <a:cubicBezTo>
                      <a:pt x="16208" y="1551"/>
                      <a:pt x="15986" y="1794"/>
                      <a:pt x="15986" y="2093"/>
                    </a:cubicBezTo>
                    <a:lnTo>
                      <a:pt x="15986" y="3182"/>
                    </a:lnTo>
                    <a:lnTo>
                      <a:pt x="8961" y="3182"/>
                    </a:lnTo>
                    <a:cubicBezTo>
                      <a:pt x="8207" y="3182"/>
                      <a:pt x="7594" y="3795"/>
                      <a:pt x="7594" y="4548"/>
                    </a:cubicBezTo>
                    <a:lnTo>
                      <a:pt x="7594" y="5204"/>
                    </a:lnTo>
                    <a:cubicBezTo>
                      <a:pt x="7065" y="5293"/>
                      <a:pt x="6577" y="5543"/>
                      <a:pt x="6190" y="5930"/>
                    </a:cubicBezTo>
                    <a:cubicBezTo>
                      <a:pt x="5699" y="6420"/>
                      <a:pt x="5429" y="7071"/>
                      <a:pt x="5427" y="7764"/>
                    </a:cubicBezTo>
                    <a:lnTo>
                      <a:pt x="2757" y="7764"/>
                    </a:lnTo>
                    <a:cubicBezTo>
                      <a:pt x="2694" y="7442"/>
                      <a:pt x="2410" y="7198"/>
                      <a:pt x="2070" y="7198"/>
                    </a:cubicBezTo>
                    <a:cubicBezTo>
                      <a:pt x="1684" y="7198"/>
                      <a:pt x="1369" y="7512"/>
                      <a:pt x="1369" y="7898"/>
                    </a:cubicBezTo>
                    <a:cubicBezTo>
                      <a:pt x="1369" y="8285"/>
                      <a:pt x="1684" y="8599"/>
                      <a:pt x="2070" y="8599"/>
                    </a:cubicBezTo>
                    <a:cubicBezTo>
                      <a:pt x="2410" y="8599"/>
                      <a:pt x="2694" y="8355"/>
                      <a:pt x="2757" y="8033"/>
                    </a:cubicBezTo>
                    <a:lnTo>
                      <a:pt x="4712" y="8033"/>
                    </a:lnTo>
                    <a:cubicBezTo>
                      <a:pt x="4600" y="8105"/>
                      <a:pt x="4495" y="8191"/>
                      <a:pt x="4401" y="8289"/>
                    </a:cubicBezTo>
                    <a:cubicBezTo>
                      <a:pt x="4092" y="8610"/>
                      <a:pt x="3923" y="9030"/>
                      <a:pt x="3923" y="9472"/>
                    </a:cubicBezTo>
                    <a:cubicBezTo>
                      <a:pt x="3923" y="9927"/>
                      <a:pt x="4101" y="10355"/>
                      <a:pt x="4424" y="10679"/>
                    </a:cubicBezTo>
                    <a:cubicBezTo>
                      <a:pt x="4748" y="11003"/>
                      <a:pt x="5177" y="11181"/>
                      <a:pt x="5632" y="11181"/>
                    </a:cubicBezTo>
                    <a:lnTo>
                      <a:pt x="7473" y="11181"/>
                    </a:lnTo>
                    <a:cubicBezTo>
                      <a:pt x="7540" y="11770"/>
                      <a:pt x="8040" y="12228"/>
                      <a:pt x="8647" y="12228"/>
                    </a:cubicBezTo>
                    <a:lnTo>
                      <a:pt x="11978" y="12228"/>
                    </a:lnTo>
                    <a:cubicBezTo>
                      <a:pt x="11917" y="12321"/>
                      <a:pt x="11882" y="12433"/>
                      <a:pt x="11882" y="12552"/>
                    </a:cubicBezTo>
                    <a:cubicBezTo>
                      <a:pt x="11882" y="12879"/>
                      <a:pt x="12147" y="13144"/>
                      <a:pt x="12474" y="13144"/>
                    </a:cubicBezTo>
                    <a:cubicBezTo>
                      <a:pt x="12652" y="13144"/>
                      <a:pt x="12813" y="13065"/>
                      <a:pt x="12921" y="12939"/>
                    </a:cubicBezTo>
                    <a:lnTo>
                      <a:pt x="14002" y="13507"/>
                    </a:lnTo>
                    <a:cubicBezTo>
                      <a:pt x="13989" y="13555"/>
                      <a:pt x="13983" y="13605"/>
                      <a:pt x="13983" y="13657"/>
                    </a:cubicBezTo>
                    <a:cubicBezTo>
                      <a:pt x="13983" y="13710"/>
                      <a:pt x="13990" y="13762"/>
                      <a:pt x="14003" y="13811"/>
                    </a:cubicBezTo>
                    <a:lnTo>
                      <a:pt x="12918" y="14393"/>
                    </a:lnTo>
                    <a:cubicBezTo>
                      <a:pt x="12810" y="14270"/>
                      <a:pt x="12651" y="14192"/>
                      <a:pt x="12474" y="14192"/>
                    </a:cubicBezTo>
                    <a:cubicBezTo>
                      <a:pt x="12147" y="14192"/>
                      <a:pt x="11882" y="14457"/>
                      <a:pt x="11882" y="14784"/>
                    </a:cubicBezTo>
                    <a:lnTo>
                      <a:pt x="11882" y="17336"/>
                    </a:lnTo>
                    <a:cubicBezTo>
                      <a:pt x="11878" y="17364"/>
                      <a:pt x="11877" y="17391"/>
                      <a:pt x="11877" y="17419"/>
                    </a:cubicBezTo>
                    <a:lnTo>
                      <a:pt x="11877" y="20049"/>
                    </a:lnTo>
                    <a:lnTo>
                      <a:pt x="10585" y="20049"/>
                    </a:lnTo>
                    <a:lnTo>
                      <a:pt x="10585" y="14687"/>
                    </a:lnTo>
                    <a:cubicBezTo>
                      <a:pt x="10585" y="14686"/>
                      <a:pt x="10585" y="14686"/>
                      <a:pt x="10585" y="14686"/>
                    </a:cubicBezTo>
                    <a:lnTo>
                      <a:pt x="10585" y="13962"/>
                    </a:lnTo>
                    <a:cubicBezTo>
                      <a:pt x="10585" y="13658"/>
                      <a:pt x="10337" y="13410"/>
                      <a:pt x="10033" y="13410"/>
                    </a:cubicBezTo>
                    <a:lnTo>
                      <a:pt x="5378" y="13410"/>
                    </a:lnTo>
                    <a:cubicBezTo>
                      <a:pt x="5073" y="13410"/>
                      <a:pt x="4826" y="13658"/>
                      <a:pt x="4826" y="13962"/>
                    </a:cubicBezTo>
                    <a:lnTo>
                      <a:pt x="4826" y="14552"/>
                    </a:lnTo>
                    <a:lnTo>
                      <a:pt x="2550" y="14552"/>
                    </a:lnTo>
                    <a:cubicBezTo>
                      <a:pt x="2527" y="14552"/>
                      <a:pt x="2505" y="14558"/>
                      <a:pt x="2486" y="14569"/>
                    </a:cubicBezTo>
                    <a:cubicBezTo>
                      <a:pt x="2420" y="14585"/>
                      <a:pt x="2356" y="14588"/>
                      <a:pt x="2275" y="14588"/>
                    </a:cubicBezTo>
                    <a:cubicBezTo>
                      <a:pt x="2030" y="14588"/>
                      <a:pt x="1799" y="14492"/>
                      <a:pt x="1624" y="14317"/>
                    </a:cubicBezTo>
                    <a:cubicBezTo>
                      <a:pt x="1450" y="14143"/>
                      <a:pt x="1353" y="13911"/>
                      <a:pt x="1353" y="13666"/>
                    </a:cubicBezTo>
                    <a:cubicBezTo>
                      <a:pt x="1353" y="13423"/>
                      <a:pt x="1450" y="13193"/>
                      <a:pt x="1624" y="13018"/>
                    </a:cubicBezTo>
                    <a:cubicBezTo>
                      <a:pt x="1799" y="12844"/>
                      <a:pt x="2030" y="12748"/>
                      <a:pt x="2275" y="12748"/>
                    </a:cubicBezTo>
                    <a:cubicBezTo>
                      <a:pt x="2519" y="12748"/>
                      <a:pt x="2749" y="12844"/>
                      <a:pt x="2924" y="13018"/>
                    </a:cubicBezTo>
                    <a:cubicBezTo>
                      <a:pt x="3098" y="13193"/>
                      <a:pt x="3194" y="13423"/>
                      <a:pt x="3194" y="13666"/>
                    </a:cubicBezTo>
                    <a:cubicBezTo>
                      <a:pt x="3194" y="13820"/>
                      <a:pt x="3160" y="13964"/>
                      <a:pt x="3094" y="14083"/>
                    </a:cubicBezTo>
                    <a:cubicBezTo>
                      <a:pt x="3093" y="14085"/>
                      <a:pt x="3092" y="14087"/>
                      <a:pt x="3092" y="14088"/>
                    </a:cubicBezTo>
                    <a:cubicBezTo>
                      <a:pt x="3081" y="14114"/>
                      <a:pt x="3015" y="14207"/>
                      <a:pt x="2941" y="14227"/>
                    </a:cubicBezTo>
                    <a:lnTo>
                      <a:pt x="2921" y="14227"/>
                    </a:lnTo>
                    <a:cubicBezTo>
                      <a:pt x="2916" y="14227"/>
                      <a:pt x="2904" y="14227"/>
                      <a:pt x="2899" y="14224"/>
                    </a:cubicBezTo>
                    <a:cubicBezTo>
                      <a:pt x="2890" y="14205"/>
                      <a:pt x="2887" y="14190"/>
                      <a:pt x="2887" y="14184"/>
                    </a:cubicBezTo>
                    <a:cubicBezTo>
                      <a:pt x="2887" y="14182"/>
                      <a:pt x="2887" y="14180"/>
                      <a:pt x="2887" y="14178"/>
                    </a:cubicBezTo>
                    <a:cubicBezTo>
                      <a:pt x="2887" y="14172"/>
                      <a:pt x="2886" y="14166"/>
                      <a:pt x="2884" y="14161"/>
                    </a:cubicBezTo>
                    <a:lnTo>
                      <a:pt x="2884" y="13666"/>
                    </a:lnTo>
                    <a:cubicBezTo>
                      <a:pt x="2884" y="13313"/>
                      <a:pt x="2611" y="13026"/>
                      <a:pt x="2275" y="13026"/>
                    </a:cubicBezTo>
                    <a:cubicBezTo>
                      <a:pt x="2111" y="13026"/>
                      <a:pt x="1956" y="13093"/>
                      <a:pt x="1840" y="13216"/>
                    </a:cubicBezTo>
                    <a:cubicBezTo>
                      <a:pt x="1724" y="13337"/>
                      <a:pt x="1661" y="13497"/>
                      <a:pt x="1661" y="13666"/>
                    </a:cubicBezTo>
                    <a:cubicBezTo>
                      <a:pt x="1661" y="13837"/>
                      <a:pt x="1724" y="13999"/>
                      <a:pt x="1840" y="14121"/>
                    </a:cubicBezTo>
                    <a:cubicBezTo>
                      <a:pt x="1956" y="14245"/>
                      <a:pt x="2111" y="14313"/>
                      <a:pt x="2275" y="14313"/>
                    </a:cubicBezTo>
                    <a:cubicBezTo>
                      <a:pt x="2412" y="14313"/>
                      <a:pt x="2538" y="14267"/>
                      <a:pt x="2645" y="14179"/>
                    </a:cubicBezTo>
                    <a:lnTo>
                      <a:pt x="2645" y="14187"/>
                    </a:lnTo>
                    <a:cubicBezTo>
                      <a:pt x="2645" y="14247"/>
                      <a:pt x="2664" y="14306"/>
                      <a:pt x="2703" y="14364"/>
                    </a:cubicBezTo>
                    <a:cubicBezTo>
                      <a:pt x="2703" y="14365"/>
                      <a:pt x="2704" y="14365"/>
                      <a:pt x="2704" y="14366"/>
                    </a:cubicBezTo>
                    <a:cubicBezTo>
                      <a:pt x="2732" y="14405"/>
                      <a:pt x="2798" y="14470"/>
                      <a:pt x="2921" y="14470"/>
                    </a:cubicBezTo>
                    <a:cubicBezTo>
                      <a:pt x="2942" y="14470"/>
                      <a:pt x="2968" y="14470"/>
                      <a:pt x="2996" y="14462"/>
                    </a:cubicBezTo>
                    <a:cubicBezTo>
                      <a:pt x="3116" y="14427"/>
                      <a:pt x="3219" y="14344"/>
                      <a:pt x="3304" y="14213"/>
                    </a:cubicBezTo>
                    <a:cubicBezTo>
                      <a:pt x="3306" y="14209"/>
                      <a:pt x="3307" y="14207"/>
                      <a:pt x="3308" y="14205"/>
                    </a:cubicBezTo>
                    <a:cubicBezTo>
                      <a:pt x="3310" y="14203"/>
                      <a:pt x="3312" y="14200"/>
                      <a:pt x="3314" y="14197"/>
                    </a:cubicBezTo>
                    <a:cubicBezTo>
                      <a:pt x="3395" y="14037"/>
                      <a:pt x="3437" y="13859"/>
                      <a:pt x="3437" y="13666"/>
                    </a:cubicBezTo>
                    <a:cubicBezTo>
                      <a:pt x="3437" y="13355"/>
                      <a:pt x="3316" y="13063"/>
                      <a:pt x="3097" y="12845"/>
                    </a:cubicBezTo>
                    <a:cubicBezTo>
                      <a:pt x="2879" y="12626"/>
                      <a:pt x="2587" y="12505"/>
                      <a:pt x="2275" y="12505"/>
                    </a:cubicBezTo>
                    <a:cubicBezTo>
                      <a:pt x="1963" y="12505"/>
                      <a:pt x="1670" y="12626"/>
                      <a:pt x="1451" y="12844"/>
                    </a:cubicBezTo>
                    <a:cubicBezTo>
                      <a:pt x="1232" y="13063"/>
                      <a:pt x="1111" y="13355"/>
                      <a:pt x="1111" y="13666"/>
                    </a:cubicBezTo>
                    <a:cubicBezTo>
                      <a:pt x="1111" y="13979"/>
                      <a:pt x="1232" y="14272"/>
                      <a:pt x="1451" y="14491"/>
                    </a:cubicBezTo>
                    <a:cubicBezTo>
                      <a:pt x="1670" y="14710"/>
                      <a:pt x="1963" y="14831"/>
                      <a:pt x="2275" y="14831"/>
                    </a:cubicBezTo>
                    <a:cubicBezTo>
                      <a:pt x="2349" y="14831"/>
                      <a:pt x="2423" y="14823"/>
                      <a:pt x="2496" y="14809"/>
                    </a:cubicBezTo>
                    <a:cubicBezTo>
                      <a:pt x="2512" y="14817"/>
                      <a:pt x="2531" y="14821"/>
                      <a:pt x="2550" y="14821"/>
                    </a:cubicBezTo>
                    <a:lnTo>
                      <a:pt x="4826" y="14821"/>
                    </a:lnTo>
                    <a:lnTo>
                      <a:pt x="4826" y="21144"/>
                    </a:lnTo>
                    <a:cubicBezTo>
                      <a:pt x="4826" y="21448"/>
                      <a:pt x="5073" y="21696"/>
                      <a:pt x="5378" y="21696"/>
                    </a:cubicBezTo>
                    <a:lnTo>
                      <a:pt x="10033" y="21696"/>
                    </a:lnTo>
                    <a:cubicBezTo>
                      <a:pt x="10337" y="21696"/>
                      <a:pt x="10585" y="21448"/>
                      <a:pt x="10585" y="21144"/>
                    </a:cubicBezTo>
                    <a:lnTo>
                      <a:pt x="10585" y="20317"/>
                    </a:lnTo>
                    <a:lnTo>
                      <a:pt x="11877" y="20317"/>
                    </a:lnTo>
                    <a:lnTo>
                      <a:pt x="11877" y="24361"/>
                    </a:lnTo>
                    <a:lnTo>
                      <a:pt x="11169" y="24361"/>
                    </a:lnTo>
                    <a:cubicBezTo>
                      <a:pt x="11094" y="24361"/>
                      <a:pt x="11034" y="24421"/>
                      <a:pt x="11034" y="24495"/>
                    </a:cubicBezTo>
                    <a:lnTo>
                      <a:pt x="11034" y="25037"/>
                    </a:lnTo>
                    <a:cubicBezTo>
                      <a:pt x="11034" y="25358"/>
                      <a:pt x="11224" y="25647"/>
                      <a:pt x="11518" y="25775"/>
                    </a:cubicBezTo>
                    <a:cubicBezTo>
                      <a:pt x="11620" y="25819"/>
                      <a:pt x="11727" y="25841"/>
                      <a:pt x="11838" y="25841"/>
                    </a:cubicBezTo>
                    <a:lnTo>
                      <a:pt x="14652" y="25841"/>
                    </a:lnTo>
                    <a:lnTo>
                      <a:pt x="14652" y="27207"/>
                    </a:lnTo>
                    <a:cubicBezTo>
                      <a:pt x="14360" y="27229"/>
                      <a:pt x="14061" y="27323"/>
                      <a:pt x="13760" y="27487"/>
                    </a:cubicBezTo>
                    <a:cubicBezTo>
                      <a:pt x="13488" y="27636"/>
                      <a:pt x="13214" y="27842"/>
                      <a:pt x="12946" y="28100"/>
                    </a:cubicBezTo>
                    <a:cubicBezTo>
                      <a:pt x="12587" y="28445"/>
                      <a:pt x="12338" y="28787"/>
                      <a:pt x="12244" y="28923"/>
                    </a:cubicBezTo>
                    <a:lnTo>
                      <a:pt x="10134" y="28923"/>
                    </a:lnTo>
                    <a:cubicBezTo>
                      <a:pt x="10299" y="28758"/>
                      <a:pt x="10401" y="28531"/>
                      <a:pt x="10401" y="28279"/>
                    </a:cubicBezTo>
                    <a:lnTo>
                      <a:pt x="10401" y="25880"/>
                    </a:lnTo>
                    <a:cubicBezTo>
                      <a:pt x="10401" y="25830"/>
                      <a:pt x="10375" y="25787"/>
                      <a:pt x="10335" y="25764"/>
                    </a:cubicBezTo>
                    <a:lnTo>
                      <a:pt x="9530" y="25113"/>
                    </a:lnTo>
                    <a:lnTo>
                      <a:pt x="9530" y="24489"/>
                    </a:lnTo>
                    <a:cubicBezTo>
                      <a:pt x="9530" y="24415"/>
                      <a:pt x="9470" y="24355"/>
                      <a:pt x="9396" y="24355"/>
                    </a:cubicBezTo>
                    <a:lnTo>
                      <a:pt x="8594" y="24355"/>
                    </a:lnTo>
                    <a:lnTo>
                      <a:pt x="7838" y="23743"/>
                    </a:lnTo>
                    <a:lnTo>
                      <a:pt x="7838" y="23671"/>
                    </a:lnTo>
                    <a:cubicBezTo>
                      <a:pt x="7838" y="23276"/>
                      <a:pt x="7517" y="22954"/>
                      <a:pt x="7121" y="22954"/>
                    </a:cubicBezTo>
                    <a:lnTo>
                      <a:pt x="2857" y="22954"/>
                    </a:lnTo>
                    <a:cubicBezTo>
                      <a:pt x="2609" y="22954"/>
                      <a:pt x="2408" y="22753"/>
                      <a:pt x="2408" y="22505"/>
                    </a:cubicBezTo>
                    <a:lnTo>
                      <a:pt x="2408" y="21696"/>
                    </a:lnTo>
                    <a:lnTo>
                      <a:pt x="3204" y="21696"/>
                    </a:lnTo>
                    <a:cubicBezTo>
                      <a:pt x="3748" y="21696"/>
                      <a:pt x="4191" y="21253"/>
                      <a:pt x="4191" y="20709"/>
                    </a:cubicBezTo>
                    <a:lnTo>
                      <a:pt x="4191" y="18769"/>
                    </a:lnTo>
                    <a:cubicBezTo>
                      <a:pt x="4191" y="18225"/>
                      <a:pt x="3748" y="17782"/>
                      <a:pt x="3204" y="17782"/>
                    </a:cubicBezTo>
                    <a:lnTo>
                      <a:pt x="1343" y="17782"/>
                    </a:lnTo>
                    <a:cubicBezTo>
                      <a:pt x="799" y="17782"/>
                      <a:pt x="357" y="18225"/>
                      <a:pt x="357" y="18769"/>
                    </a:cubicBezTo>
                    <a:lnTo>
                      <a:pt x="357" y="20709"/>
                    </a:lnTo>
                    <a:cubicBezTo>
                      <a:pt x="357" y="21253"/>
                      <a:pt x="799" y="21696"/>
                      <a:pt x="1343" y="21696"/>
                    </a:cubicBezTo>
                    <a:lnTo>
                      <a:pt x="2140" y="21696"/>
                    </a:lnTo>
                    <a:lnTo>
                      <a:pt x="2140" y="22505"/>
                    </a:lnTo>
                    <a:cubicBezTo>
                      <a:pt x="2140" y="22901"/>
                      <a:pt x="2461" y="23222"/>
                      <a:pt x="2857" y="23222"/>
                    </a:cubicBezTo>
                    <a:lnTo>
                      <a:pt x="7121" y="23222"/>
                    </a:lnTo>
                    <a:cubicBezTo>
                      <a:pt x="7369" y="23222"/>
                      <a:pt x="7570" y="23423"/>
                      <a:pt x="7570" y="23671"/>
                    </a:cubicBezTo>
                    <a:lnTo>
                      <a:pt x="7570" y="23743"/>
                    </a:lnTo>
                    <a:lnTo>
                      <a:pt x="6814" y="24355"/>
                    </a:lnTo>
                    <a:lnTo>
                      <a:pt x="6057" y="24355"/>
                    </a:lnTo>
                    <a:cubicBezTo>
                      <a:pt x="5983" y="24355"/>
                      <a:pt x="5923" y="24415"/>
                      <a:pt x="5923" y="24489"/>
                    </a:cubicBezTo>
                    <a:lnTo>
                      <a:pt x="5923" y="25076"/>
                    </a:lnTo>
                    <a:lnTo>
                      <a:pt x="5096" y="25745"/>
                    </a:lnTo>
                    <a:lnTo>
                      <a:pt x="1388" y="25745"/>
                    </a:lnTo>
                    <a:cubicBezTo>
                      <a:pt x="1325" y="25423"/>
                      <a:pt x="1041" y="25179"/>
                      <a:pt x="701" y="25179"/>
                    </a:cubicBezTo>
                    <a:cubicBezTo>
                      <a:pt x="314" y="25179"/>
                      <a:pt x="0" y="25493"/>
                      <a:pt x="0" y="25880"/>
                    </a:cubicBezTo>
                    <a:cubicBezTo>
                      <a:pt x="0" y="26266"/>
                      <a:pt x="314" y="26580"/>
                      <a:pt x="701" y="26580"/>
                    </a:cubicBezTo>
                    <a:cubicBezTo>
                      <a:pt x="1041" y="26580"/>
                      <a:pt x="1325" y="26336"/>
                      <a:pt x="1388" y="26014"/>
                    </a:cubicBezTo>
                    <a:lnTo>
                      <a:pt x="5009" y="26014"/>
                    </a:lnTo>
                    <a:lnTo>
                      <a:pt x="5009" y="28279"/>
                    </a:lnTo>
                    <a:cubicBezTo>
                      <a:pt x="5009" y="28783"/>
                      <a:pt x="5419" y="29192"/>
                      <a:pt x="5922" y="29192"/>
                    </a:cubicBezTo>
                    <a:lnTo>
                      <a:pt x="12244" y="29192"/>
                    </a:lnTo>
                    <a:cubicBezTo>
                      <a:pt x="12338" y="29328"/>
                      <a:pt x="12587" y="29670"/>
                      <a:pt x="12946" y="30015"/>
                    </a:cubicBezTo>
                    <a:cubicBezTo>
                      <a:pt x="13214" y="30273"/>
                      <a:pt x="13488" y="30480"/>
                      <a:pt x="13760" y="30628"/>
                    </a:cubicBezTo>
                    <a:cubicBezTo>
                      <a:pt x="14061" y="30792"/>
                      <a:pt x="14360" y="30886"/>
                      <a:pt x="14652" y="30908"/>
                    </a:cubicBezTo>
                    <a:lnTo>
                      <a:pt x="14652" y="31963"/>
                    </a:lnTo>
                    <a:cubicBezTo>
                      <a:pt x="14330" y="32025"/>
                      <a:pt x="14086" y="32310"/>
                      <a:pt x="14086" y="32650"/>
                    </a:cubicBezTo>
                    <a:cubicBezTo>
                      <a:pt x="14086" y="33036"/>
                      <a:pt x="14400" y="33350"/>
                      <a:pt x="14786" y="33350"/>
                    </a:cubicBezTo>
                    <a:cubicBezTo>
                      <a:pt x="15173" y="33350"/>
                      <a:pt x="15487" y="33036"/>
                      <a:pt x="15487" y="32650"/>
                    </a:cubicBezTo>
                    <a:cubicBezTo>
                      <a:pt x="15487" y="32310"/>
                      <a:pt x="15243" y="32025"/>
                      <a:pt x="14921" y="31963"/>
                    </a:cubicBezTo>
                    <a:lnTo>
                      <a:pt x="14921" y="30908"/>
                    </a:lnTo>
                    <a:cubicBezTo>
                      <a:pt x="15213" y="30886"/>
                      <a:pt x="15512" y="30792"/>
                      <a:pt x="15813" y="30628"/>
                    </a:cubicBezTo>
                    <a:cubicBezTo>
                      <a:pt x="16085" y="30480"/>
                      <a:pt x="16359" y="30273"/>
                      <a:pt x="16627" y="30015"/>
                    </a:cubicBezTo>
                    <a:cubicBezTo>
                      <a:pt x="17080" y="29579"/>
                      <a:pt x="17359" y="29148"/>
                      <a:pt x="17370" y="29130"/>
                    </a:cubicBezTo>
                    <a:cubicBezTo>
                      <a:pt x="17399" y="29086"/>
                      <a:pt x="17399" y="29029"/>
                      <a:pt x="17370" y="28985"/>
                    </a:cubicBezTo>
                    <a:cubicBezTo>
                      <a:pt x="17359" y="28967"/>
                      <a:pt x="17080" y="28537"/>
                      <a:pt x="16627" y="28100"/>
                    </a:cubicBezTo>
                    <a:cubicBezTo>
                      <a:pt x="16359" y="27842"/>
                      <a:pt x="16085" y="27636"/>
                      <a:pt x="15813" y="27487"/>
                    </a:cubicBezTo>
                    <a:cubicBezTo>
                      <a:pt x="15512" y="27323"/>
                      <a:pt x="15213" y="27229"/>
                      <a:pt x="14921" y="27207"/>
                    </a:cubicBezTo>
                    <a:lnTo>
                      <a:pt x="14921" y="25841"/>
                    </a:lnTo>
                    <a:lnTo>
                      <a:pt x="18192" y="25841"/>
                    </a:lnTo>
                    <a:lnTo>
                      <a:pt x="18192" y="27517"/>
                    </a:lnTo>
                    <a:cubicBezTo>
                      <a:pt x="18192" y="27974"/>
                      <a:pt x="18564" y="28346"/>
                      <a:pt x="19021" y="28346"/>
                    </a:cubicBezTo>
                    <a:lnTo>
                      <a:pt x="19791" y="28346"/>
                    </a:lnTo>
                    <a:cubicBezTo>
                      <a:pt x="19763" y="28378"/>
                      <a:pt x="19724" y="28400"/>
                      <a:pt x="19679" y="28404"/>
                    </a:cubicBezTo>
                    <a:cubicBezTo>
                      <a:pt x="19642" y="28408"/>
                      <a:pt x="19607" y="28428"/>
                      <a:pt x="19585" y="28458"/>
                    </a:cubicBezTo>
                    <a:cubicBezTo>
                      <a:pt x="19563" y="28489"/>
                      <a:pt x="19554" y="28527"/>
                      <a:pt x="19561" y="28564"/>
                    </a:cubicBezTo>
                    <a:cubicBezTo>
                      <a:pt x="19604" y="28776"/>
                      <a:pt x="19684" y="28975"/>
                      <a:pt x="19800" y="29156"/>
                    </a:cubicBezTo>
                    <a:cubicBezTo>
                      <a:pt x="19821" y="29188"/>
                      <a:pt x="19855" y="29210"/>
                      <a:pt x="19893" y="29216"/>
                    </a:cubicBezTo>
                    <a:cubicBezTo>
                      <a:pt x="19931" y="29222"/>
                      <a:pt x="19970" y="29211"/>
                      <a:pt x="19999" y="29186"/>
                    </a:cubicBezTo>
                    <a:cubicBezTo>
                      <a:pt x="20068" y="29128"/>
                      <a:pt x="20169" y="29133"/>
                      <a:pt x="20232" y="29199"/>
                    </a:cubicBezTo>
                    <a:cubicBezTo>
                      <a:pt x="20298" y="29266"/>
                      <a:pt x="20303" y="29376"/>
                      <a:pt x="20245" y="29449"/>
                    </a:cubicBezTo>
                    <a:cubicBezTo>
                      <a:pt x="20221" y="29478"/>
                      <a:pt x="20211" y="29516"/>
                      <a:pt x="20217" y="29553"/>
                    </a:cubicBezTo>
                    <a:cubicBezTo>
                      <a:pt x="20223" y="29590"/>
                      <a:pt x="20244" y="29623"/>
                      <a:pt x="20274" y="29644"/>
                    </a:cubicBezTo>
                    <a:cubicBezTo>
                      <a:pt x="20451" y="29764"/>
                      <a:pt x="20646" y="29847"/>
                      <a:pt x="20853" y="29890"/>
                    </a:cubicBezTo>
                    <a:cubicBezTo>
                      <a:pt x="20862" y="29892"/>
                      <a:pt x="20871" y="29893"/>
                      <a:pt x="20880" y="29893"/>
                    </a:cubicBezTo>
                    <a:cubicBezTo>
                      <a:pt x="20909" y="29893"/>
                      <a:pt x="20937" y="29884"/>
                      <a:pt x="20960" y="29867"/>
                    </a:cubicBezTo>
                    <a:cubicBezTo>
                      <a:pt x="20991" y="29844"/>
                      <a:pt x="21010" y="29810"/>
                      <a:pt x="21014" y="29772"/>
                    </a:cubicBezTo>
                    <a:cubicBezTo>
                      <a:pt x="21023" y="29677"/>
                      <a:pt x="21098" y="29606"/>
                      <a:pt x="21189" y="29606"/>
                    </a:cubicBezTo>
                    <a:cubicBezTo>
                      <a:pt x="21280" y="29606"/>
                      <a:pt x="21356" y="29677"/>
                      <a:pt x="21365" y="29772"/>
                    </a:cubicBezTo>
                    <a:cubicBezTo>
                      <a:pt x="21368" y="29810"/>
                      <a:pt x="21388" y="29845"/>
                      <a:pt x="21419" y="29867"/>
                    </a:cubicBezTo>
                    <a:cubicBezTo>
                      <a:pt x="21450" y="29890"/>
                      <a:pt x="21489" y="29898"/>
                      <a:pt x="21526" y="29890"/>
                    </a:cubicBezTo>
                    <a:cubicBezTo>
                      <a:pt x="21733" y="29846"/>
                      <a:pt x="21928" y="29763"/>
                      <a:pt x="22104" y="29644"/>
                    </a:cubicBezTo>
                    <a:cubicBezTo>
                      <a:pt x="22135" y="29623"/>
                      <a:pt x="22156" y="29590"/>
                      <a:pt x="22162" y="29553"/>
                    </a:cubicBezTo>
                    <a:cubicBezTo>
                      <a:pt x="22167" y="29516"/>
                      <a:pt x="22157" y="29478"/>
                      <a:pt x="22134" y="29449"/>
                    </a:cubicBezTo>
                    <a:cubicBezTo>
                      <a:pt x="22076" y="29376"/>
                      <a:pt x="22081" y="29266"/>
                      <a:pt x="22146" y="29199"/>
                    </a:cubicBezTo>
                    <a:cubicBezTo>
                      <a:pt x="22210" y="29133"/>
                      <a:pt x="22310" y="29128"/>
                      <a:pt x="22379" y="29186"/>
                    </a:cubicBezTo>
                    <a:cubicBezTo>
                      <a:pt x="22409" y="29211"/>
                      <a:pt x="22448" y="29222"/>
                      <a:pt x="22486" y="29216"/>
                    </a:cubicBezTo>
                    <a:cubicBezTo>
                      <a:pt x="22524" y="29210"/>
                      <a:pt x="22558" y="29188"/>
                      <a:pt x="22579" y="29156"/>
                    </a:cubicBezTo>
                    <a:cubicBezTo>
                      <a:pt x="22695" y="28975"/>
                      <a:pt x="22775" y="28776"/>
                      <a:pt x="22817" y="28564"/>
                    </a:cubicBezTo>
                    <a:cubicBezTo>
                      <a:pt x="22824" y="28527"/>
                      <a:pt x="22816" y="28489"/>
                      <a:pt x="22793" y="28458"/>
                    </a:cubicBezTo>
                    <a:cubicBezTo>
                      <a:pt x="22771" y="28428"/>
                      <a:pt x="22737" y="28408"/>
                      <a:pt x="22699" y="28404"/>
                    </a:cubicBezTo>
                    <a:cubicBezTo>
                      <a:pt x="22609" y="28395"/>
                      <a:pt x="22541" y="28316"/>
                      <a:pt x="22541" y="28220"/>
                    </a:cubicBezTo>
                    <a:cubicBezTo>
                      <a:pt x="22541" y="28124"/>
                      <a:pt x="22609" y="28045"/>
                      <a:pt x="22699" y="28036"/>
                    </a:cubicBezTo>
                    <a:cubicBezTo>
                      <a:pt x="22737" y="28032"/>
                      <a:pt x="22771" y="28013"/>
                      <a:pt x="22794" y="27982"/>
                    </a:cubicBezTo>
                    <a:cubicBezTo>
                      <a:pt x="22816" y="27952"/>
                      <a:pt x="22825" y="27913"/>
                      <a:pt x="22817" y="27876"/>
                    </a:cubicBezTo>
                    <a:cubicBezTo>
                      <a:pt x="22775" y="27664"/>
                      <a:pt x="22695" y="27465"/>
                      <a:pt x="22578" y="27284"/>
                    </a:cubicBezTo>
                    <a:cubicBezTo>
                      <a:pt x="22558" y="27252"/>
                      <a:pt x="22524" y="27230"/>
                      <a:pt x="22486" y="27224"/>
                    </a:cubicBezTo>
                    <a:cubicBezTo>
                      <a:pt x="22448" y="27218"/>
                      <a:pt x="22409" y="27229"/>
                      <a:pt x="22379" y="27254"/>
                    </a:cubicBezTo>
                    <a:cubicBezTo>
                      <a:pt x="22310" y="27312"/>
                      <a:pt x="22210" y="27307"/>
                      <a:pt x="22146" y="27241"/>
                    </a:cubicBezTo>
                    <a:cubicBezTo>
                      <a:pt x="22081" y="27174"/>
                      <a:pt x="22076" y="27064"/>
                      <a:pt x="22134" y="26991"/>
                    </a:cubicBezTo>
                    <a:cubicBezTo>
                      <a:pt x="22157" y="26962"/>
                      <a:pt x="22167" y="26924"/>
                      <a:pt x="22162" y="26887"/>
                    </a:cubicBezTo>
                    <a:cubicBezTo>
                      <a:pt x="22156" y="26850"/>
                      <a:pt x="22135" y="26817"/>
                      <a:pt x="22104" y="26797"/>
                    </a:cubicBezTo>
                    <a:cubicBezTo>
                      <a:pt x="21928" y="26677"/>
                      <a:pt x="21733" y="26594"/>
                      <a:pt x="21526" y="26550"/>
                    </a:cubicBezTo>
                    <a:cubicBezTo>
                      <a:pt x="21489" y="26542"/>
                      <a:pt x="21450" y="26550"/>
                      <a:pt x="21419" y="26573"/>
                    </a:cubicBezTo>
                    <a:cubicBezTo>
                      <a:pt x="21388" y="26596"/>
                      <a:pt x="21368" y="26630"/>
                      <a:pt x="21365" y="26668"/>
                    </a:cubicBezTo>
                    <a:cubicBezTo>
                      <a:pt x="21356" y="26763"/>
                      <a:pt x="21280" y="26834"/>
                      <a:pt x="21189" y="26834"/>
                    </a:cubicBezTo>
                    <a:cubicBezTo>
                      <a:pt x="21098" y="26834"/>
                      <a:pt x="21023" y="26763"/>
                      <a:pt x="21014" y="26668"/>
                    </a:cubicBezTo>
                    <a:cubicBezTo>
                      <a:pt x="21010" y="26630"/>
                      <a:pt x="20991" y="26596"/>
                      <a:pt x="20960" y="26573"/>
                    </a:cubicBezTo>
                    <a:cubicBezTo>
                      <a:pt x="20929" y="26551"/>
                      <a:pt x="20890" y="26542"/>
                      <a:pt x="20853" y="26550"/>
                    </a:cubicBezTo>
                    <a:cubicBezTo>
                      <a:pt x="20646" y="26594"/>
                      <a:pt x="20451" y="26677"/>
                      <a:pt x="20274" y="26797"/>
                    </a:cubicBezTo>
                    <a:cubicBezTo>
                      <a:pt x="20244" y="26817"/>
                      <a:pt x="20223" y="26850"/>
                      <a:pt x="20217" y="26887"/>
                    </a:cubicBezTo>
                    <a:cubicBezTo>
                      <a:pt x="20211" y="26924"/>
                      <a:pt x="20221" y="26962"/>
                      <a:pt x="20245" y="26991"/>
                    </a:cubicBezTo>
                    <a:cubicBezTo>
                      <a:pt x="20303" y="27064"/>
                      <a:pt x="20298" y="27174"/>
                      <a:pt x="20232" y="27241"/>
                    </a:cubicBezTo>
                    <a:cubicBezTo>
                      <a:pt x="20169" y="27307"/>
                      <a:pt x="20068" y="27312"/>
                      <a:pt x="19999" y="27254"/>
                    </a:cubicBezTo>
                    <a:cubicBezTo>
                      <a:pt x="19970" y="27229"/>
                      <a:pt x="19931" y="27218"/>
                      <a:pt x="19893" y="27224"/>
                    </a:cubicBezTo>
                    <a:cubicBezTo>
                      <a:pt x="19855" y="27230"/>
                      <a:pt x="19821" y="27252"/>
                      <a:pt x="19800" y="27284"/>
                    </a:cubicBezTo>
                    <a:cubicBezTo>
                      <a:pt x="19684" y="27465"/>
                      <a:pt x="19603" y="27664"/>
                      <a:pt x="19561" y="27876"/>
                    </a:cubicBezTo>
                    <a:cubicBezTo>
                      <a:pt x="19554" y="27913"/>
                      <a:pt x="19562" y="27952"/>
                      <a:pt x="19585" y="27982"/>
                    </a:cubicBezTo>
                    <a:cubicBezTo>
                      <a:pt x="19607" y="28013"/>
                      <a:pt x="19642" y="28032"/>
                      <a:pt x="19679" y="28036"/>
                    </a:cubicBezTo>
                    <a:cubicBezTo>
                      <a:pt x="19715" y="28040"/>
                      <a:pt x="19748" y="28055"/>
                      <a:pt x="19774" y="28077"/>
                    </a:cubicBezTo>
                    <a:lnTo>
                      <a:pt x="19021" y="28077"/>
                    </a:lnTo>
                    <a:cubicBezTo>
                      <a:pt x="18712" y="28077"/>
                      <a:pt x="18461" y="27826"/>
                      <a:pt x="18461" y="27517"/>
                    </a:cubicBezTo>
                    <a:lnTo>
                      <a:pt x="18461" y="25841"/>
                    </a:lnTo>
                    <a:lnTo>
                      <a:pt x="24535" y="25841"/>
                    </a:lnTo>
                    <a:cubicBezTo>
                      <a:pt x="24591" y="25841"/>
                      <a:pt x="24647" y="25836"/>
                      <a:pt x="24701" y="25824"/>
                    </a:cubicBezTo>
                    <a:cubicBezTo>
                      <a:pt x="25071" y="25747"/>
                      <a:pt x="25339" y="25416"/>
                      <a:pt x="25339" y="25037"/>
                    </a:cubicBezTo>
                    <a:lnTo>
                      <a:pt x="25339" y="24623"/>
                    </a:lnTo>
                    <a:lnTo>
                      <a:pt x="27853" y="24623"/>
                    </a:lnTo>
                    <a:cubicBezTo>
                      <a:pt x="27916" y="24945"/>
                      <a:pt x="28200" y="25189"/>
                      <a:pt x="28540" y="25189"/>
                    </a:cubicBezTo>
                    <a:cubicBezTo>
                      <a:pt x="28927" y="25189"/>
                      <a:pt x="29241" y="24875"/>
                      <a:pt x="29241" y="24489"/>
                    </a:cubicBezTo>
                    <a:cubicBezTo>
                      <a:pt x="29241" y="24103"/>
                      <a:pt x="28927" y="23788"/>
                      <a:pt x="28540" y="2378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8" name="Freeform 46">
                <a:extLst>
                  <a:ext uri="{FF2B5EF4-FFF2-40B4-BE49-F238E27FC236}">
                    <a16:creationId xmlns:a16="http://schemas.microsoft.com/office/drawing/2014/main" id="{F1C82B26-AF00-9CE0-EBB0-7D3B2C581F0E}"/>
                  </a:ext>
                </a:extLst>
              </p:cNvPr>
              <p:cNvSpPr>
                <a:spLocks/>
              </p:cNvSpPr>
              <p:nvPr/>
            </p:nvSpPr>
            <p:spPr bwMode="auto">
              <a:xfrm>
                <a:off x="2791" y="3669"/>
                <a:ext cx="72" cy="69"/>
              </a:xfrm>
              <a:custGeom>
                <a:avLst/>
                <a:gdLst>
                  <a:gd name="T0" fmla="*/ 567 w 865"/>
                  <a:gd name="T1" fmla="*/ 0 h 843"/>
                  <a:gd name="T2" fmla="*/ 567 w 865"/>
                  <a:gd name="T3" fmla="*/ 0 h 843"/>
                  <a:gd name="T4" fmla="*/ 567 w 865"/>
                  <a:gd name="T5" fmla="*/ 411 h 843"/>
                  <a:gd name="T6" fmla="*/ 432 w 865"/>
                  <a:gd name="T7" fmla="*/ 545 h 843"/>
                  <a:gd name="T8" fmla="*/ 298 w 865"/>
                  <a:gd name="T9" fmla="*/ 411 h 843"/>
                  <a:gd name="T10" fmla="*/ 298 w 865"/>
                  <a:gd name="T11" fmla="*/ 0 h 843"/>
                  <a:gd name="T12" fmla="*/ 0 w 865"/>
                  <a:gd name="T13" fmla="*/ 411 h 843"/>
                  <a:gd name="T14" fmla="*/ 432 w 865"/>
                  <a:gd name="T15" fmla="*/ 843 h 843"/>
                  <a:gd name="T16" fmla="*/ 865 w 865"/>
                  <a:gd name="T17" fmla="*/ 411 h 843"/>
                  <a:gd name="T18" fmla="*/ 567 w 865"/>
                  <a:gd name="T19" fmla="*/ 0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5" h="843">
                    <a:moveTo>
                      <a:pt x="567" y="0"/>
                    </a:moveTo>
                    <a:lnTo>
                      <a:pt x="567" y="0"/>
                    </a:lnTo>
                    <a:lnTo>
                      <a:pt x="567" y="411"/>
                    </a:lnTo>
                    <a:cubicBezTo>
                      <a:pt x="567" y="485"/>
                      <a:pt x="507" y="545"/>
                      <a:pt x="432" y="545"/>
                    </a:cubicBezTo>
                    <a:cubicBezTo>
                      <a:pt x="358" y="545"/>
                      <a:pt x="298" y="485"/>
                      <a:pt x="298" y="411"/>
                    </a:cubicBezTo>
                    <a:lnTo>
                      <a:pt x="298" y="0"/>
                    </a:lnTo>
                    <a:cubicBezTo>
                      <a:pt x="126" y="57"/>
                      <a:pt x="0" y="220"/>
                      <a:pt x="0" y="411"/>
                    </a:cubicBezTo>
                    <a:cubicBezTo>
                      <a:pt x="0" y="649"/>
                      <a:pt x="194" y="843"/>
                      <a:pt x="432" y="843"/>
                    </a:cubicBezTo>
                    <a:cubicBezTo>
                      <a:pt x="671" y="843"/>
                      <a:pt x="865" y="649"/>
                      <a:pt x="865" y="411"/>
                    </a:cubicBezTo>
                    <a:cubicBezTo>
                      <a:pt x="865" y="220"/>
                      <a:pt x="739" y="57"/>
                      <a:pt x="567"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 name="Freeform 47">
                <a:extLst>
                  <a:ext uri="{FF2B5EF4-FFF2-40B4-BE49-F238E27FC236}">
                    <a16:creationId xmlns:a16="http://schemas.microsoft.com/office/drawing/2014/main" id="{FF1FA2F9-2589-FE36-75CE-1DF81A4DAC9A}"/>
                  </a:ext>
                </a:extLst>
              </p:cNvPr>
              <p:cNvSpPr>
                <a:spLocks/>
              </p:cNvSpPr>
              <p:nvPr/>
            </p:nvSpPr>
            <p:spPr bwMode="auto">
              <a:xfrm>
                <a:off x="1628" y="3107"/>
                <a:ext cx="69" cy="72"/>
              </a:xfrm>
              <a:custGeom>
                <a:avLst/>
                <a:gdLst>
                  <a:gd name="T0" fmla="*/ 433 w 843"/>
                  <a:gd name="T1" fmla="*/ 298 h 865"/>
                  <a:gd name="T2" fmla="*/ 433 w 843"/>
                  <a:gd name="T3" fmla="*/ 298 h 865"/>
                  <a:gd name="T4" fmla="*/ 843 w 843"/>
                  <a:gd name="T5" fmla="*/ 298 h 865"/>
                  <a:gd name="T6" fmla="*/ 433 w 843"/>
                  <a:gd name="T7" fmla="*/ 0 h 865"/>
                  <a:gd name="T8" fmla="*/ 0 w 843"/>
                  <a:gd name="T9" fmla="*/ 433 h 865"/>
                  <a:gd name="T10" fmla="*/ 433 w 843"/>
                  <a:gd name="T11" fmla="*/ 865 h 865"/>
                  <a:gd name="T12" fmla="*/ 843 w 843"/>
                  <a:gd name="T13" fmla="*/ 567 h 865"/>
                  <a:gd name="T14" fmla="*/ 433 w 843"/>
                  <a:gd name="T15" fmla="*/ 567 h 865"/>
                  <a:gd name="T16" fmla="*/ 298 w 843"/>
                  <a:gd name="T17" fmla="*/ 433 h 865"/>
                  <a:gd name="T18" fmla="*/ 433 w 843"/>
                  <a:gd name="T19" fmla="*/ 298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5">
                    <a:moveTo>
                      <a:pt x="433" y="298"/>
                    </a:moveTo>
                    <a:lnTo>
                      <a:pt x="433" y="298"/>
                    </a:lnTo>
                    <a:lnTo>
                      <a:pt x="843" y="298"/>
                    </a:lnTo>
                    <a:cubicBezTo>
                      <a:pt x="787" y="126"/>
                      <a:pt x="624" y="0"/>
                      <a:pt x="433" y="0"/>
                    </a:cubicBezTo>
                    <a:cubicBezTo>
                      <a:pt x="194" y="0"/>
                      <a:pt x="0" y="194"/>
                      <a:pt x="0" y="433"/>
                    </a:cubicBezTo>
                    <a:cubicBezTo>
                      <a:pt x="0" y="671"/>
                      <a:pt x="194" y="865"/>
                      <a:pt x="433" y="865"/>
                    </a:cubicBezTo>
                    <a:cubicBezTo>
                      <a:pt x="624" y="865"/>
                      <a:pt x="787" y="740"/>
                      <a:pt x="843" y="567"/>
                    </a:cubicBezTo>
                    <a:lnTo>
                      <a:pt x="433" y="567"/>
                    </a:lnTo>
                    <a:cubicBezTo>
                      <a:pt x="358" y="567"/>
                      <a:pt x="298" y="507"/>
                      <a:pt x="298" y="433"/>
                    </a:cubicBezTo>
                    <a:cubicBezTo>
                      <a:pt x="298" y="358"/>
                      <a:pt x="358" y="298"/>
                      <a:pt x="433" y="29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0" name="Freeform 48">
                <a:extLst>
                  <a:ext uri="{FF2B5EF4-FFF2-40B4-BE49-F238E27FC236}">
                    <a16:creationId xmlns:a16="http://schemas.microsoft.com/office/drawing/2014/main" id="{D5E6CD12-8175-B2B5-C664-DD44C67882AB}"/>
                  </a:ext>
                </a:extLst>
              </p:cNvPr>
              <p:cNvSpPr>
                <a:spLocks/>
              </p:cNvSpPr>
              <p:nvPr/>
            </p:nvSpPr>
            <p:spPr bwMode="auto">
              <a:xfrm>
                <a:off x="3087" y="1027"/>
                <a:ext cx="71" cy="70"/>
              </a:xfrm>
              <a:custGeom>
                <a:avLst/>
                <a:gdLst>
                  <a:gd name="T0" fmla="*/ 298 w 864"/>
                  <a:gd name="T1" fmla="*/ 843 h 843"/>
                  <a:gd name="T2" fmla="*/ 298 w 864"/>
                  <a:gd name="T3" fmla="*/ 843 h 843"/>
                  <a:gd name="T4" fmla="*/ 298 w 864"/>
                  <a:gd name="T5" fmla="*/ 432 h 843"/>
                  <a:gd name="T6" fmla="*/ 432 w 864"/>
                  <a:gd name="T7" fmla="*/ 298 h 843"/>
                  <a:gd name="T8" fmla="*/ 566 w 864"/>
                  <a:gd name="T9" fmla="*/ 432 h 843"/>
                  <a:gd name="T10" fmla="*/ 566 w 864"/>
                  <a:gd name="T11" fmla="*/ 843 h 843"/>
                  <a:gd name="T12" fmla="*/ 864 w 864"/>
                  <a:gd name="T13" fmla="*/ 432 h 843"/>
                  <a:gd name="T14" fmla="*/ 432 w 864"/>
                  <a:gd name="T15" fmla="*/ 0 h 843"/>
                  <a:gd name="T16" fmla="*/ 0 w 864"/>
                  <a:gd name="T17" fmla="*/ 432 h 843"/>
                  <a:gd name="T18" fmla="*/ 298 w 864"/>
                  <a:gd name="T19" fmla="*/ 843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4" h="843">
                    <a:moveTo>
                      <a:pt x="298" y="843"/>
                    </a:moveTo>
                    <a:lnTo>
                      <a:pt x="298" y="843"/>
                    </a:lnTo>
                    <a:lnTo>
                      <a:pt x="298" y="432"/>
                    </a:lnTo>
                    <a:cubicBezTo>
                      <a:pt x="298" y="358"/>
                      <a:pt x="358" y="298"/>
                      <a:pt x="432" y="298"/>
                    </a:cubicBezTo>
                    <a:cubicBezTo>
                      <a:pt x="506" y="298"/>
                      <a:pt x="566" y="358"/>
                      <a:pt x="566" y="432"/>
                    </a:cubicBezTo>
                    <a:lnTo>
                      <a:pt x="566" y="843"/>
                    </a:lnTo>
                    <a:cubicBezTo>
                      <a:pt x="739" y="787"/>
                      <a:pt x="864" y="624"/>
                      <a:pt x="864" y="432"/>
                    </a:cubicBezTo>
                    <a:cubicBezTo>
                      <a:pt x="864" y="194"/>
                      <a:pt x="671" y="0"/>
                      <a:pt x="432" y="0"/>
                    </a:cubicBezTo>
                    <a:cubicBezTo>
                      <a:pt x="194" y="0"/>
                      <a:pt x="0" y="194"/>
                      <a:pt x="0" y="432"/>
                    </a:cubicBezTo>
                    <a:cubicBezTo>
                      <a:pt x="0" y="624"/>
                      <a:pt x="125" y="787"/>
                      <a:pt x="298" y="84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1" name="Freeform 49">
                <a:extLst>
                  <a:ext uri="{FF2B5EF4-FFF2-40B4-BE49-F238E27FC236}">
                    <a16:creationId xmlns:a16="http://schemas.microsoft.com/office/drawing/2014/main" id="{533E3AE5-B441-BF05-B590-C011C29C36BA}"/>
                  </a:ext>
                </a:extLst>
              </p:cNvPr>
              <p:cNvSpPr>
                <a:spLocks/>
              </p:cNvSpPr>
              <p:nvPr/>
            </p:nvSpPr>
            <p:spPr bwMode="auto">
              <a:xfrm>
                <a:off x="1741" y="1622"/>
                <a:ext cx="70" cy="71"/>
              </a:xfrm>
              <a:custGeom>
                <a:avLst/>
                <a:gdLst>
                  <a:gd name="T0" fmla="*/ 432 w 843"/>
                  <a:gd name="T1" fmla="*/ 298 h 865"/>
                  <a:gd name="T2" fmla="*/ 432 w 843"/>
                  <a:gd name="T3" fmla="*/ 298 h 865"/>
                  <a:gd name="T4" fmla="*/ 843 w 843"/>
                  <a:gd name="T5" fmla="*/ 298 h 865"/>
                  <a:gd name="T6" fmla="*/ 432 w 843"/>
                  <a:gd name="T7" fmla="*/ 0 h 865"/>
                  <a:gd name="T8" fmla="*/ 0 w 843"/>
                  <a:gd name="T9" fmla="*/ 432 h 865"/>
                  <a:gd name="T10" fmla="*/ 432 w 843"/>
                  <a:gd name="T11" fmla="*/ 865 h 865"/>
                  <a:gd name="T12" fmla="*/ 843 w 843"/>
                  <a:gd name="T13" fmla="*/ 567 h 865"/>
                  <a:gd name="T14" fmla="*/ 432 w 843"/>
                  <a:gd name="T15" fmla="*/ 567 h 865"/>
                  <a:gd name="T16" fmla="*/ 298 w 843"/>
                  <a:gd name="T17" fmla="*/ 432 h 865"/>
                  <a:gd name="T18" fmla="*/ 432 w 843"/>
                  <a:gd name="T19" fmla="*/ 298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5">
                    <a:moveTo>
                      <a:pt x="432" y="298"/>
                    </a:moveTo>
                    <a:lnTo>
                      <a:pt x="432" y="298"/>
                    </a:lnTo>
                    <a:lnTo>
                      <a:pt x="843" y="298"/>
                    </a:lnTo>
                    <a:cubicBezTo>
                      <a:pt x="786" y="125"/>
                      <a:pt x="623" y="0"/>
                      <a:pt x="432" y="0"/>
                    </a:cubicBezTo>
                    <a:cubicBezTo>
                      <a:pt x="194" y="0"/>
                      <a:pt x="0" y="194"/>
                      <a:pt x="0" y="432"/>
                    </a:cubicBezTo>
                    <a:cubicBezTo>
                      <a:pt x="0" y="671"/>
                      <a:pt x="194" y="865"/>
                      <a:pt x="432" y="865"/>
                    </a:cubicBezTo>
                    <a:cubicBezTo>
                      <a:pt x="623" y="865"/>
                      <a:pt x="786" y="739"/>
                      <a:pt x="843" y="567"/>
                    </a:cubicBezTo>
                    <a:lnTo>
                      <a:pt x="432" y="567"/>
                    </a:lnTo>
                    <a:cubicBezTo>
                      <a:pt x="358" y="567"/>
                      <a:pt x="298" y="507"/>
                      <a:pt x="298" y="432"/>
                    </a:cubicBezTo>
                    <a:cubicBezTo>
                      <a:pt x="298" y="358"/>
                      <a:pt x="358" y="298"/>
                      <a:pt x="432" y="29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2" name="Freeform 50">
                <a:extLst>
                  <a:ext uri="{FF2B5EF4-FFF2-40B4-BE49-F238E27FC236}">
                    <a16:creationId xmlns:a16="http://schemas.microsoft.com/office/drawing/2014/main" id="{FAF20EFE-8032-8795-5477-960AFDB188FC}"/>
                  </a:ext>
                </a:extLst>
              </p:cNvPr>
              <p:cNvSpPr>
                <a:spLocks/>
              </p:cNvSpPr>
              <p:nvPr/>
            </p:nvSpPr>
            <p:spPr bwMode="auto">
              <a:xfrm>
                <a:off x="2569" y="1417"/>
                <a:ext cx="57" cy="58"/>
              </a:xfrm>
              <a:custGeom>
                <a:avLst/>
                <a:gdLst>
                  <a:gd name="T0" fmla="*/ 348 w 695"/>
                  <a:gd name="T1" fmla="*/ 0 h 695"/>
                  <a:gd name="T2" fmla="*/ 348 w 695"/>
                  <a:gd name="T3" fmla="*/ 0 h 695"/>
                  <a:gd name="T4" fmla="*/ 0 w 695"/>
                  <a:gd name="T5" fmla="*/ 348 h 695"/>
                  <a:gd name="T6" fmla="*/ 348 w 695"/>
                  <a:gd name="T7" fmla="*/ 695 h 695"/>
                  <a:gd name="T8" fmla="*/ 695 w 695"/>
                  <a:gd name="T9" fmla="*/ 348 h 695"/>
                  <a:gd name="T10" fmla="*/ 348 w 695"/>
                  <a:gd name="T11" fmla="*/ 0 h 695"/>
                </a:gdLst>
                <a:ahLst/>
                <a:cxnLst>
                  <a:cxn ang="0">
                    <a:pos x="T0" y="T1"/>
                  </a:cxn>
                  <a:cxn ang="0">
                    <a:pos x="T2" y="T3"/>
                  </a:cxn>
                  <a:cxn ang="0">
                    <a:pos x="T4" y="T5"/>
                  </a:cxn>
                  <a:cxn ang="0">
                    <a:pos x="T6" y="T7"/>
                  </a:cxn>
                  <a:cxn ang="0">
                    <a:pos x="T8" y="T9"/>
                  </a:cxn>
                  <a:cxn ang="0">
                    <a:pos x="T10" y="T11"/>
                  </a:cxn>
                </a:cxnLst>
                <a:rect l="0" t="0" r="r" b="b"/>
                <a:pathLst>
                  <a:path w="695" h="695">
                    <a:moveTo>
                      <a:pt x="348" y="0"/>
                    </a:moveTo>
                    <a:lnTo>
                      <a:pt x="348" y="0"/>
                    </a:lnTo>
                    <a:cubicBezTo>
                      <a:pt x="156" y="0"/>
                      <a:pt x="0" y="156"/>
                      <a:pt x="0" y="348"/>
                    </a:cubicBezTo>
                    <a:cubicBezTo>
                      <a:pt x="0" y="539"/>
                      <a:pt x="156" y="695"/>
                      <a:pt x="348" y="695"/>
                    </a:cubicBezTo>
                    <a:cubicBezTo>
                      <a:pt x="539" y="695"/>
                      <a:pt x="695" y="539"/>
                      <a:pt x="695" y="348"/>
                    </a:cubicBezTo>
                    <a:cubicBezTo>
                      <a:pt x="695" y="156"/>
                      <a:pt x="539" y="0"/>
                      <a:pt x="348"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3" name="Freeform 51">
                <a:extLst>
                  <a:ext uri="{FF2B5EF4-FFF2-40B4-BE49-F238E27FC236}">
                    <a16:creationId xmlns:a16="http://schemas.microsoft.com/office/drawing/2014/main" id="{2C13143C-5FB9-741E-3453-A334A321D034}"/>
                  </a:ext>
                </a:extLst>
              </p:cNvPr>
              <p:cNvSpPr>
                <a:spLocks noEditPoints="1"/>
              </p:cNvSpPr>
              <p:nvPr/>
            </p:nvSpPr>
            <p:spPr bwMode="auto">
              <a:xfrm>
                <a:off x="2546" y="1396"/>
                <a:ext cx="102" cy="102"/>
              </a:xfrm>
              <a:custGeom>
                <a:avLst/>
                <a:gdLst>
                  <a:gd name="T0" fmla="*/ 616 w 1231"/>
                  <a:gd name="T1" fmla="*/ 963 h 1232"/>
                  <a:gd name="T2" fmla="*/ 616 w 1231"/>
                  <a:gd name="T3" fmla="*/ 963 h 1232"/>
                  <a:gd name="T4" fmla="*/ 268 w 1231"/>
                  <a:gd name="T5" fmla="*/ 616 h 1232"/>
                  <a:gd name="T6" fmla="*/ 616 w 1231"/>
                  <a:gd name="T7" fmla="*/ 268 h 1232"/>
                  <a:gd name="T8" fmla="*/ 963 w 1231"/>
                  <a:gd name="T9" fmla="*/ 616 h 1232"/>
                  <a:gd name="T10" fmla="*/ 616 w 1231"/>
                  <a:gd name="T11" fmla="*/ 963 h 1232"/>
                  <a:gd name="T12" fmla="*/ 616 w 1231"/>
                  <a:gd name="T13" fmla="*/ 963 h 1232"/>
                  <a:gd name="T14" fmla="*/ 616 w 1231"/>
                  <a:gd name="T15" fmla="*/ 0 h 1232"/>
                  <a:gd name="T16" fmla="*/ 616 w 1231"/>
                  <a:gd name="T17" fmla="*/ 0 h 1232"/>
                  <a:gd name="T18" fmla="*/ 0 w 1231"/>
                  <a:gd name="T19" fmla="*/ 616 h 1232"/>
                  <a:gd name="T20" fmla="*/ 616 w 1231"/>
                  <a:gd name="T21" fmla="*/ 1232 h 1232"/>
                  <a:gd name="T22" fmla="*/ 1231 w 1231"/>
                  <a:gd name="T23" fmla="*/ 616 h 1232"/>
                  <a:gd name="T24" fmla="*/ 616 w 1231"/>
                  <a:gd name="T25" fmla="*/ 0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31" h="1232">
                    <a:moveTo>
                      <a:pt x="616" y="963"/>
                    </a:moveTo>
                    <a:lnTo>
                      <a:pt x="616" y="963"/>
                    </a:lnTo>
                    <a:cubicBezTo>
                      <a:pt x="424" y="963"/>
                      <a:pt x="268" y="807"/>
                      <a:pt x="268" y="616"/>
                    </a:cubicBezTo>
                    <a:cubicBezTo>
                      <a:pt x="268" y="424"/>
                      <a:pt x="424" y="268"/>
                      <a:pt x="616" y="268"/>
                    </a:cubicBezTo>
                    <a:cubicBezTo>
                      <a:pt x="807" y="268"/>
                      <a:pt x="963" y="424"/>
                      <a:pt x="963" y="616"/>
                    </a:cubicBezTo>
                    <a:cubicBezTo>
                      <a:pt x="963" y="807"/>
                      <a:pt x="807" y="963"/>
                      <a:pt x="616" y="963"/>
                    </a:cubicBezTo>
                    <a:lnTo>
                      <a:pt x="616" y="963"/>
                    </a:lnTo>
                    <a:close/>
                    <a:moveTo>
                      <a:pt x="616" y="0"/>
                    </a:moveTo>
                    <a:lnTo>
                      <a:pt x="616" y="0"/>
                    </a:lnTo>
                    <a:cubicBezTo>
                      <a:pt x="276" y="0"/>
                      <a:pt x="0" y="276"/>
                      <a:pt x="0" y="616"/>
                    </a:cubicBezTo>
                    <a:cubicBezTo>
                      <a:pt x="0" y="955"/>
                      <a:pt x="276" y="1232"/>
                      <a:pt x="616" y="1232"/>
                    </a:cubicBezTo>
                    <a:cubicBezTo>
                      <a:pt x="955" y="1232"/>
                      <a:pt x="1231" y="955"/>
                      <a:pt x="1231" y="616"/>
                    </a:cubicBezTo>
                    <a:cubicBezTo>
                      <a:pt x="1231" y="276"/>
                      <a:pt x="955" y="0"/>
                      <a:pt x="616"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4" name="Freeform 52">
                <a:extLst>
                  <a:ext uri="{FF2B5EF4-FFF2-40B4-BE49-F238E27FC236}">
                    <a16:creationId xmlns:a16="http://schemas.microsoft.com/office/drawing/2014/main" id="{B8F0D6A7-1B48-38DD-93AD-CF7FBA93AECB}"/>
                  </a:ext>
                </a:extLst>
              </p:cNvPr>
              <p:cNvSpPr>
                <a:spLocks/>
              </p:cNvSpPr>
              <p:nvPr/>
            </p:nvSpPr>
            <p:spPr bwMode="auto">
              <a:xfrm>
                <a:off x="3884" y="1867"/>
                <a:ext cx="58" cy="57"/>
              </a:xfrm>
              <a:custGeom>
                <a:avLst/>
                <a:gdLst>
                  <a:gd name="T0" fmla="*/ 348 w 695"/>
                  <a:gd name="T1" fmla="*/ 0 h 695"/>
                  <a:gd name="T2" fmla="*/ 348 w 695"/>
                  <a:gd name="T3" fmla="*/ 0 h 695"/>
                  <a:gd name="T4" fmla="*/ 0 w 695"/>
                  <a:gd name="T5" fmla="*/ 347 h 695"/>
                  <a:gd name="T6" fmla="*/ 348 w 695"/>
                  <a:gd name="T7" fmla="*/ 695 h 695"/>
                  <a:gd name="T8" fmla="*/ 695 w 695"/>
                  <a:gd name="T9" fmla="*/ 347 h 695"/>
                  <a:gd name="T10" fmla="*/ 348 w 695"/>
                  <a:gd name="T11" fmla="*/ 0 h 695"/>
                </a:gdLst>
                <a:ahLst/>
                <a:cxnLst>
                  <a:cxn ang="0">
                    <a:pos x="T0" y="T1"/>
                  </a:cxn>
                  <a:cxn ang="0">
                    <a:pos x="T2" y="T3"/>
                  </a:cxn>
                  <a:cxn ang="0">
                    <a:pos x="T4" y="T5"/>
                  </a:cxn>
                  <a:cxn ang="0">
                    <a:pos x="T6" y="T7"/>
                  </a:cxn>
                  <a:cxn ang="0">
                    <a:pos x="T8" y="T9"/>
                  </a:cxn>
                  <a:cxn ang="0">
                    <a:pos x="T10" y="T11"/>
                  </a:cxn>
                </a:cxnLst>
                <a:rect l="0" t="0" r="r" b="b"/>
                <a:pathLst>
                  <a:path w="695" h="695">
                    <a:moveTo>
                      <a:pt x="348" y="0"/>
                    </a:moveTo>
                    <a:lnTo>
                      <a:pt x="348" y="0"/>
                    </a:lnTo>
                    <a:cubicBezTo>
                      <a:pt x="156" y="0"/>
                      <a:pt x="0" y="155"/>
                      <a:pt x="0" y="347"/>
                    </a:cubicBezTo>
                    <a:cubicBezTo>
                      <a:pt x="0" y="539"/>
                      <a:pt x="156" y="695"/>
                      <a:pt x="348" y="695"/>
                    </a:cubicBezTo>
                    <a:cubicBezTo>
                      <a:pt x="539" y="695"/>
                      <a:pt x="695" y="539"/>
                      <a:pt x="695" y="347"/>
                    </a:cubicBezTo>
                    <a:cubicBezTo>
                      <a:pt x="695" y="155"/>
                      <a:pt x="539" y="0"/>
                      <a:pt x="348"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5" name="Freeform 53">
                <a:extLst>
                  <a:ext uri="{FF2B5EF4-FFF2-40B4-BE49-F238E27FC236}">
                    <a16:creationId xmlns:a16="http://schemas.microsoft.com/office/drawing/2014/main" id="{9B94F939-E103-F63B-B1F9-83837D489B01}"/>
                  </a:ext>
                </a:extLst>
              </p:cNvPr>
              <p:cNvSpPr>
                <a:spLocks noEditPoints="1"/>
              </p:cNvSpPr>
              <p:nvPr/>
            </p:nvSpPr>
            <p:spPr bwMode="auto">
              <a:xfrm>
                <a:off x="3862" y="1844"/>
                <a:ext cx="102" cy="102"/>
              </a:xfrm>
              <a:custGeom>
                <a:avLst/>
                <a:gdLst>
                  <a:gd name="T0" fmla="*/ 616 w 1232"/>
                  <a:gd name="T1" fmla="*/ 964 h 1232"/>
                  <a:gd name="T2" fmla="*/ 616 w 1232"/>
                  <a:gd name="T3" fmla="*/ 964 h 1232"/>
                  <a:gd name="T4" fmla="*/ 268 w 1232"/>
                  <a:gd name="T5" fmla="*/ 616 h 1232"/>
                  <a:gd name="T6" fmla="*/ 616 w 1232"/>
                  <a:gd name="T7" fmla="*/ 269 h 1232"/>
                  <a:gd name="T8" fmla="*/ 963 w 1232"/>
                  <a:gd name="T9" fmla="*/ 616 h 1232"/>
                  <a:gd name="T10" fmla="*/ 616 w 1232"/>
                  <a:gd name="T11" fmla="*/ 964 h 1232"/>
                  <a:gd name="T12" fmla="*/ 616 w 1232"/>
                  <a:gd name="T13" fmla="*/ 964 h 1232"/>
                  <a:gd name="T14" fmla="*/ 0 w 1232"/>
                  <a:gd name="T15" fmla="*/ 616 h 1232"/>
                  <a:gd name="T16" fmla="*/ 0 w 1232"/>
                  <a:gd name="T17" fmla="*/ 616 h 1232"/>
                  <a:gd name="T18" fmla="*/ 616 w 1232"/>
                  <a:gd name="T19" fmla="*/ 1232 h 1232"/>
                  <a:gd name="T20" fmla="*/ 1232 w 1232"/>
                  <a:gd name="T21" fmla="*/ 616 h 1232"/>
                  <a:gd name="T22" fmla="*/ 616 w 1232"/>
                  <a:gd name="T23" fmla="*/ 0 h 1232"/>
                  <a:gd name="T24" fmla="*/ 0 w 1232"/>
                  <a:gd name="T25" fmla="*/ 616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32" h="1232">
                    <a:moveTo>
                      <a:pt x="616" y="964"/>
                    </a:moveTo>
                    <a:lnTo>
                      <a:pt x="616" y="964"/>
                    </a:lnTo>
                    <a:cubicBezTo>
                      <a:pt x="424" y="964"/>
                      <a:pt x="268" y="808"/>
                      <a:pt x="268" y="616"/>
                    </a:cubicBezTo>
                    <a:cubicBezTo>
                      <a:pt x="268" y="424"/>
                      <a:pt x="424" y="269"/>
                      <a:pt x="616" y="269"/>
                    </a:cubicBezTo>
                    <a:cubicBezTo>
                      <a:pt x="807" y="269"/>
                      <a:pt x="963" y="424"/>
                      <a:pt x="963" y="616"/>
                    </a:cubicBezTo>
                    <a:cubicBezTo>
                      <a:pt x="963" y="808"/>
                      <a:pt x="807" y="964"/>
                      <a:pt x="616" y="964"/>
                    </a:cubicBezTo>
                    <a:lnTo>
                      <a:pt x="616" y="964"/>
                    </a:lnTo>
                    <a:close/>
                    <a:moveTo>
                      <a:pt x="0" y="616"/>
                    </a:moveTo>
                    <a:lnTo>
                      <a:pt x="0" y="616"/>
                    </a:lnTo>
                    <a:cubicBezTo>
                      <a:pt x="0" y="956"/>
                      <a:pt x="276" y="1232"/>
                      <a:pt x="616" y="1232"/>
                    </a:cubicBezTo>
                    <a:cubicBezTo>
                      <a:pt x="955" y="1232"/>
                      <a:pt x="1232" y="956"/>
                      <a:pt x="1232" y="616"/>
                    </a:cubicBezTo>
                    <a:cubicBezTo>
                      <a:pt x="1232" y="277"/>
                      <a:pt x="955" y="0"/>
                      <a:pt x="616" y="0"/>
                    </a:cubicBezTo>
                    <a:cubicBezTo>
                      <a:pt x="276" y="0"/>
                      <a:pt x="0" y="277"/>
                      <a:pt x="0" y="61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6" name="Freeform 54">
                <a:extLst>
                  <a:ext uri="{FF2B5EF4-FFF2-40B4-BE49-F238E27FC236}">
                    <a16:creationId xmlns:a16="http://schemas.microsoft.com/office/drawing/2014/main" id="{EA17EDA1-C674-4260-6C3A-01CDD2A45160}"/>
                  </a:ext>
                </a:extLst>
              </p:cNvPr>
              <p:cNvSpPr>
                <a:spLocks/>
              </p:cNvSpPr>
              <p:nvPr/>
            </p:nvSpPr>
            <p:spPr bwMode="auto">
              <a:xfrm>
                <a:off x="1795" y="2328"/>
                <a:ext cx="57" cy="57"/>
              </a:xfrm>
              <a:custGeom>
                <a:avLst/>
                <a:gdLst>
                  <a:gd name="T0" fmla="*/ 348 w 696"/>
                  <a:gd name="T1" fmla="*/ 696 h 696"/>
                  <a:gd name="T2" fmla="*/ 348 w 696"/>
                  <a:gd name="T3" fmla="*/ 696 h 696"/>
                  <a:gd name="T4" fmla="*/ 696 w 696"/>
                  <a:gd name="T5" fmla="*/ 348 h 696"/>
                  <a:gd name="T6" fmla="*/ 348 w 696"/>
                  <a:gd name="T7" fmla="*/ 0 h 696"/>
                  <a:gd name="T8" fmla="*/ 0 w 696"/>
                  <a:gd name="T9" fmla="*/ 348 h 696"/>
                  <a:gd name="T10" fmla="*/ 348 w 696"/>
                  <a:gd name="T11" fmla="*/ 696 h 696"/>
                </a:gdLst>
                <a:ahLst/>
                <a:cxnLst>
                  <a:cxn ang="0">
                    <a:pos x="T0" y="T1"/>
                  </a:cxn>
                  <a:cxn ang="0">
                    <a:pos x="T2" y="T3"/>
                  </a:cxn>
                  <a:cxn ang="0">
                    <a:pos x="T4" y="T5"/>
                  </a:cxn>
                  <a:cxn ang="0">
                    <a:pos x="T6" y="T7"/>
                  </a:cxn>
                  <a:cxn ang="0">
                    <a:pos x="T8" y="T9"/>
                  </a:cxn>
                  <a:cxn ang="0">
                    <a:pos x="T10" y="T11"/>
                  </a:cxn>
                </a:cxnLst>
                <a:rect l="0" t="0" r="r" b="b"/>
                <a:pathLst>
                  <a:path w="696" h="696">
                    <a:moveTo>
                      <a:pt x="348" y="696"/>
                    </a:moveTo>
                    <a:lnTo>
                      <a:pt x="348" y="696"/>
                    </a:lnTo>
                    <a:cubicBezTo>
                      <a:pt x="540" y="696"/>
                      <a:pt x="696" y="540"/>
                      <a:pt x="696" y="348"/>
                    </a:cubicBezTo>
                    <a:cubicBezTo>
                      <a:pt x="696" y="156"/>
                      <a:pt x="540" y="0"/>
                      <a:pt x="348" y="0"/>
                    </a:cubicBezTo>
                    <a:cubicBezTo>
                      <a:pt x="156" y="0"/>
                      <a:pt x="0" y="156"/>
                      <a:pt x="0" y="348"/>
                    </a:cubicBezTo>
                    <a:cubicBezTo>
                      <a:pt x="0" y="540"/>
                      <a:pt x="156" y="696"/>
                      <a:pt x="348" y="696"/>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 name="Freeform 55">
                <a:extLst>
                  <a:ext uri="{FF2B5EF4-FFF2-40B4-BE49-F238E27FC236}">
                    <a16:creationId xmlns:a16="http://schemas.microsoft.com/office/drawing/2014/main" id="{A5D994DE-0392-93B9-1924-A4509741C5C4}"/>
                  </a:ext>
                </a:extLst>
              </p:cNvPr>
              <p:cNvSpPr>
                <a:spLocks noEditPoints="1"/>
              </p:cNvSpPr>
              <p:nvPr/>
            </p:nvSpPr>
            <p:spPr bwMode="auto">
              <a:xfrm>
                <a:off x="1773" y="2306"/>
                <a:ext cx="101" cy="101"/>
              </a:xfrm>
              <a:custGeom>
                <a:avLst/>
                <a:gdLst>
                  <a:gd name="T0" fmla="*/ 616 w 1232"/>
                  <a:gd name="T1" fmla="*/ 268 h 1232"/>
                  <a:gd name="T2" fmla="*/ 616 w 1232"/>
                  <a:gd name="T3" fmla="*/ 268 h 1232"/>
                  <a:gd name="T4" fmla="*/ 964 w 1232"/>
                  <a:gd name="T5" fmla="*/ 616 h 1232"/>
                  <a:gd name="T6" fmla="*/ 616 w 1232"/>
                  <a:gd name="T7" fmla="*/ 964 h 1232"/>
                  <a:gd name="T8" fmla="*/ 268 w 1232"/>
                  <a:gd name="T9" fmla="*/ 616 h 1232"/>
                  <a:gd name="T10" fmla="*/ 616 w 1232"/>
                  <a:gd name="T11" fmla="*/ 268 h 1232"/>
                  <a:gd name="T12" fmla="*/ 616 w 1232"/>
                  <a:gd name="T13" fmla="*/ 268 h 1232"/>
                  <a:gd name="T14" fmla="*/ 1232 w 1232"/>
                  <a:gd name="T15" fmla="*/ 616 h 1232"/>
                  <a:gd name="T16" fmla="*/ 1232 w 1232"/>
                  <a:gd name="T17" fmla="*/ 616 h 1232"/>
                  <a:gd name="T18" fmla="*/ 616 w 1232"/>
                  <a:gd name="T19" fmla="*/ 0 h 1232"/>
                  <a:gd name="T20" fmla="*/ 0 w 1232"/>
                  <a:gd name="T21" fmla="*/ 616 h 1232"/>
                  <a:gd name="T22" fmla="*/ 616 w 1232"/>
                  <a:gd name="T23" fmla="*/ 1232 h 1232"/>
                  <a:gd name="T24" fmla="*/ 1232 w 1232"/>
                  <a:gd name="T25" fmla="*/ 616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32" h="1232">
                    <a:moveTo>
                      <a:pt x="616" y="268"/>
                    </a:moveTo>
                    <a:lnTo>
                      <a:pt x="616" y="268"/>
                    </a:lnTo>
                    <a:cubicBezTo>
                      <a:pt x="808" y="268"/>
                      <a:pt x="964" y="424"/>
                      <a:pt x="964" y="616"/>
                    </a:cubicBezTo>
                    <a:cubicBezTo>
                      <a:pt x="964" y="808"/>
                      <a:pt x="808" y="964"/>
                      <a:pt x="616" y="964"/>
                    </a:cubicBezTo>
                    <a:cubicBezTo>
                      <a:pt x="424" y="964"/>
                      <a:pt x="268" y="808"/>
                      <a:pt x="268" y="616"/>
                    </a:cubicBezTo>
                    <a:cubicBezTo>
                      <a:pt x="268" y="424"/>
                      <a:pt x="424" y="268"/>
                      <a:pt x="616" y="268"/>
                    </a:cubicBezTo>
                    <a:lnTo>
                      <a:pt x="616" y="268"/>
                    </a:lnTo>
                    <a:close/>
                    <a:moveTo>
                      <a:pt x="1232" y="616"/>
                    </a:moveTo>
                    <a:lnTo>
                      <a:pt x="1232" y="616"/>
                    </a:lnTo>
                    <a:cubicBezTo>
                      <a:pt x="1232" y="276"/>
                      <a:pt x="956" y="0"/>
                      <a:pt x="616" y="0"/>
                    </a:cubicBezTo>
                    <a:cubicBezTo>
                      <a:pt x="276" y="0"/>
                      <a:pt x="0" y="276"/>
                      <a:pt x="0" y="616"/>
                    </a:cubicBezTo>
                    <a:cubicBezTo>
                      <a:pt x="0" y="956"/>
                      <a:pt x="276" y="1232"/>
                      <a:pt x="616" y="1232"/>
                    </a:cubicBezTo>
                    <a:cubicBezTo>
                      <a:pt x="956" y="1232"/>
                      <a:pt x="1232" y="956"/>
                      <a:pt x="1232" y="61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 name="Freeform 56">
                <a:extLst>
                  <a:ext uri="{FF2B5EF4-FFF2-40B4-BE49-F238E27FC236}">
                    <a16:creationId xmlns:a16="http://schemas.microsoft.com/office/drawing/2014/main" id="{B89C1E44-B819-50F2-B3A3-8A5A18E7E982}"/>
                  </a:ext>
                </a:extLst>
              </p:cNvPr>
              <p:cNvSpPr>
                <a:spLocks/>
              </p:cNvSpPr>
              <p:nvPr/>
            </p:nvSpPr>
            <p:spPr bwMode="auto">
              <a:xfrm>
                <a:off x="2260" y="1118"/>
                <a:ext cx="28" cy="28"/>
              </a:xfrm>
              <a:custGeom>
                <a:avLst/>
                <a:gdLst>
                  <a:gd name="T0" fmla="*/ 168 w 336"/>
                  <a:gd name="T1" fmla="*/ 335 h 335"/>
                  <a:gd name="T2" fmla="*/ 168 w 336"/>
                  <a:gd name="T3" fmla="*/ 335 h 335"/>
                  <a:gd name="T4" fmla="*/ 336 w 336"/>
                  <a:gd name="T5" fmla="*/ 168 h 335"/>
                  <a:gd name="T6" fmla="*/ 168 w 336"/>
                  <a:gd name="T7" fmla="*/ 0 h 335"/>
                  <a:gd name="T8" fmla="*/ 0 w 336"/>
                  <a:gd name="T9" fmla="*/ 168 h 335"/>
                  <a:gd name="T10" fmla="*/ 168 w 336"/>
                  <a:gd name="T11" fmla="*/ 335 h 335"/>
                </a:gdLst>
                <a:ahLst/>
                <a:cxnLst>
                  <a:cxn ang="0">
                    <a:pos x="T0" y="T1"/>
                  </a:cxn>
                  <a:cxn ang="0">
                    <a:pos x="T2" y="T3"/>
                  </a:cxn>
                  <a:cxn ang="0">
                    <a:pos x="T4" y="T5"/>
                  </a:cxn>
                  <a:cxn ang="0">
                    <a:pos x="T6" y="T7"/>
                  </a:cxn>
                  <a:cxn ang="0">
                    <a:pos x="T8" y="T9"/>
                  </a:cxn>
                  <a:cxn ang="0">
                    <a:pos x="T10" y="T11"/>
                  </a:cxn>
                </a:cxnLst>
                <a:rect l="0" t="0" r="r" b="b"/>
                <a:pathLst>
                  <a:path w="336" h="335">
                    <a:moveTo>
                      <a:pt x="168" y="335"/>
                    </a:moveTo>
                    <a:lnTo>
                      <a:pt x="168" y="335"/>
                    </a:lnTo>
                    <a:cubicBezTo>
                      <a:pt x="261" y="335"/>
                      <a:pt x="336" y="260"/>
                      <a:pt x="336" y="168"/>
                    </a:cubicBezTo>
                    <a:cubicBezTo>
                      <a:pt x="336" y="75"/>
                      <a:pt x="261" y="0"/>
                      <a:pt x="168" y="0"/>
                    </a:cubicBezTo>
                    <a:cubicBezTo>
                      <a:pt x="75" y="0"/>
                      <a:pt x="0" y="75"/>
                      <a:pt x="0" y="168"/>
                    </a:cubicBezTo>
                    <a:cubicBezTo>
                      <a:pt x="0" y="260"/>
                      <a:pt x="75" y="335"/>
                      <a:pt x="168" y="335"/>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9" name="Freeform 57">
                <a:extLst>
                  <a:ext uri="{FF2B5EF4-FFF2-40B4-BE49-F238E27FC236}">
                    <a16:creationId xmlns:a16="http://schemas.microsoft.com/office/drawing/2014/main" id="{D226D3FC-E90E-C561-C221-F1740043F238}"/>
                  </a:ext>
                </a:extLst>
              </p:cNvPr>
              <p:cNvSpPr>
                <a:spLocks noEditPoints="1"/>
              </p:cNvSpPr>
              <p:nvPr/>
            </p:nvSpPr>
            <p:spPr bwMode="auto">
              <a:xfrm>
                <a:off x="2238" y="1096"/>
                <a:ext cx="72" cy="72"/>
              </a:xfrm>
              <a:custGeom>
                <a:avLst/>
                <a:gdLst>
                  <a:gd name="T0" fmla="*/ 436 w 872"/>
                  <a:gd name="T1" fmla="*/ 269 h 873"/>
                  <a:gd name="T2" fmla="*/ 436 w 872"/>
                  <a:gd name="T3" fmla="*/ 269 h 873"/>
                  <a:gd name="T4" fmla="*/ 604 w 872"/>
                  <a:gd name="T5" fmla="*/ 437 h 873"/>
                  <a:gd name="T6" fmla="*/ 436 w 872"/>
                  <a:gd name="T7" fmla="*/ 604 h 873"/>
                  <a:gd name="T8" fmla="*/ 268 w 872"/>
                  <a:gd name="T9" fmla="*/ 437 h 873"/>
                  <a:gd name="T10" fmla="*/ 436 w 872"/>
                  <a:gd name="T11" fmla="*/ 269 h 873"/>
                  <a:gd name="T12" fmla="*/ 436 w 872"/>
                  <a:gd name="T13" fmla="*/ 269 h 873"/>
                  <a:gd name="T14" fmla="*/ 436 w 872"/>
                  <a:gd name="T15" fmla="*/ 873 h 873"/>
                  <a:gd name="T16" fmla="*/ 436 w 872"/>
                  <a:gd name="T17" fmla="*/ 873 h 873"/>
                  <a:gd name="T18" fmla="*/ 872 w 872"/>
                  <a:gd name="T19" fmla="*/ 437 h 873"/>
                  <a:gd name="T20" fmla="*/ 436 w 872"/>
                  <a:gd name="T21" fmla="*/ 0 h 873"/>
                  <a:gd name="T22" fmla="*/ 0 w 872"/>
                  <a:gd name="T23" fmla="*/ 437 h 873"/>
                  <a:gd name="T24" fmla="*/ 436 w 872"/>
                  <a:gd name="T25" fmla="*/ 873 h 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2" h="873">
                    <a:moveTo>
                      <a:pt x="436" y="269"/>
                    </a:moveTo>
                    <a:lnTo>
                      <a:pt x="436" y="269"/>
                    </a:lnTo>
                    <a:cubicBezTo>
                      <a:pt x="529" y="269"/>
                      <a:pt x="604" y="344"/>
                      <a:pt x="604" y="437"/>
                    </a:cubicBezTo>
                    <a:cubicBezTo>
                      <a:pt x="604" y="529"/>
                      <a:pt x="529" y="604"/>
                      <a:pt x="436" y="604"/>
                    </a:cubicBezTo>
                    <a:cubicBezTo>
                      <a:pt x="343" y="604"/>
                      <a:pt x="268" y="529"/>
                      <a:pt x="268" y="437"/>
                    </a:cubicBezTo>
                    <a:cubicBezTo>
                      <a:pt x="268" y="344"/>
                      <a:pt x="343" y="269"/>
                      <a:pt x="436" y="269"/>
                    </a:cubicBezTo>
                    <a:lnTo>
                      <a:pt x="436" y="269"/>
                    </a:lnTo>
                    <a:close/>
                    <a:moveTo>
                      <a:pt x="436" y="873"/>
                    </a:moveTo>
                    <a:lnTo>
                      <a:pt x="436" y="873"/>
                    </a:lnTo>
                    <a:cubicBezTo>
                      <a:pt x="677" y="873"/>
                      <a:pt x="872" y="677"/>
                      <a:pt x="872" y="437"/>
                    </a:cubicBezTo>
                    <a:cubicBezTo>
                      <a:pt x="872" y="196"/>
                      <a:pt x="677" y="0"/>
                      <a:pt x="436" y="0"/>
                    </a:cubicBezTo>
                    <a:cubicBezTo>
                      <a:pt x="195" y="0"/>
                      <a:pt x="0" y="196"/>
                      <a:pt x="0" y="437"/>
                    </a:cubicBezTo>
                    <a:cubicBezTo>
                      <a:pt x="0" y="677"/>
                      <a:pt x="195" y="873"/>
                      <a:pt x="436" y="873"/>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 name="Freeform 58">
                <a:extLst>
                  <a:ext uri="{FF2B5EF4-FFF2-40B4-BE49-F238E27FC236}">
                    <a16:creationId xmlns:a16="http://schemas.microsoft.com/office/drawing/2014/main" id="{D3B023E1-63A7-C523-6AA7-73BDC8DD5172}"/>
                  </a:ext>
                </a:extLst>
              </p:cNvPr>
              <p:cNvSpPr>
                <a:spLocks/>
              </p:cNvSpPr>
              <p:nvPr/>
            </p:nvSpPr>
            <p:spPr bwMode="auto">
              <a:xfrm>
                <a:off x="3594" y="3214"/>
                <a:ext cx="57" cy="56"/>
              </a:xfrm>
              <a:custGeom>
                <a:avLst/>
                <a:gdLst>
                  <a:gd name="T0" fmla="*/ 0 w 683"/>
                  <a:gd name="T1" fmla="*/ 341 h 683"/>
                  <a:gd name="T2" fmla="*/ 0 w 683"/>
                  <a:gd name="T3" fmla="*/ 341 h 683"/>
                  <a:gd name="T4" fmla="*/ 342 w 683"/>
                  <a:gd name="T5" fmla="*/ 683 h 683"/>
                  <a:gd name="T6" fmla="*/ 683 w 683"/>
                  <a:gd name="T7" fmla="*/ 341 h 683"/>
                  <a:gd name="T8" fmla="*/ 342 w 683"/>
                  <a:gd name="T9" fmla="*/ 0 h 683"/>
                  <a:gd name="T10" fmla="*/ 0 w 683"/>
                  <a:gd name="T11" fmla="*/ 341 h 683"/>
                </a:gdLst>
                <a:ahLst/>
                <a:cxnLst>
                  <a:cxn ang="0">
                    <a:pos x="T0" y="T1"/>
                  </a:cxn>
                  <a:cxn ang="0">
                    <a:pos x="T2" y="T3"/>
                  </a:cxn>
                  <a:cxn ang="0">
                    <a:pos x="T4" y="T5"/>
                  </a:cxn>
                  <a:cxn ang="0">
                    <a:pos x="T6" y="T7"/>
                  </a:cxn>
                  <a:cxn ang="0">
                    <a:pos x="T8" y="T9"/>
                  </a:cxn>
                  <a:cxn ang="0">
                    <a:pos x="T10" y="T11"/>
                  </a:cxn>
                </a:cxnLst>
                <a:rect l="0" t="0" r="r" b="b"/>
                <a:pathLst>
                  <a:path w="683" h="683">
                    <a:moveTo>
                      <a:pt x="0" y="341"/>
                    </a:moveTo>
                    <a:lnTo>
                      <a:pt x="0" y="341"/>
                    </a:lnTo>
                    <a:cubicBezTo>
                      <a:pt x="0" y="530"/>
                      <a:pt x="154" y="683"/>
                      <a:pt x="342" y="683"/>
                    </a:cubicBezTo>
                    <a:cubicBezTo>
                      <a:pt x="530" y="683"/>
                      <a:pt x="683" y="530"/>
                      <a:pt x="683" y="341"/>
                    </a:cubicBezTo>
                    <a:cubicBezTo>
                      <a:pt x="683" y="153"/>
                      <a:pt x="530" y="0"/>
                      <a:pt x="342" y="0"/>
                    </a:cubicBezTo>
                    <a:cubicBezTo>
                      <a:pt x="154" y="0"/>
                      <a:pt x="0" y="153"/>
                      <a:pt x="0" y="341"/>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 name="Freeform 59">
                <a:extLst>
                  <a:ext uri="{FF2B5EF4-FFF2-40B4-BE49-F238E27FC236}">
                    <a16:creationId xmlns:a16="http://schemas.microsoft.com/office/drawing/2014/main" id="{B0ADB75A-926B-AB9A-C8BE-0B7F158FFD11}"/>
                  </a:ext>
                </a:extLst>
              </p:cNvPr>
              <p:cNvSpPr>
                <a:spLocks noEditPoints="1"/>
              </p:cNvSpPr>
              <p:nvPr/>
            </p:nvSpPr>
            <p:spPr bwMode="auto">
              <a:xfrm>
                <a:off x="3572" y="3192"/>
                <a:ext cx="101" cy="100"/>
              </a:xfrm>
              <a:custGeom>
                <a:avLst/>
                <a:gdLst>
                  <a:gd name="T0" fmla="*/ 951 w 1220"/>
                  <a:gd name="T1" fmla="*/ 609 h 1219"/>
                  <a:gd name="T2" fmla="*/ 951 w 1220"/>
                  <a:gd name="T3" fmla="*/ 609 h 1219"/>
                  <a:gd name="T4" fmla="*/ 610 w 1220"/>
                  <a:gd name="T5" fmla="*/ 951 h 1219"/>
                  <a:gd name="T6" fmla="*/ 268 w 1220"/>
                  <a:gd name="T7" fmla="*/ 609 h 1219"/>
                  <a:gd name="T8" fmla="*/ 610 w 1220"/>
                  <a:gd name="T9" fmla="*/ 268 h 1219"/>
                  <a:gd name="T10" fmla="*/ 951 w 1220"/>
                  <a:gd name="T11" fmla="*/ 609 h 1219"/>
                  <a:gd name="T12" fmla="*/ 951 w 1220"/>
                  <a:gd name="T13" fmla="*/ 609 h 1219"/>
                  <a:gd name="T14" fmla="*/ 610 w 1220"/>
                  <a:gd name="T15" fmla="*/ 1219 h 1219"/>
                  <a:gd name="T16" fmla="*/ 610 w 1220"/>
                  <a:gd name="T17" fmla="*/ 1219 h 1219"/>
                  <a:gd name="T18" fmla="*/ 1220 w 1220"/>
                  <a:gd name="T19" fmla="*/ 609 h 1219"/>
                  <a:gd name="T20" fmla="*/ 610 w 1220"/>
                  <a:gd name="T21" fmla="*/ 0 h 1219"/>
                  <a:gd name="T22" fmla="*/ 0 w 1220"/>
                  <a:gd name="T23" fmla="*/ 609 h 1219"/>
                  <a:gd name="T24" fmla="*/ 610 w 1220"/>
                  <a:gd name="T25" fmla="*/ 1219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0" h="1219">
                    <a:moveTo>
                      <a:pt x="951" y="609"/>
                    </a:moveTo>
                    <a:lnTo>
                      <a:pt x="951" y="609"/>
                    </a:lnTo>
                    <a:cubicBezTo>
                      <a:pt x="951" y="798"/>
                      <a:pt x="798" y="951"/>
                      <a:pt x="610" y="951"/>
                    </a:cubicBezTo>
                    <a:cubicBezTo>
                      <a:pt x="422" y="951"/>
                      <a:pt x="268" y="798"/>
                      <a:pt x="268" y="609"/>
                    </a:cubicBezTo>
                    <a:cubicBezTo>
                      <a:pt x="268" y="421"/>
                      <a:pt x="422" y="268"/>
                      <a:pt x="610" y="268"/>
                    </a:cubicBezTo>
                    <a:cubicBezTo>
                      <a:pt x="798" y="268"/>
                      <a:pt x="951" y="421"/>
                      <a:pt x="951" y="609"/>
                    </a:cubicBezTo>
                    <a:lnTo>
                      <a:pt x="951" y="609"/>
                    </a:lnTo>
                    <a:close/>
                    <a:moveTo>
                      <a:pt x="610" y="1219"/>
                    </a:moveTo>
                    <a:lnTo>
                      <a:pt x="610" y="1219"/>
                    </a:lnTo>
                    <a:cubicBezTo>
                      <a:pt x="946" y="1219"/>
                      <a:pt x="1220" y="946"/>
                      <a:pt x="1220" y="609"/>
                    </a:cubicBezTo>
                    <a:cubicBezTo>
                      <a:pt x="1220" y="273"/>
                      <a:pt x="946" y="0"/>
                      <a:pt x="610" y="0"/>
                    </a:cubicBezTo>
                    <a:cubicBezTo>
                      <a:pt x="274" y="0"/>
                      <a:pt x="0" y="273"/>
                      <a:pt x="0" y="609"/>
                    </a:cubicBezTo>
                    <a:cubicBezTo>
                      <a:pt x="0" y="946"/>
                      <a:pt x="274" y="1219"/>
                      <a:pt x="610" y="1219"/>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2" name="Freeform 60">
                <a:extLst>
                  <a:ext uri="{FF2B5EF4-FFF2-40B4-BE49-F238E27FC236}">
                    <a16:creationId xmlns:a16="http://schemas.microsoft.com/office/drawing/2014/main" id="{2660DFC0-2644-C540-7E74-DB54370D25AB}"/>
                  </a:ext>
                </a:extLst>
              </p:cNvPr>
              <p:cNvSpPr>
                <a:spLocks/>
              </p:cNvSpPr>
              <p:nvPr/>
            </p:nvSpPr>
            <p:spPr bwMode="auto">
              <a:xfrm>
                <a:off x="3313" y="1292"/>
                <a:ext cx="56" cy="56"/>
              </a:xfrm>
              <a:custGeom>
                <a:avLst/>
                <a:gdLst>
                  <a:gd name="T0" fmla="*/ 342 w 683"/>
                  <a:gd name="T1" fmla="*/ 683 h 683"/>
                  <a:gd name="T2" fmla="*/ 342 w 683"/>
                  <a:gd name="T3" fmla="*/ 683 h 683"/>
                  <a:gd name="T4" fmla="*/ 683 w 683"/>
                  <a:gd name="T5" fmla="*/ 341 h 683"/>
                  <a:gd name="T6" fmla="*/ 342 w 683"/>
                  <a:gd name="T7" fmla="*/ 0 h 683"/>
                  <a:gd name="T8" fmla="*/ 0 w 683"/>
                  <a:gd name="T9" fmla="*/ 341 h 683"/>
                  <a:gd name="T10" fmla="*/ 342 w 683"/>
                  <a:gd name="T11" fmla="*/ 683 h 683"/>
                </a:gdLst>
                <a:ahLst/>
                <a:cxnLst>
                  <a:cxn ang="0">
                    <a:pos x="T0" y="T1"/>
                  </a:cxn>
                  <a:cxn ang="0">
                    <a:pos x="T2" y="T3"/>
                  </a:cxn>
                  <a:cxn ang="0">
                    <a:pos x="T4" y="T5"/>
                  </a:cxn>
                  <a:cxn ang="0">
                    <a:pos x="T6" y="T7"/>
                  </a:cxn>
                  <a:cxn ang="0">
                    <a:pos x="T8" y="T9"/>
                  </a:cxn>
                  <a:cxn ang="0">
                    <a:pos x="T10" y="T11"/>
                  </a:cxn>
                </a:cxnLst>
                <a:rect l="0" t="0" r="r" b="b"/>
                <a:pathLst>
                  <a:path w="683" h="683">
                    <a:moveTo>
                      <a:pt x="342" y="683"/>
                    </a:moveTo>
                    <a:lnTo>
                      <a:pt x="342" y="683"/>
                    </a:lnTo>
                    <a:cubicBezTo>
                      <a:pt x="530" y="683"/>
                      <a:pt x="683" y="529"/>
                      <a:pt x="683" y="341"/>
                    </a:cubicBezTo>
                    <a:cubicBezTo>
                      <a:pt x="683" y="153"/>
                      <a:pt x="530" y="0"/>
                      <a:pt x="342" y="0"/>
                    </a:cubicBezTo>
                    <a:cubicBezTo>
                      <a:pt x="153" y="0"/>
                      <a:pt x="0" y="153"/>
                      <a:pt x="0" y="341"/>
                    </a:cubicBezTo>
                    <a:cubicBezTo>
                      <a:pt x="0" y="529"/>
                      <a:pt x="153" y="683"/>
                      <a:pt x="342" y="68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 name="Freeform 61">
                <a:extLst>
                  <a:ext uri="{FF2B5EF4-FFF2-40B4-BE49-F238E27FC236}">
                    <a16:creationId xmlns:a16="http://schemas.microsoft.com/office/drawing/2014/main" id="{499FA741-FA7E-26E0-5C67-A8C50522716E}"/>
                  </a:ext>
                </a:extLst>
              </p:cNvPr>
              <p:cNvSpPr>
                <a:spLocks noEditPoints="1"/>
              </p:cNvSpPr>
              <p:nvPr/>
            </p:nvSpPr>
            <p:spPr bwMode="auto">
              <a:xfrm>
                <a:off x="3291" y="1270"/>
                <a:ext cx="101" cy="100"/>
              </a:xfrm>
              <a:custGeom>
                <a:avLst/>
                <a:gdLst>
                  <a:gd name="T0" fmla="*/ 610 w 1219"/>
                  <a:gd name="T1" fmla="*/ 269 h 1220"/>
                  <a:gd name="T2" fmla="*/ 610 w 1219"/>
                  <a:gd name="T3" fmla="*/ 269 h 1220"/>
                  <a:gd name="T4" fmla="*/ 951 w 1219"/>
                  <a:gd name="T5" fmla="*/ 610 h 1220"/>
                  <a:gd name="T6" fmla="*/ 610 w 1219"/>
                  <a:gd name="T7" fmla="*/ 952 h 1220"/>
                  <a:gd name="T8" fmla="*/ 268 w 1219"/>
                  <a:gd name="T9" fmla="*/ 610 h 1220"/>
                  <a:gd name="T10" fmla="*/ 610 w 1219"/>
                  <a:gd name="T11" fmla="*/ 269 h 1220"/>
                  <a:gd name="T12" fmla="*/ 610 w 1219"/>
                  <a:gd name="T13" fmla="*/ 269 h 1220"/>
                  <a:gd name="T14" fmla="*/ 610 w 1219"/>
                  <a:gd name="T15" fmla="*/ 1220 h 1220"/>
                  <a:gd name="T16" fmla="*/ 610 w 1219"/>
                  <a:gd name="T17" fmla="*/ 1220 h 1220"/>
                  <a:gd name="T18" fmla="*/ 1219 w 1219"/>
                  <a:gd name="T19" fmla="*/ 610 h 1220"/>
                  <a:gd name="T20" fmla="*/ 610 w 1219"/>
                  <a:gd name="T21" fmla="*/ 0 h 1220"/>
                  <a:gd name="T22" fmla="*/ 0 w 1219"/>
                  <a:gd name="T23" fmla="*/ 610 h 1220"/>
                  <a:gd name="T24" fmla="*/ 610 w 1219"/>
                  <a:gd name="T25" fmla="*/ 1220 h 1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9" h="1220">
                    <a:moveTo>
                      <a:pt x="610" y="269"/>
                    </a:moveTo>
                    <a:lnTo>
                      <a:pt x="610" y="269"/>
                    </a:lnTo>
                    <a:cubicBezTo>
                      <a:pt x="798" y="269"/>
                      <a:pt x="951" y="422"/>
                      <a:pt x="951" y="610"/>
                    </a:cubicBezTo>
                    <a:cubicBezTo>
                      <a:pt x="951" y="798"/>
                      <a:pt x="798" y="952"/>
                      <a:pt x="610" y="952"/>
                    </a:cubicBezTo>
                    <a:cubicBezTo>
                      <a:pt x="421" y="952"/>
                      <a:pt x="268" y="798"/>
                      <a:pt x="268" y="610"/>
                    </a:cubicBezTo>
                    <a:cubicBezTo>
                      <a:pt x="268" y="422"/>
                      <a:pt x="421" y="269"/>
                      <a:pt x="610" y="269"/>
                    </a:cubicBezTo>
                    <a:lnTo>
                      <a:pt x="610" y="269"/>
                    </a:lnTo>
                    <a:close/>
                    <a:moveTo>
                      <a:pt x="610" y="1220"/>
                    </a:moveTo>
                    <a:lnTo>
                      <a:pt x="610" y="1220"/>
                    </a:lnTo>
                    <a:cubicBezTo>
                      <a:pt x="946" y="1220"/>
                      <a:pt x="1219" y="946"/>
                      <a:pt x="1219" y="610"/>
                    </a:cubicBezTo>
                    <a:cubicBezTo>
                      <a:pt x="1219" y="274"/>
                      <a:pt x="946" y="0"/>
                      <a:pt x="610" y="0"/>
                    </a:cubicBezTo>
                    <a:cubicBezTo>
                      <a:pt x="273" y="0"/>
                      <a:pt x="0" y="274"/>
                      <a:pt x="0" y="610"/>
                    </a:cubicBezTo>
                    <a:cubicBezTo>
                      <a:pt x="0" y="946"/>
                      <a:pt x="273" y="1220"/>
                      <a:pt x="610" y="122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 name="Freeform 62">
                <a:extLst>
                  <a:ext uri="{FF2B5EF4-FFF2-40B4-BE49-F238E27FC236}">
                    <a16:creationId xmlns:a16="http://schemas.microsoft.com/office/drawing/2014/main" id="{13968F92-9222-6DF2-777C-134385E513A1}"/>
                  </a:ext>
                </a:extLst>
              </p:cNvPr>
              <p:cNvSpPr>
                <a:spLocks/>
              </p:cNvSpPr>
              <p:nvPr/>
            </p:nvSpPr>
            <p:spPr bwMode="auto">
              <a:xfrm>
                <a:off x="2878" y="978"/>
                <a:ext cx="41" cy="42"/>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2"/>
                      <a:pt x="388" y="0"/>
                      <a:pt x="250" y="0"/>
                    </a:cubicBezTo>
                    <a:cubicBezTo>
                      <a:pt x="112" y="0"/>
                      <a:pt x="0" y="112"/>
                      <a:pt x="0" y="250"/>
                    </a:cubicBezTo>
                    <a:cubicBezTo>
                      <a:pt x="0" y="388"/>
                      <a:pt x="112" y="500"/>
                      <a:pt x="250" y="50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5" name="Freeform 63">
                <a:extLst>
                  <a:ext uri="{FF2B5EF4-FFF2-40B4-BE49-F238E27FC236}">
                    <a16:creationId xmlns:a16="http://schemas.microsoft.com/office/drawing/2014/main" id="{A94729D3-9577-70DA-F876-DCB18DCEDB1D}"/>
                  </a:ext>
                </a:extLst>
              </p:cNvPr>
              <p:cNvSpPr>
                <a:spLocks noEditPoints="1"/>
              </p:cNvSpPr>
              <p:nvPr/>
            </p:nvSpPr>
            <p:spPr bwMode="auto">
              <a:xfrm>
                <a:off x="2856" y="956"/>
                <a:ext cx="85" cy="86"/>
              </a:xfrm>
              <a:custGeom>
                <a:avLst/>
                <a:gdLst>
                  <a:gd name="T0" fmla="*/ 518 w 1037"/>
                  <a:gd name="T1" fmla="*/ 268 h 1037"/>
                  <a:gd name="T2" fmla="*/ 518 w 1037"/>
                  <a:gd name="T3" fmla="*/ 268 h 1037"/>
                  <a:gd name="T4" fmla="*/ 768 w 1037"/>
                  <a:gd name="T5" fmla="*/ 518 h 1037"/>
                  <a:gd name="T6" fmla="*/ 518 w 1037"/>
                  <a:gd name="T7" fmla="*/ 768 h 1037"/>
                  <a:gd name="T8" fmla="*/ 268 w 1037"/>
                  <a:gd name="T9" fmla="*/ 518 h 1037"/>
                  <a:gd name="T10" fmla="*/ 518 w 1037"/>
                  <a:gd name="T11" fmla="*/ 268 h 1037"/>
                  <a:gd name="T12" fmla="*/ 518 w 1037"/>
                  <a:gd name="T13" fmla="*/ 268 h 1037"/>
                  <a:gd name="T14" fmla="*/ 518 w 1037"/>
                  <a:gd name="T15" fmla="*/ 1037 h 1037"/>
                  <a:gd name="T16" fmla="*/ 518 w 1037"/>
                  <a:gd name="T17" fmla="*/ 1037 h 1037"/>
                  <a:gd name="T18" fmla="*/ 1037 w 1037"/>
                  <a:gd name="T19" fmla="*/ 518 h 1037"/>
                  <a:gd name="T20" fmla="*/ 518 w 1037"/>
                  <a:gd name="T21" fmla="*/ 0 h 1037"/>
                  <a:gd name="T22" fmla="*/ 0 w 1037"/>
                  <a:gd name="T23" fmla="*/ 518 h 1037"/>
                  <a:gd name="T24" fmla="*/ 518 w 1037"/>
                  <a:gd name="T25" fmla="*/ 1037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8" y="268"/>
                    </a:moveTo>
                    <a:lnTo>
                      <a:pt x="518" y="268"/>
                    </a:lnTo>
                    <a:cubicBezTo>
                      <a:pt x="656" y="268"/>
                      <a:pt x="768" y="380"/>
                      <a:pt x="768" y="518"/>
                    </a:cubicBezTo>
                    <a:cubicBezTo>
                      <a:pt x="768" y="656"/>
                      <a:pt x="656" y="768"/>
                      <a:pt x="518" y="768"/>
                    </a:cubicBezTo>
                    <a:cubicBezTo>
                      <a:pt x="380" y="768"/>
                      <a:pt x="268" y="656"/>
                      <a:pt x="268" y="518"/>
                    </a:cubicBezTo>
                    <a:cubicBezTo>
                      <a:pt x="268" y="380"/>
                      <a:pt x="380" y="268"/>
                      <a:pt x="518" y="268"/>
                    </a:cubicBezTo>
                    <a:lnTo>
                      <a:pt x="518" y="268"/>
                    </a:lnTo>
                    <a:close/>
                    <a:moveTo>
                      <a:pt x="518" y="1037"/>
                    </a:moveTo>
                    <a:lnTo>
                      <a:pt x="518" y="1037"/>
                    </a:lnTo>
                    <a:cubicBezTo>
                      <a:pt x="804" y="1037"/>
                      <a:pt x="1037" y="804"/>
                      <a:pt x="1037" y="518"/>
                    </a:cubicBezTo>
                    <a:cubicBezTo>
                      <a:pt x="1037" y="232"/>
                      <a:pt x="804" y="0"/>
                      <a:pt x="518" y="0"/>
                    </a:cubicBezTo>
                    <a:cubicBezTo>
                      <a:pt x="232" y="0"/>
                      <a:pt x="0" y="232"/>
                      <a:pt x="0" y="518"/>
                    </a:cubicBezTo>
                    <a:cubicBezTo>
                      <a:pt x="0" y="804"/>
                      <a:pt x="232" y="1037"/>
                      <a:pt x="518" y="103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 name="Freeform 64">
                <a:extLst>
                  <a:ext uri="{FF2B5EF4-FFF2-40B4-BE49-F238E27FC236}">
                    <a16:creationId xmlns:a16="http://schemas.microsoft.com/office/drawing/2014/main" id="{54DB0160-BEEB-1B79-233A-2CE5D2052449}"/>
                  </a:ext>
                </a:extLst>
              </p:cNvPr>
              <p:cNvSpPr>
                <a:spLocks/>
              </p:cNvSpPr>
              <p:nvPr/>
            </p:nvSpPr>
            <p:spPr bwMode="auto">
              <a:xfrm>
                <a:off x="2780" y="1946"/>
                <a:ext cx="31" cy="30"/>
              </a:xfrm>
              <a:custGeom>
                <a:avLst/>
                <a:gdLst>
                  <a:gd name="T0" fmla="*/ 184 w 369"/>
                  <a:gd name="T1" fmla="*/ 369 h 369"/>
                  <a:gd name="T2" fmla="*/ 184 w 369"/>
                  <a:gd name="T3" fmla="*/ 369 h 369"/>
                  <a:gd name="T4" fmla="*/ 369 w 369"/>
                  <a:gd name="T5" fmla="*/ 185 h 369"/>
                  <a:gd name="T6" fmla="*/ 184 w 369"/>
                  <a:gd name="T7" fmla="*/ 0 h 369"/>
                  <a:gd name="T8" fmla="*/ 0 w 369"/>
                  <a:gd name="T9" fmla="*/ 185 h 369"/>
                  <a:gd name="T10" fmla="*/ 184 w 369"/>
                  <a:gd name="T11" fmla="*/ 369 h 369"/>
                </a:gdLst>
                <a:ahLst/>
                <a:cxnLst>
                  <a:cxn ang="0">
                    <a:pos x="T0" y="T1"/>
                  </a:cxn>
                  <a:cxn ang="0">
                    <a:pos x="T2" y="T3"/>
                  </a:cxn>
                  <a:cxn ang="0">
                    <a:pos x="T4" y="T5"/>
                  </a:cxn>
                  <a:cxn ang="0">
                    <a:pos x="T6" y="T7"/>
                  </a:cxn>
                  <a:cxn ang="0">
                    <a:pos x="T8" y="T9"/>
                  </a:cxn>
                  <a:cxn ang="0">
                    <a:pos x="T10" y="T11"/>
                  </a:cxn>
                </a:cxnLst>
                <a:rect l="0" t="0" r="r" b="b"/>
                <a:pathLst>
                  <a:path w="369" h="369">
                    <a:moveTo>
                      <a:pt x="184" y="369"/>
                    </a:moveTo>
                    <a:lnTo>
                      <a:pt x="184" y="369"/>
                    </a:lnTo>
                    <a:cubicBezTo>
                      <a:pt x="286" y="369"/>
                      <a:pt x="369" y="286"/>
                      <a:pt x="369" y="185"/>
                    </a:cubicBezTo>
                    <a:cubicBezTo>
                      <a:pt x="369" y="83"/>
                      <a:pt x="286" y="0"/>
                      <a:pt x="184" y="0"/>
                    </a:cubicBezTo>
                    <a:cubicBezTo>
                      <a:pt x="82" y="0"/>
                      <a:pt x="0" y="83"/>
                      <a:pt x="0" y="185"/>
                    </a:cubicBezTo>
                    <a:cubicBezTo>
                      <a:pt x="0" y="286"/>
                      <a:pt x="82" y="369"/>
                      <a:pt x="184" y="369"/>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 name="Freeform 65">
                <a:extLst>
                  <a:ext uri="{FF2B5EF4-FFF2-40B4-BE49-F238E27FC236}">
                    <a16:creationId xmlns:a16="http://schemas.microsoft.com/office/drawing/2014/main" id="{45CDF582-44FC-474D-C673-DBD599EA9732}"/>
                  </a:ext>
                </a:extLst>
              </p:cNvPr>
              <p:cNvSpPr>
                <a:spLocks noEditPoints="1"/>
              </p:cNvSpPr>
              <p:nvPr/>
            </p:nvSpPr>
            <p:spPr bwMode="auto">
              <a:xfrm>
                <a:off x="2758" y="1923"/>
                <a:ext cx="75" cy="75"/>
              </a:xfrm>
              <a:custGeom>
                <a:avLst/>
                <a:gdLst>
                  <a:gd name="T0" fmla="*/ 453 w 906"/>
                  <a:gd name="T1" fmla="*/ 269 h 907"/>
                  <a:gd name="T2" fmla="*/ 453 w 906"/>
                  <a:gd name="T3" fmla="*/ 269 h 907"/>
                  <a:gd name="T4" fmla="*/ 638 w 906"/>
                  <a:gd name="T5" fmla="*/ 454 h 907"/>
                  <a:gd name="T6" fmla="*/ 453 w 906"/>
                  <a:gd name="T7" fmla="*/ 638 h 907"/>
                  <a:gd name="T8" fmla="*/ 269 w 906"/>
                  <a:gd name="T9" fmla="*/ 454 h 907"/>
                  <a:gd name="T10" fmla="*/ 453 w 906"/>
                  <a:gd name="T11" fmla="*/ 269 h 907"/>
                  <a:gd name="T12" fmla="*/ 453 w 906"/>
                  <a:gd name="T13" fmla="*/ 269 h 907"/>
                  <a:gd name="T14" fmla="*/ 453 w 906"/>
                  <a:gd name="T15" fmla="*/ 907 h 907"/>
                  <a:gd name="T16" fmla="*/ 453 w 906"/>
                  <a:gd name="T17" fmla="*/ 907 h 907"/>
                  <a:gd name="T18" fmla="*/ 906 w 906"/>
                  <a:gd name="T19" fmla="*/ 454 h 907"/>
                  <a:gd name="T20" fmla="*/ 453 w 906"/>
                  <a:gd name="T21" fmla="*/ 0 h 907"/>
                  <a:gd name="T22" fmla="*/ 0 w 906"/>
                  <a:gd name="T23" fmla="*/ 454 h 907"/>
                  <a:gd name="T24" fmla="*/ 453 w 906"/>
                  <a:gd name="T25" fmla="*/ 90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7">
                    <a:moveTo>
                      <a:pt x="453" y="269"/>
                    </a:moveTo>
                    <a:lnTo>
                      <a:pt x="453" y="269"/>
                    </a:lnTo>
                    <a:cubicBezTo>
                      <a:pt x="555" y="269"/>
                      <a:pt x="638" y="352"/>
                      <a:pt x="638" y="454"/>
                    </a:cubicBezTo>
                    <a:cubicBezTo>
                      <a:pt x="638" y="555"/>
                      <a:pt x="555" y="638"/>
                      <a:pt x="453" y="638"/>
                    </a:cubicBezTo>
                    <a:cubicBezTo>
                      <a:pt x="351" y="638"/>
                      <a:pt x="269" y="555"/>
                      <a:pt x="269" y="454"/>
                    </a:cubicBezTo>
                    <a:cubicBezTo>
                      <a:pt x="269" y="352"/>
                      <a:pt x="351" y="269"/>
                      <a:pt x="453" y="269"/>
                    </a:cubicBezTo>
                    <a:lnTo>
                      <a:pt x="453" y="269"/>
                    </a:lnTo>
                    <a:close/>
                    <a:moveTo>
                      <a:pt x="453" y="907"/>
                    </a:moveTo>
                    <a:lnTo>
                      <a:pt x="453" y="907"/>
                    </a:lnTo>
                    <a:cubicBezTo>
                      <a:pt x="703" y="907"/>
                      <a:pt x="906" y="703"/>
                      <a:pt x="906" y="454"/>
                    </a:cubicBezTo>
                    <a:cubicBezTo>
                      <a:pt x="906" y="204"/>
                      <a:pt x="703" y="0"/>
                      <a:pt x="453" y="0"/>
                    </a:cubicBezTo>
                    <a:cubicBezTo>
                      <a:pt x="204" y="0"/>
                      <a:pt x="0" y="204"/>
                      <a:pt x="0" y="454"/>
                    </a:cubicBezTo>
                    <a:cubicBezTo>
                      <a:pt x="0" y="703"/>
                      <a:pt x="204" y="907"/>
                      <a:pt x="453" y="90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8" name="Freeform 66">
                <a:extLst>
                  <a:ext uri="{FF2B5EF4-FFF2-40B4-BE49-F238E27FC236}">
                    <a16:creationId xmlns:a16="http://schemas.microsoft.com/office/drawing/2014/main" id="{C0439A62-927F-A009-0773-3630482DB49F}"/>
                  </a:ext>
                </a:extLst>
              </p:cNvPr>
              <p:cNvSpPr>
                <a:spLocks/>
              </p:cNvSpPr>
              <p:nvPr/>
            </p:nvSpPr>
            <p:spPr bwMode="auto">
              <a:xfrm>
                <a:off x="1544" y="1972"/>
                <a:ext cx="31" cy="30"/>
              </a:xfrm>
              <a:custGeom>
                <a:avLst/>
                <a:gdLst>
                  <a:gd name="T0" fmla="*/ 185 w 369"/>
                  <a:gd name="T1" fmla="*/ 370 h 370"/>
                  <a:gd name="T2" fmla="*/ 185 w 369"/>
                  <a:gd name="T3" fmla="*/ 370 h 370"/>
                  <a:gd name="T4" fmla="*/ 369 w 369"/>
                  <a:gd name="T5" fmla="*/ 185 h 370"/>
                  <a:gd name="T6" fmla="*/ 185 w 369"/>
                  <a:gd name="T7" fmla="*/ 0 h 370"/>
                  <a:gd name="T8" fmla="*/ 0 w 369"/>
                  <a:gd name="T9" fmla="*/ 185 h 370"/>
                  <a:gd name="T10" fmla="*/ 185 w 369"/>
                  <a:gd name="T11" fmla="*/ 370 h 370"/>
                </a:gdLst>
                <a:ahLst/>
                <a:cxnLst>
                  <a:cxn ang="0">
                    <a:pos x="T0" y="T1"/>
                  </a:cxn>
                  <a:cxn ang="0">
                    <a:pos x="T2" y="T3"/>
                  </a:cxn>
                  <a:cxn ang="0">
                    <a:pos x="T4" y="T5"/>
                  </a:cxn>
                  <a:cxn ang="0">
                    <a:pos x="T6" y="T7"/>
                  </a:cxn>
                  <a:cxn ang="0">
                    <a:pos x="T8" y="T9"/>
                  </a:cxn>
                  <a:cxn ang="0">
                    <a:pos x="T10" y="T11"/>
                  </a:cxn>
                </a:cxnLst>
                <a:rect l="0" t="0" r="r" b="b"/>
                <a:pathLst>
                  <a:path w="369" h="370">
                    <a:moveTo>
                      <a:pt x="185" y="370"/>
                    </a:moveTo>
                    <a:lnTo>
                      <a:pt x="185" y="370"/>
                    </a:lnTo>
                    <a:cubicBezTo>
                      <a:pt x="286" y="370"/>
                      <a:pt x="369" y="287"/>
                      <a:pt x="369" y="185"/>
                    </a:cubicBezTo>
                    <a:cubicBezTo>
                      <a:pt x="369" y="83"/>
                      <a:pt x="286" y="0"/>
                      <a:pt x="185" y="0"/>
                    </a:cubicBezTo>
                    <a:cubicBezTo>
                      <a:pt x="83" y="0"/>
                      <a:pt x="0" y="83"/>
                      <a:pt x="0" y="185"/>
                    </a:cubicBezTo>
                    <a:cubicBezTo>
                      <a:pt x="0" y="287"/>
                      <a:pt x="83" y="370"/>
                      <a:pt x="185" y="37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 name="Freeform 67">
                <a:extLst>
                  <a:ext uri="{FF2B5EF4-FFF2-40B4-BE49-F238E27FC236}">
                    <a16:creationId xmlns:a16="http://schemas.microsoft.com/office/drawing/2014/main" id="{4D8D56E2-A411-A48F-04C4-BFB0EB254DCC}"/>
                  </a:ext>
                </a:extLst>
              </p:cNvPr>
              <p:cNvSpPr>
                <a:spLocks noEditPoints="1"/>
              </p:cNvSpPr>
              <p:nvPr/>
            </p:nvSpPr>
            <p:spPr bwMode="auto">
              <a:xfrm>
                <a:off x="1522" y="1949"/>
                <a:ext cx="75" cy="75"/>
              </a:xfrm>
              <a:custGeom>
                <a:avLst/>
                <a:gdLst>
                  <a:gd name="T0" fmla="*/ 453 w 906"/>
                  <a:gd name="T1" fmla="*/ 268 h 906"/>
                  <a:gd name="T2" fmla="*/ 453 w 906"/>
                  <a:gd name="T3" fmla="*/ 268 h 906"/>
                  <a:gd name="T4" fmla="*/ 637 w 906"/>
                  <a:gd name="T5" fmla="*/ 453 h 906"/>
                  <a:gd name="T6" fmla="*/ 453 w 906"/>
                  <a:gd name="T7" fmla="*/ 638 h 906"/>
                  <a:gd name="T8" fmla="*/ 268 w 906"/>
                  <a:gd name="T9" fmla="*/ 453 h 906"/>
                  <a:gd name="T10" fmla="*/ 453 w 906"/>
                  <a:gd name="T11" fmla="*/ 268 h 906"/>
                  <a:gd name="T12" fmla="*/ 453 w 906"/>
                  <a:gd name="T13" fmla="*/ 268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8"/>
                    </a:moveTo>
                    <a:lnTo>
                      <a:pt x="453" y="268"/>
                    </a:lnTo>
                    <a:cubicBezTo>
                      <a:pt x="554" y="268"/>
                      <a:pt x="637" y="351"/>
                      <a:pt x="637" y="453"/>
                    </a:cubicBezTo>
                    <a:cubicBezTo>
                      <a:pt x="637" y="555"/>
                      <a:pt x="554" y="638"/>
                      <a:pt x="453" y="638"/>
                    </a:cubicBezTo>
                    <a:cubicBezTo>
                      <a:pt x="351" y="638"/>
                      <a:pt x="268" y="555"/>
                      <a:pt x="268" y="453"/>
                    </a:cubicBezTo>
                    <a:cubicBezTo>
                      <a:pt x="268" y="351"/>
                      <a:pt x="351" y="268"/>
                      <a:pt x="453" y="268"/>
                    </a:cubicBezTo>
                    <a:lnTo>
                      <a:pt x="453" y="268"/>
                    </a:lnTo>
                    <a:close/>
                    <a:moveTo>
                      <a:pt x="453" y="906"/>
                    </a:moveTo>
                    <a:lnTo>
                      <a:pt x="453" y="906"/>
                    </a:lnTo>
                    <a:cubicBezTo>
                      <a:pt x="702" y="906"/>
                      <a:pt x="906" y="703"/>
                      <a:pt x="906" y="453"/>
                    </a:cubicBezTo>
                    <a:cubicBezTo>
                      <a:pt x="906" y="203"/>
                      <a:pt x="702" y="0"/>
                      <a:pt x="453" y="0"/>
                    </a:cubicBezTo>
                    <a:cubicBezTo>
                      <a:pt x="203" y="0"/>
                      <a:pt x="0" y="203"/>
                      <a:pt x="0" y="453"/>
                    </a:cubicBezTo>
                    <a:cubicBezTo>
                      <a:pt x="0" y="703"/>
                      <a:pt x="203"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0" name="Freeform 68">
                <a:extLst>
                  <a:ext uri="{FF2B5EF4-FFF2-40B4-BE49-F238E27FC236}">
                    <a16:creationId xmlns:a16="http://schemas.microsoft.com/office/drawing/2014/main" id="{CFC1A34B-8AF7-B0E7-98B3-01F4DBEBDBB5}"/>
                  </a:ext>
                </a:extLst>
              </p:cNvPr>
              <p:cNvSpPr>
                <a:spLocks/>
              </p:cNvSpPr>
              <p:nvPr/>
            </p:nvSpPr>
            <p:spPr bwMode="auto">
              <a:xfrm>
                <a:off x="3571" y="1241"/>
                <a:ext cx="30" cy="31"/>
              </a:xfrm>
              <a:custGeom>
                <a:avLst/>
                <a:gdLst>
                  <a:gd name="T0" fmla="*/ 185 w 370"/>
                  <a:gd name="T1" fmla="*/ 370 h 370"/>
                  <a:gd name="T2" fmla="*/ 185 w 370"/>
                  <a:gd name="T3" fmla="*/ 370 h 370"/>
                  <a:gd name="T4" fmla="*/ 370 w 370"/>
                  <a:gd name="T5" fmla="*/ 185 h 370"/>
                  <a:gd name="T6" fmla="*/ 185 w 370"/>
                  <a:gd name="T7" fmla="*/ 0 h 370"/>
                  <a:gd name="T8" fmla="*/ 0 w 370"/>
                  <a:gd name="T9" fmla="*/ 185 h 370"/>
                  <a:gd name="T10" fmla="*/ 185 w 370"/>
                  <a:gd name="T11" fmla="*/ 370 h 370"/>
                </a:gdLst>
                <a:ahLst/>
                <a:cxnLst>
                  <a:cxn ang="0">
                    <a:pos x="T0" y="T1"/>
                  </a:cxn>
                  <a:cxn ang="0">
                    <a:pos x="T2" y="T3"/>
                  </a:cxn>
                  <a:cxn ang="0">
                    <a:pos x="T4" y="T5"/>
                  </a:cxn>
                  <a:cxn ang="0">
                    <a:pos x="T6" y="T7"/>
                  </a:cxn>
                  <a:cxn ang="0">
                    <a:pos x="T8" y="T9"/>
                  </a:cxn>
                  <a:cxn ang="0">
                    <a:pos x="T10" y="T11"/>
                  </a:cxn>
                </a:cxnLst>
                <a:rect l="0" t="0" r="r" b="b"/>
                <a:pathLst>
                  <a:path w="370" h="370">
                    <a:moveTo>
                      <a:pt x="185" y="370"/>
                    </a:moveTo>
                    <a:lnTo>
                      <a:pt x="185" y="370"/>
                    </a:lnTo>
                    <a:cubicBezTo>
                      <a:pt x="287" y="370"/>
                      <a:pt x="370" y="287"/>
                      <a:pt x="370" y="185"/>
                    </a:cubicBezTo>
                    <a:cubicBezTo>
                      <a:pt x="370" y="83"/>
                      <a:pt x="287" y="0"/>
                      <a:pt x="185" y="0"/>
                    </a:cubicBezTo>
                    <a:cubicBezTo>
                      <a:pt x="83" y="0"/>
                      <a:pt x="0" y="83"/>
                      <a:pt x="0" y="185"/>
                    </a:cubicBezTo>
                    <a:cubicBezTo>
                      <a:pt x="0" y="287"/>
                      <a:pt x="83" y="370"/>
                      <a:pt x="185" y="37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1" name="Freeform 69">
                <a:extLst>
                  <a:ext uri="{FF2B5EF4-FFF2-40B4-BE49-F238E27FC236}">
                    <a16:creationId xmlns:a16="http://schemas.microsoft.com/office/drawing/2014/main" id="{07789826-C490-89F7-4284-A1A4985C9EB9}"/>
                  </a:ext>
                </a:extLst>
              </p:cNvPr>
              <p:cNvSpPr>
                <a:spLocks noEditPoints="1"/>
              </p:cNvSpPr>
              <p:nvPr/>
            </p:nvSpPr>
            <p:spPr bwMode="auto">
              <a:xfrm>
                <a:off x="3549" y="1219"/>
                <a:ext cx="74" cy="75"/>
              </a:xfrm>
              <a:custGeom>
                <a:avLst/>
                <a:gdLst>
                  <a:gd name="T0" fmla="*/ 453 w 906"/>
                  <a:gd name="T1" fmla="*/ 268 h 906"/>
                  <a:gd name="T2" fmla="*/ 453 w 906"/>
                  <a:gd name="T3" fmla="*/ 268 h 906"/>
                  <a:gd name="T4" fmla="*/ 638 w 906"/>
                  <a:gd name="T5" fmla="*/ 453 h 906"/>
                  <a:gd name="T6" fmla="*/ 453 w 906"/>
                  <a:gd name="T7" fmla="*/ 638 h 906"/>
                  <a:gd name="T8" fmla="*/ 268 w 906"/>
                  <a:gd name="T9" fmla="*/ 453 h 906"/>
                  <a:gd name="T10" fmla="*/ 453 w 906"/>
                  <a:gd name="T11" fmla="*/ 268 h 906"/>
                  <a:gd name="T12" fmla="*/ 453 w 906"/>
                  <a:gd name="T13" fmla="*/ 268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8"/>
                    </a:moveTo>
                    <a:lnTo>
                      <a:pt x="453" y="268"/>
                    </a:lnTo>
                    <a:cubicBezTo>
                      <a:pt x="555" y="268"/>
                      <a:pt x="638" y="351"/>
                      <a:pt x="638" y="453"/>
                    </a:cubicBezTo>
                    <a:cubicBezTo>
                      <a:pt x="638" y="555"/>
                      <a:pt x="555" y="638"/>
                      <a:pt x="453" y="638"/>
                    </a:cubicBezTo>
                    <a:cubicBezTo>
                      <a:pt x="351" y="638"/>
                      <a:pt x="268" y="555"/>
                      <a:pt x="268" y="453"/>
                    </a:cubicBezTo>
                    <a:cubicBezTo>
                      <a:pt x="268" y="351"/>
                      <a:pt x="351" y="268"/>
                      <a:pt x="453" y="268"/>
                    </a:cubicBezTo>
                    <a:lnTo>
                      <a:pt x="453" y="268"/>
                    </a:lnTo>
                    <a:close/>
                    <a:moveTo>
                      <a:pt x="453" y="906"/>
                    </a:moveTo>
                    <a:lnTo>
                      <a:pt x="453" y="906"/>
                    </a:lnTo>
                    <a:cubicBezTo>
                      <a:pt x="703" y="906"/>
                      <a:pt x="906" y="703"/>
                      <a:pt x="906" y="453"/>
                    </a:cubicBezTo>
                    <a:cubicBezTo>
                      <a:pt x="906" y="203"/>
                      <a:pt x="703" y="0"/>
                      <a:pt x="453" y="0"/>
                    </a:cubicBezTo>
                    <a:cubicBezTo>
                      <a:pt x="203" y="0"/>
                      <a:pt x="0" y="203"/>
                      <a:pt x="0" y="453"/>
                    </a:cubicBezTo>
                    <a:cubicBezTo>
                      <a:pt x="0" y="703"/>
                      <a:pt x="203"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 name="Freeform 70">
                <a:extLst>
                  <a:ext uri="{FF2B5EF4-FFF2-40B4-BE49-F238E27FC236}">
                    <a16:creationId xmlns:a16="http://schemas.microsoft.com/office/drawing/2014/main" id="{FD084E78-B1FE-7A7A-7516-39FD7F6D4195}"/>
                  </a:ext>
                </a:extLst>
              </p:cNvPr>
              <p:cNvSpPr>
                <a:spLocks/>
              </p:cNvSpPr>
              <p:nvPr/>
            </p:nvSpPr>
            <p:spPr bwMode="auto">
              <a:xfrm>
                <a:off x="2402" y="2897"/>
                <a:ext cx="30" cy="31"/>
              </a:xfrm>
              <a:custGeom>
                <a:avLst/>
                <a:gdLst>
                  <a:gd name="T0" fmla="*/ 185 w 369"/>
                  <a:gd name="T1" fmla="*/ 370 h 370"/>
                  <a:gd name="T2" fmla="*/ 185 w 369"/>
                  <a:gd name="T3" fmla="*/ 370 h 370"/>
                  <a:gd name="T4" fmla="*/ 369 w 369"/>
                  <a:gd name="T5" fmla="*/ 185 h 370"/>
                  <a:gd name="T6" fmla="*/ 185 w 369"/>
                  <a:gd name="T7" fmla="*/ 0 h 370"/>
                  <a:gd name="T8" fmla="*/ 0 w 369"/>
                  <a:gd name="T9" fmla="*/ 185 h 370"/>
                  <a:gd name="T10" fmla="*/ 185 w 369"/>
                  <a:gd name="T11" fmla="*/ 370 h 370"/>
                </a:gdLst>
                <a:ahLst/>
                <a:cxnLst>
                  <a:cxn ang="0">
                    <a:pos x="T0" y="T1"/>
                  </a:cxn>
                  <a:cxn ang="0">
                    <a:pos x="T2" y="T3"/>
                  </a:cxn>
                  <a:cxn ang="0">
                    <a:pos x="T4" y="T5"/>
                  </a:cxn>
                  <a:cxn ang="0">
                    <a:pos x="T6" y="T7"/>
                  </a:cxn>
                  <a:cxn ang="0">
                    <a:pos x="T8" y="T9"/>
                  </a:cxn>
                  <a:cxn ang="0">
                    <a:pos x="T10" y="T11"/>
                  </a:cxn>
                </a:cxnLst>
                <a:rect l="0" t="0" r="r" b="b"/>
                <a:pathLst>
                  <a:path w="369" h="370">
                    <a:moveTo>
                      <a:pt x="185" y="370"/>
                    </a:moveTo>
                    <a:lnTo>
                      <a:pt x="185" y="370"/>
                    </a:lnTo>
                    <a:cubicBezTo>
                      <a:pt x="287" y="370"/>
                      <a:pt x="369" y="287"/>
                      <a:pt x="369" y="185"/>
                    </a:cubicBezTo>
                    <a:cubicBezTo>
                      <a:pt x="369" y="83"/>
                      <a:pt x="287" y="0"/>
                      <a:pt x="185" y="0"/>
                    </a:cubicBezTo>
                    <a:cubicBezTo>
                      <a:pt x="83" y="0"/>
                      <a:pt x="0" y="83"/>
                      <a:pt x="0" y="185"/>
                    </a:cubicBezTo>
                    <a:cubicBezTo>
                      <a:pt x="0" y="287"/>
                      <a:pt x="83" y="370"/>
                      <a:pt x="185" y="37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 name="Freeform 71">
                <a:extLst>
                  <a:ext uri="{FF2B5EF4-FFF2-40B4-BE49-F238E27FC236}">
                    <a16:creationId xmlns:a16="http://schemas.microsoft.com/office/drawing/2014/main" id="{34E03118-49A6-75F9-1560-C452750A8A0E}"/>
                  </a:ext>
                </a:extLst>
              </p:cNvPr>
              <p:cNvSpPr>
                <a:spLocks noEditPoints="1"/>
              </p:cNvSpPr>
              <p:nvPr/>
            </p:nvSpPr>
            <p:spPr bwMode="auto">
              <a:xfrm>
                <a:off x="2380" y="2875"/>
                <a:ext cx="75" cy="75"/>
              </a:xfrm>
              <a:custGeom>
                <a:avLst/>
                <a:gdLst>
                  <a:gd name="T0" fmla="*/ 453 w 906"/>
                  <a:gd name="T1" fmla="*/ 268 h 906"/>
                  <a:gd name="T2" fmla="*/ 453 w 906"/>
                  <a:gd name="T3" fmla="*/ 268 h 906"/>
                  <a:gd name="T4" fmla="*/ 637 w 906"/>
                  <a:gd name="T5" fmla="*/ 453 h 906"/>
                  <a:gd name="T6" fmla="*/ 453 w 906"/>
                  <a:gd name="T7" fmla="*/ 638 h 906"/>
                  <a:gd name="T8" fmla="*/ 268 w 906"/>
                  <a:gd name="T9" fmla="*/ 453 h 906"/>
                  <a:gd name="T10" fmla="*/ 453 w 906"/>
                  <a:gd name="T11" fmla="*/ 268 h 906"/>
                  <a:gd name="T12" fmla="*/ 453 w 906"/>
                  <a:gd name="T13" fmla="*/ 268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8"/>
                    </a:moveTo>
                    <a:lnTo>
                      <a:pt x="453" y="268"/>
                    </a:lnTo>
                    <a:cubicBezTo>
                      <a:pt x="555" y="268"/>
                      <a:pt x="637" y="351"/>
                      <a:pt x="637" y="453"/>
                    </a:cubicBezTo>
                    <a:cubicBezTo>
                      <a:pt x="637" y="555"/>
                      <a:pt x="555" y="638"/>
                      <a:pt x="453" y="638"/>
                    </a:cubicBezTo>
                    <a:cubicBezTo>
                      <a:pt x="351" y="638"/>
                      <a:pt x="268" y="555"/>
                      <a:pt x="268" y="453"/>
                    </a:cubicBezTo>
                    <a:cubicBezTo>
                      <a:pt x="268" y="351"/>
                      <a:pt x="351" y="268"/>
                      <a:pt x="453" y="268"/>
                    </a:cubicBezTo>
                    <a:lnTo>
                      <a:pt x="453" y="268"/>
                    </a:lnTo>
                    <a:close/>
                    <a:moveTo>
                      <a:pt x="453" y="906"/>
                    </a:moveTo>
                    <a:lnTo>
                      <a:pt x="453" y="906"/>
                    </a:lnTo>
                    <a:cubicBezTo>
                      <a:pt x="702" y="906"/>
                      <a:pt x="906" y="703"/>
                      <a:pt x="906" y="453"/>
                    </a:cubicBezTo>
                    <a:cubicBezTo>
                      <a:pt x="906" y="203"/>
                      <a:pt x="702" y="0"/>
                      <a:pt x="453" y="0"/>
                    </a:cubicBezTo>
                    <a:cubicBezTo>
                      <a:pt x="203" y="0"/>
                      <a:pt x="0" y="203"/>
                      <a:pt x="0" y="453"/>
                    </a:cubicBezTo>
                    <a:cubicBezTo>
                      <a:pt x="0" y="703"/>
                      <a:pt x="203"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 name="Freeform 72">
                <a:extLst>
                  <a:ext uri="{FF2B5EF4-FFF2-40B4-BE49-F238E27FC236}">
                    <a16:creationId xmlns:a16="http://schemas.microsoft.com/office/drawing/2014/main" id="{65647CC0-195D-3A80-51AA-9D7E8BB53BF9}"/>
                  </a:ext>
                </a:extLst>
              </p:cNvPr>
              <p:cNvSpPr>
                <a:spLocks/>
              </p:cNvSpPr>
              <p:nvPr/>
            </p:nvSpPr>
            <p:spPr bwMode="auto">
              <a:xfrm>
                <a:off x="1575" y="2223"/>
                <a:ext cx="31" cy="30"/>
              </a:xfrm>
              <a:custGeom>
                <a:avLst/>
                <a:gdLst>
                  <a:gd name="T0" fmla="*/ 184 w 369"/>
                  <a:gd name="T1" fmla="*/ 0 h 369"/>
                  <a:gd name="T2" fmla="*/ 184 w 369"/>
                  <a:gd name="T3" fmla="*/ 0 h 369"/>
                  <a:gd name="T4" fmla="*/ 0 w 369"/>
                  <a:gd name="T5" fmla="*/ 185 h 369"/>
                  <a:gd name="T6" fmla="*/ 184 w 369"/>
                  <a:gd name="T7" fmla="*/ 369 h 369"/>
                  <a:gd name="T8" fmla="*/ 369 w 369"/>
                  <a:gd name="T9" fmla="*/ 185 h 369"/>
                  <a:gd name="T10" fmla="*/ 184 w 369"/>
                  <a:gd name="T11" fmla="*/ 0 h 369"/>
                </a:gdLst>
                <a:ahLst/>
                <a:cxnLst>
                  <a:cxn ang="0">
                    <a:pos x="T0" y="T1"/>
                  </a:cxn>
                  <a:cxn ang="0">
                    <a:pos x="T2" y="T3"/>
                  </a:cxn>
                  <a:cxn ang="0">
                    <a:pos x="T4" y="T5"/>
                  </a:cxn>
                  <a:cxn ang="0">
                    <a:pos x="T6" y="T7"/>
                  </a:cxn>
                  <a:cxn ang="0">
                    <a:pos x="T8" y="T9"/>
                  </a:cxn>
                  <a:cxn ang="0">
                    <a:pos x="T10" y="T11"/>
                  </a:cxn>
                </a:cxnLst>
                <a:rect l="0" t="0" r="r" b="b"/>
                <a:pathLst>
                  <a:path w="369" h="369">
                    <a:moveTo>
                      <a:pt x="184" y="0"/>
                    </a:moveTo>
                    <a:lnTo>
                      <a:pt x="184" y="0"/>
                    </a:lnTo>
                    <a:cubicBezTo>
                      <a:pt x="82" y="0"/>
                      <a:pt x="0" y="83"/>
                      <a:pt x="0" y="185"/>
                    </a:cubicBezTo>
                    <a:cubicBezTo>
                      <a:pt x="0" y="287"/>
                      <a:pt x="82" y="369"/>
                      <a:pt x="184" y="369"/>
                    </a:cubicBezTo>
                    <a:cubicBezTo>
                      <a:pt x="286" y="369"/>
                      <a:pt x="369" y="287"/>
                      <a:pt x="369" y="185"/>
                    </a:cubicBezTo>
                    <a:cubicBezTo>
                      <a:pt x="369" y="83"/>
                      <a:pt x="286" y="0"/>
                      <a:pt x="184"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5" name="Freeform 73">
                <a:extLst>
                  <a:ext uri="{FF2B5EF4-FFF2-40B4-BE49-F238E27FC236}">
                    <a16:creationId xmlns:a16="http://schemas.microsoft.com/office/drawing/2014/main" id="{5032F72C-B11D-2D47-212B-89A0CB5626D7}"/>
                  </a:ext>
                </a:extLst>
              </p:cNvPr>
              <p:cNvSpPr>
                <a:spLocks noEditPoints="1"/>
              </p:cNvSpPr>
              <p:nvPr/>
            </p:nvSpPr>
            <p:spPr bwMode="auto">
              <a:xfrm>
                <a:off x="1553" y="2201"/>
                <a:ext cx="75" cy="75"/>
              </a:xfrm>
              <a:custGeom>
                <a:avLst/>
                <a:gdLst>
                  <a:gd name="T0" fmla="*/ 453 w 906"/>
                  <a:gd name="T1" fmla="*/ 637 h 906"/>
                  <a:gd name="T2" fmla="*/ 453 w 906"/>
                  <a:gd name="T3" fmla="*/ 637 h 906"/>
                  <a:gd name="T4" fmla="*/ 269 w 906"/>
                  <a:gd name="T5" fmla="*/ 453 h 906"/>
                  <a:gd name="T6" fmla="*/ 453 w 906"/>
                  <a:gd name="T7" fmla="*/ 268 h 906"/>
                  <a:gd name="T8" fmla="*/ 638 w 906"/>
                  <a:gd name="T9" fmla="*/ 453 h 906"/>
                  <a:gd name="T10" fmla="*/ 453 w 906"/>
                  <a:gd name="T11" fmla="*/ 637 h 906"/>
                  <a:gd name="T12" fmla="*/ 453 w 906"/>
                  <a:gd name="T13" fmla="*/ 637 h 906"/>
                  <a:gd name="T14" fmla="*/ 0 w 906"/>
                  <a:gd name="T15" fmla="*/ 453 h 906"/>
                  <a:gd name="T16" fmla="*/ 0 w 906"/>
                  <a:gd name="T17" fmla="*/ 453 h 906"/>
                  <a:gd name="T18" fmla="*/ 453 w 906"/>
                  <a:gd name="T19" fmla="*/ 906 h 906"/>
                  <a:gd name="T20" fmla="*/ 906 w 906"/>
                  <a:gd name="T21" fmla="*/ 453 h 906"/>
                  <a:gd name="T22" fmla="*/ 453 w 906"/>
                  <a:gd name="T23" fmla="*/ 0 h 906"/>
                  <a:gd name="T24" fmla="*/ 0 w 906"/>
                  <a:gd name="T25" fmla="*/ 453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637"/>
                    </a:moveTo>
                    <a:lnTo>
                      <a:pt x="453" y="637"/>
                    </a:lnTo>
                    <a:cubicBezTo>
                      <a:pt x="351" y="637"/>
                      <a:pt x="269" y="555"/>
                      <a:pt x="269" y="453"/>
                    </a:cubicBezTo>
                    <a:cubicBezTo>
                      <a:pt x="269" y="351"/>
                      <a:pt x="351" y="268"/>
                      <a:pt x="453" y="268"/>
                    </a:cubicBezTo>
                    <a:cubicBezTo>
                      <a:pt x="555" y="268"/>
                      <a:pt x="638" y="351"/>
                      <a:pt x="638" y="453"/>
                    </a:cubicBezTo>
                    <a:cubicBezTo>
                      <a:pt x="638" y="555"/>
                      <a:pt x="555" y="637"/>
                      <a:pt x="453" y="637"/>
                    </a:cubicBezTo>
                    <a:lnTo>
                      <a:pt x="453" y="637"/>
                    </a:lnTo>
                    <a:close/>
                    <a:moveTo>
                      <a:pt x="0" y="453"/>
                    </a:moveTo>
                    <a:lnTo>
                      <a:pt x="0" y="453"/>
                    </a:lnTo>
                    <a:cubicBezTo>
                      <a:pt x="0" y="703"/>
                      <a:pt x="204" y="906"/>
                      <a:pt x="453" y="906"/>
                    </a:cubicBezTo>
                    <a:cubicBezTo>
                      <a:pt x="703" y="906"/>
                      <a:pt x="906" y="703"/>
                      <a:pt x="906" y="453"/>
                    </a:cubicBezTo>
                    <a:cubicBezTo>
                      <a:pt x="906" y="203"/>
                      <a:pt x="703" y="0"/>
                      <a:pt x="453" y="0"/>
                    </a:cubicBezTo>
                    <a:cubicBezTo>
                      <a:pt x="204" y="0"/>
                      <a:pt x="0" y="203"/>
                      <a:pt x="0" y="453"/>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6" name="Freeform 74">
                <a:extLst>
                  <a:ext uri="{FF2B5EF4-FFF2-40B4-BE49-F238E27FC236}">
                    <a16:creationId xmlns:a16="http://schemas.microsoft.com/office/drawing/2014/main" id="{25785684-0E65-D97F-56D8-5502E385159B}"/>
                  </a:ext>
                </a:extLst>
              </p:cNvPr>
              <p:cNvSpPr>
                <a:spLocks/>
              </p:cNvSpPr>
              <p:nvPr/>
            </p:nvSpPr>
            <p:spPr bwMode="auto">
              <a:xfrm>
                <a:off x="1459" y="2687"/>
                <a:ext cx="27" cy="27"/>
              </a:xfrm>
              <a:custGeom>
                <a:avLst/>
                <a:gdLst>
                  <a:gd name="T0" fmla="*/ 162 w 325"/>
                  <a:gd name="T1" fmla="*/ 0 h 325"/>
                  <a:gd name="T2" fmla="*/ 162 w 325"/>
                  <a:gd name="T3" fmla="*/ 0 h 325"/>
                  <a:gd name="T4" fmla="*/ 0 w 325"/>
                  <a:gd name="T5" fmla="*/ 162 h 325"/>
                  <a:gd name="T6" fmla="*/ 162 w 325"/>
                  <a:gd name="T7" fmla="*/ 325 h 325"/>
                  <a:gd name="T8" fmla="*/ 325 w 325"/>
                  <a:gd name="T9" fmla="*/ 162 h 325"/>
                  <a:gd name="T10" fmla="*/ 162 w 325"/>
                  <a:gd name="T11" fmla="*/ 0 h 325"/>
                </a:gdLst>
                <a:ahLst/>
                <a:cxnLst>
                  <a:cxn ang="0">
                    <a:pos x="T0" y="T1"/>
                  </a:cxn>
                  <a:cxn ang="0">
                    <a:pos x="T2" y="T3"/>
                  </a:cxn>
                  <a:cxn ang="0">
                    <a:pos x="T4" y="T5"/>
                  </a:cxn>
                  <a:cxn ang="0">
                    <a:pos x="T6" y="T7"/>
                  </a:cxn>
                  <a:cxn ang="0">
                    <a:pos x="T8" y="T9"/>
                  </a:cxn>
                  <a:cxn ang="0">
                    <a:pos x="T10" y="T11"/>
                  </a:cxn>
                </a:cxnLst>
                <a:rect l="0" t="0" r="r" b="b"/>
                <a:pathLst>
                  <a:path w="325" h="325">
                    <a:moveTo>
                      <a:pt x="162" y="0"/>
                    </a:moveTo>
                    <a:lnTo>
                      <a:pt x="162" y="0"/>
                    </a:lnTo>
                    <a:cubicBezTo>
                      <a:pt x="73" y="0"/>
                      <a:pt x="0" y="73"/>
                      <a:pt x="0" y="162"/>
                    </a:cubicBezTo>
                    <a:cubicBezTo>
                      <a:pt x="0" y="252"/>
                      <a:pt x="73" y="325"/>
                      <a:pt x="162" y="325"/>
                    </a:cubicBezTo>
                    <a:cubicBezTo>
                      <a:pt x="252" y="325"/>
                      <a:pt x="325" y="252"/>
                      <a:pt x="325" y="162"/>
                    </a:cubicBezTo>
                    <a:cubicBezTo>
                      <a:pt x="325" y="73"/>
                      <a:pt x="252" y="0"/>
                      <a:pt x="162"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7" name="Freeform 75">
                <a:extLst>
                  <a:ext uri="{FF2B5EF4-FFF2-40B4-BE49-F238E27FC236}">
                    <a16:creationId xmlns:a16="http://schemas.microsoft.com/office/drawing/2014/main" id="{034C1E01-6614-F2D8-F294-D06E7521DB82}"/>
                  </a:ext>
                </a:extLst>
              </p:cNvPr>
              <p:cNvSpPr>
                <a:spLocks noEditPoints="1"/>
              </p:cNvSpPr>
              <p:nvPr/>
            </p:nvSpPr>
            <p:spPr bwMode="auto">
              <a:xfrm>
                <a:off x="1437" y="2665"/>
                <a:ext cx="71" cy="71"/>
              </a:xfrm>
              <a:custGeom>
                <a:avLst/>
                <a:gdLst>
                  <a:gd name="T0" fmla="*/ 430 w 861"/>
                  <a:gd name="T1" fmla="*/ 593 h 861"/>
                  <a:gd name="T2" fmla="*/ 430 w 861"/>
                  <a:gd name="T3" fmla="*/ 593 h 861"/>
                  <a:gd name="T4" fmla="*/ 268 w 861"/>
                  <a:gd name="T5" fmla="*/ 430 h 861"/>
                  <a:gd name="T6" fmla="*/ 430 w 861"/>
                  <a:gd name="T7" fmla="*/ 268 h 861"/>
                  <a:gd name="T8" fmla="*/ 593 w 861"/>
                  <a:gd name="T9" fmla="*/ 430 h 861"/>
                  <a:gd name="T10" fmla="*/ 430 w 861"/>
                  <a:gd name="T11" fmla="*/ 593 h 861"/>
                  <a:gd name="T12" fmla="*/ 430 w 861"/>
                  <a:gd name="T13" fmla="*/ 593 h 861"/>
                  <a:gd name="T14" fmla="*/ 430 w 861"/>
                  <a:gd name="T15" fmla="*/ 0 h 861"/>
                  <a:gd name="T16" fmla="*/ 430 w 861"/>
                  <a:gd name="T17" fmla="*/ 0 h 861"/>
                  <a:gd name="T18" fmla="*/ 0 w 861"/>
                  <a:gd name="T19" fmla="*/ 430 h 861"/>
                  <a:gd name="T20" fmla="*/ 430 w 861"/>
                  <a:gd name="T21" fmla="*/ 861 h 861"/>
                  <a:gd name="T22" fmla="*/ 861 w 861"/>
                  <a:gd name="T23" fmla="*/ 430 h 861"/>
                  <a:gd name="T24" fmla="*/ 430 w 861"/>
                  <a:gd name="T25" fmla="*/ 0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0" y="593"/>
                    </a:moveTo>
                    <a:lnTo>
                      <a:pt x="430" y="593"/>
                    </a:lnTo>
                    <a:cubicBezTo>
                      <a:pt x="341" y="593"/>
                      <a:pt x="268" y="520"/>
                      <a:pt x="268" y="430"/>
                    </a:cubicBezTo>
                    <a:cubicBezTo>
                      <a:pt x="268" y="341"/>
                      <a:pt x="341" y="268"/>
                      <a:pt x="430" y="268"/>
                    </a:cubicBezTo>
                    <a:cubicBezTo>
                      <a:pt x="520" y="268"/>
                      <a:pt x="593" y="341"/>
                      <a:pt x="593" y="430"/>
                    </a:cubicBezTo>
                    <a:cubicBezTo>
                      <a:pt x="593" y="520"/>
                      <a:pt x="520" y="593"/>
                      <a:pt x="430" y="593"/>
                    </a:cubicBezTo>
                    <a:lnTo>
                      <a:pt x="430" y="593"/>
                    </a:lnTo>
                    <a:close/>
                    <a:moveTo>
                      <a:pt x="430" y="0"/>
                    </a:moveTo>
                    <a:lnTo>
                      <a:pt x="430" y="0"/>
                    </a:lnTo>
                    <a:cubicBezTo>
                      <a:pt x="193" y="0"/>
                      <a:pt x="0" y="193"/>
                      <a:pt x="0" y="430"/>
                    </a:cubicBezTo>
                    <a:cubicBezTo>
                      <a:pt x="0" y="668"/>
                      <a:pt x="193" y="861"/>
                      <a:pt x="430" y="861"/>
                    </a:cubicBezTo>
                    <a:cubicBezTo>
                      <a:pt x="668" y="861"/>
                      <a:pt x="861" y="668"/>
                      <a:pt x="861" y="430"/>
                    </a:cubicBezTo>
                    <a:cubicBezTo>
                      <a:pt x="861" y="193"/>
                      <a:pt x="668" y="0"/>
                      <a:pt x="430"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 name="Freeform 76">
                <a:extLst>
                  <a:ext uri="{FF2B5EF4-FFF2-40B4-BE49-F238E27FC236}">
                    <a16:creationId xmlns:a16="http://schemas.microsoft.com/office/drawing/2014/main" id="{F62990BB-5AB1-97CB-B439-35B8D503DF60}"/>
                  </a:ext>
                </a:extLst>
              </p:cNvPr>
              <p:cNvSpPr>
                <a:spLocks/>
              </p:cNvSpPr>
              <p:nvPr/>
            </p:nvSpPr>
            <p:spPr bwMode="auto">
              <a:xfrm>
                <a:off x="3813" y="1328"/>
                <a:ext cx="67" cy="67"/>
              </a:xfrm>
              <a:custGeom>
                <a:avLst/>
                <a:gdLst>
                  <a:gd name="T0" fmla="*/ 404 w 808"/>
                  <a:gd name="T1" fmla="*/ 808 h 808"/>
                  <a:gd name="T2" fmla="*/ 404 w 808"/>
                  <a:gd name="T3" fmla="*/ 808 h 808"/>
                  <a:gd name="T4" fmla="*/ 808 w 808"/>
                  <a:gd name="T5" fmla="*/ 404 h 808"/>
                  <a:gd name="T6" fmla="*/ 404 w 808"/>
                  <a:gd name="T7" fmla="*/ 0 h 808"/>
                  <a:gd name="T8" fmla="*/ 0 w 808"/>
                  <a:gd name="T9" fmla="*/ 404 h 808"/>
                  <a:gd name="T10" fmla="*/ 404 w 808"/>
                  <a:gd name="T11" fmla="*/ 808 h 808"/>
                </a:gdLst>
                <a:ahLst/>
                <a:cxnLst>
                  <a:cxn ang="0">
                    <a:pos x="T0" y="T1"/>
                  </a:cxn>
                  <a:cxn ang="0">
                    <a:pos x="T2" y="T3"/>
                  </a:cxn>
                  <a:cxn ang="0">
                    <a:pos x="T4" y="T5"/>
                  </a:cxn>
                  <a:cxn ang="0">
                    <a:pos x="T6" y="T7"/>
                  </a:cxn>
                  <a:cxn ang="0">
                    <a:pos x="T8" y="T9"/>
                  </a:cxn>
                  <a:cxn ang="0">
                    <a:pos x="T10" y="T11"/>
                  </a:cxn>
                </a:cxnLst>
                <a:rect l="0" t="0" r="r" b="b"/>
                <a:pathLst>
                  <a:path w="808" h="808">
                    <a:moveTo>
                      <a:pt x="404" y="808"/>
                    </a:moveTo>
                    <a:lnTo>
                      <a:pt x="404" y="808"/>
                    </a:lnTo>
                    <a:cubicBezTo>
                      <a:pt x="627" y="808"/>
                      <a:pt x="808" y="627"/>
                      <a:pt x="808" y="404"/>
                    </a:cubicBezTo>
                    <a:cubicBezTo>
                      <a:pt x="808" y="181"/>
                      <a:pt x="627" y="0"/>
                      <a:pt x="404" y="0"/>
                    </a:cubicBezTo>
                    <a:cubicBezTo>
                      <a:pt x="181" y="0"/>
                      <a:pt x="0" y="181"/>
                      <a:pt x="0" y="404"/>
                    </a:cubicBezTo>
                    <a:cubicBezTo>
                      <a:pt x="0" y="627"/>
                      <a:pt x="181" y="808"/>
                      <a:pt x="404" y="80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9" name="Freeform 77">
                <a:extLst>
                  <a:ext uri="{FF2B5EF4-FFF2-40B4-BE49-F238E27FC236}">
                    <a16:creationId xmlns:a16="http://schemas.microsoft.com/office/drawing/2014/main" id="{6CCD406F-63F0-115A-75C4-1965358E5CCA}"/>
                  </a:ext>
                </a:extLst>
              </p:cNvPr>
              <p:cNvSpPr>
                <a:spLocks noEditPoints="1"/>
              </p:cNvSpPr>
              <p:nvPr/>
            </p:nvSpPr>
            <p:spPr bwMode="auto">
              <a:xfrm>
                <a:off x="3791" y="1306"/>
                <a:ext cx="111" cy="111"/>
              </a:xfrm>
              <a:custGeom>
                <a:avLst/>
                <a:gdLst>
                  <a:gd name="T0" fmla="*/ 672 w 1344"/>
                  <a:gd name="T1" fmla="*/ 268 h 1344"/>
                  <a:gd name="T2" fmla="*/ 672 w 1344"/>
                  <a:gd name="T3" fmla="*/ 268 h 1344"/>
                  <a:gd name="T4" fmla="*/ 1076 w 1344"/>
                  <a:gd name="T5" fmla="*/ 672 h 1344"/>
                  <a:gd name="T6" fmla="*/ 672 w 1344"/>
                  <a:gd name="T7" fmla="*/ 1076 h 1344"/>
                  <a:gd name="T8" fmla="*/ 268 w 1344"/>
                  <a:gd name="T9" fmla="*/ 672 h 1344"/>
                  <a:gd name="T10" fmla="*/ 672 w 1344"/>
                  <a:gd name="T11" fmla="*/ 268 h 1344"/>
                  <a:gd name="T12" fmla="*/ 672 w 1344"/>
                  <a:gd name="T13" fmla="*/ 268 h 1344"/>
                  <a:gd name="T14" fmla="*/ 672 w 1344"/>
                  <a:gd name="T15" fmla="*/ 1344 h 1344"/>
                  <a:gd name="T16" fmla="*/ 672 w 1344"/>
                  <a:gd name="T17" fmla="*/ 1344 h 1344"/>
                  <a:gd name="T18" fmla="*/ 1344 w 1344"/>
                  <a:gd name="T19" fmla="*/ 672 h 1344"/>
                  <a:gd name="T20" fmla="*/ 672 w 1344"/>
                  <a:gd name="T21" fmla="*/ 0 h 1344"/>
                  <a:gd name="T22" fmla="*/ 0 w 1344"/>
                  <a:gd name="T23" fmla="*/ 672 h 1344"/>
                  <a:gd name="T24" fmla="*/ 672 w 1344"/>
                  <a:gd name="T25" fmla="*/ 1344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44" h="1344">
                    <a:moveTo>
                      <a:pt x="672" y="268"/>
                    </a:moveTo>
                    <a:lnTo>
                      <a:pt x="672" y="268"/>
                    </a:lnTo>
                    <a:cubicBezTo>
                      <a:pt x="895" y="268"/>
                      <a:pt x="1076" y="449"/>
                      <a:pt x="1076" y="672"/>
                    </a:cubicBezTo>
                    <a:cubicBezTo>
                      <a:pt x="1076" y="895"/>
                      <a:pt x="895" y="1076"/>
                      <a:pt x="672" y="1076"/>
                    </a:cubicBezTo>
                    <a:cubicBezTo>
                      <a:pt x="449" y="1076"/>
                      <a:pt x="268" y="895"/>
                      <a:pt x="268" y="672"/>
                    </a:cubicBezTo>
                    <a:cubicBezTo>
                      <a:pt x="268" y="449"/>
                      <a:pt x="449" y="268"/>
                      <a:pt x="672" y="268"/>
                    </a:cubicBezTo>
                    <a:lnTo>
                      <a:pt x="672" y="268"/>
                    </a:lnTo>
                    <a:close/>
                    <a:moveTo>
                      <a:pt x="672" y="1344"/>
                    </a:moveTo>
                    <a:lnTo>
                      <a:pt x="672" y="1344"/>
                    </a:lnTo>
                    <a:cubicBezTo>
                      <a:pt x="1043" y="1344"/>
                      <a:pt x="1344" y="1043"/>
                      <a:pt x="1344" y="672"/>
                    </a:cubicBezTo>
                    <a:cubicBezTo>
                      <a:pt x="1344" y="301"/>
                      <a:pt x="1043" y="0"/>
                      <a:pt x="672" y="0"/>
                    </a:cubicBezTo>
                    <a:cubicBezTo>
                      <a:pt x="301" y="0"/>
                      <a:pt x="0" y="301"/>
                      <a:pt x="0" y="672"/>
                    </a:cubicBezTo>
                    <a:cubicBezTo>
                      <a:pt x="0" y="1043"/>
                      <a:pt x="301" y="1344"/>
                      <a:pt x="672" y="134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0" name="Freeform 78">
                <a:extLst>
                  <a:ext uri="{FF2B5EF4-FFF2-40B4-BE49-F238E27FC236}">
                    <a16:creationId xmlns:a16="http://schemas.microsoft.com/office/drawing/2014/main" id="{0A8E7925-F985-65D8-ACC4-BACD4AEDE0D9}"/>
                  </a:ext>
                </a:extLst>
              </p:cNvPr>
              <p:cNvSpPr>
                <a:spLocks/>
              </p:cNvSpPr>
              <p:nvPr/>
            </p:nvSpPr>
            <p:spPr bwMode="auto">
              <a:xfrm>
                <a:off x="3558" y="3487"/>
                <a:ext cx="51" cy="50"/>
              </a:xfrm>
              <a:custGeom>
                <a:avLst/>
                <a:gdLst>
                  <a:gd name="T0" fmla="*/ 306 w 613"/>
                  <a:gd name="T1" fmla="*/ 614 h 614"/>
                  <a:gd name="T2" fmla="*/ 306 w 613"/>
                  <a:gd name="T3" fmla="*/ 614 h 614"/>
                  <a:gd name="T4" fmla="*/ 613 w 613"/>
                  <a:gd name="T5" fmla="*/ 307 h 614"/>
                  <a:gd name="T6" fmla="*/ 306 w 613"/>
                  <a:gd name="T7" fmla="*/ 0 h 614"/>
                  <a:gd name="T8" fmla="*/ 0 w 613"/>
                  <a:gd name="T9" fmla="*/ 307 h 614"/>
                  <a:gd name="T10" fmla="*/ 306 w 613"/>
                  <a:gd name="T11" fmla="*/ 614 h 614"/>
                </a:gdLst>
                <a:ahLst/>
                <a:cxnLst>
                  <a:cxn ang="0">
                    <a:pos x="T0" y="T1"/>
                  </a:cxn>
                  <a:cxn ang="0">
                    <a:pos x="T2" y="T3"/>
                  </a:cxn>
                  <a:cxn ang="0">
                    <a:pos x="T4" y="T5"/>
                  </a:cxn>
                  <a:cxn ang="0">
                    <a:pos x="T6" y="T7"/>
                  </a:cxn>
                  <a:cxn ang="0">
                    <a:pos x="T8" y="T9"/>
                  </a:cxn>
                  <a:cxn ang="0">
                    <a:pos x="T10" y="T11"/>
                  </a:cxn>
                </a:cxnLst>
                <a:rect l="0" t="0" r="r" b="b"/>
                <a:pathLst>
                  <a:path w="613" h="614">
                    <a:moveTo>
                      <a:pt x="306" y="614"/>
                    </a:moveTo>
                    <a:lnTo>
                      <a:pt x="306" y="614"/>
                    </a:lnTo>
                    <a:cubicBezTo>
                      <a:pt x="475" y="614"/>
                      <a:pt x="613" y="476"/>
                      <a:pt x="613" y="307"/>
                    </a:cubicBezTo>
                    <a:cubicBezTo>
                      <a:pt x="613" y="138"/>
                      <a:pt x="475" y="0"/>
                      <a:pt x="306" y="0"/>
                    </a:cubicBezTo>
                    <a:cubicBezTo>
                      <a:pt x="137" y="0"/>
                      <a:pt x="0" y="138"/>
                      <a:pt x="0" y="307"/>
                    </a:cubicBezTo>
                    <a:cubicBezTo>
                      <a:pt x="0" y="476"/>
                      <a:pt x="137" y="614"/>
                      <a:pt x="306" y="61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 name="Freeform 79">
                <a:extLst>
                  <a:ext uri="{FF2B5EF4-FFF2-40B4-BE49-F238E27FC236}">
                    <a16:creationId xmlns:a16="http://schemas.microsoft.com/office/drawing/2014/main" id="{C9080166-64E5-A13D-2777-4924019196A8}"/>
                  </a:ext>
                </a:extLst>
              </p:cNvPr>
              <p:cNvSpPr>
                <a:spLocks noEditPoints="1"/>
              </p:cNvSpPr>
              <p:nvPr/>
            </p:nvSpPr>
            <p:spPr bwMode="auto">
              <a:xfrm>
                <a:off x="3536" y="3464"/>
                <a:ext cx="95" cy="96"/>
              </a:xfrm>
              <a:custGeom>
                <a:avLst/>
                <a:gdLst>
                  <a:gd name="T0" fmla="*/ 575 w 1150"/>
                  <a:gd name="T1" fmla="*/ 268 h 1150"/>
                  <a:gd name="T2" fmla="*/ 575 w 1150"/>
                  <a:gd name="T3" fmla="*/ 268 h 1150"/>
                  <a:gd name="T4" fmla="*/ 882 w 1150"/>
                  <a:gd name="T5" fmla="*/ 575 h 1150"/>
                  <a:gd name="T6" fmla="*/ 575 w 1150"/>
                  <a:gd name="T7" fmla="*/ 882 h 1150"/>
                  <a:gd name="T8" fmla="*/ 269 w 1150"/>
                  <a:gd name="T9" fmla="*/ 575 h 1150"/>
                  <a:gd name="T10" fmla="*/ 575 w 1150"/>
                  <a:gd name="T11" fmla="*/ 268 h 1150"/>
                  <a:gd name="T12" fmla="*/ 575 w 1150"/>
                  <a:gd name="T13" fmla="*/ 268 h 1150"/>
                  <a:gd name="T14" fmla="*/ 0 w 1150"/>
                  <a:gd name="T15" fmla="*/ 575 h 1150"/>
                  <a:gd name="T16" fmla="*/ 0 w 1150"/>
                  <a:gd name="T17" fmla="*/ 575 h 1150"/>
                  <a:gd name="T18" fmla="*/ 575 w 1150"/>
                  <a:gd name="T19" fmla="*/ 1150 h 1150"/>
                  <a:gd name="T20" fmla="*/ 1150 w 1150"/>
                  <a:gd name="T21" fmla="*/ 575 h 1150"/>
                  <a:gd name="T22" fmla="*/ 575 w 1150"/>
                  <a:gd name="T23" fmla="*/ 0 h 1150"/>
                  <a:gd name="T24" fmla="*/ 0 w 1150"/>
                  <a:gd name="T25" fmla="*/ 575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0" h="1150">
                    <a:moveTo>
                      <a:pt x="575" y="268"/>
                    </a:moveTo>
                    <a:lnTo>
                      <a:pt x="575" y="268"/>
                    </a:lnTo>
                    <a:cubicBezTo>
                      <a:pt x="744" y="268"/>
                      <a:pt x="882" y="406"/>
                      <a:pt x="882" y="575"/>
                    </a:cubicBezTo>
                    <a:cubicBezTo>
                      <a:pt x="882" y="744"/>
                      <a:pt x="744" y="882"/>
                      <a:pt x="575" y="882"/>
                    </a:cubicBezTo>
                    <a:cubicBezTo>
                      <a:pt x="406" y="882"/>
                      <a:pt x="269" y="744"/>
                      <a:pt x="269" y="575"/>
                    </a:cubicBezTo>
                    <a:cubicBezTo>
                      <a:pt x="269" y="406"/>
                      <a:pt x="406" y="268"/>
                      <a:pt x="575" y="268"/>
                    </a:cubicBezTo>
                    <a:lnTo>
                      <a:pt x="575" y="268"/>
                    </a:lnTo>
                    <a:close/>
                    <a:moveTo>
                      <a:pt x="0" y="575"/>
                    </a:moveTo>
                    <a:lnTo>
                      <a:pt x="0" y="575"/>
                    </a:lnTo>
                    <a:cubicBezTo>
                      <a:pt x="0" y="892"/>
                      <a:pt x="258" y="1150"/>
                      <a:pt x="575" y="1150"/>
                    </a:cubicBezTo>
                    <a:cubicBezTo>
                      <a:pt x="892" y="1150"/>
                      <a:pt x="1150" y="892"/>
                      <a:pt x="1150" y="575"/>
                    </a:cubicBezTo>
                    <a:cubicBezTo>
                      <a:pt x="1150" y="258"/>
                      <a:pt x="892" y="0"/>
                      <a:pt x="575" y="0"/>
                    </a:cubicBezTo>
                    <a:cubicBezTo>
                      <a:pt x="258" y="0"/>
                      <a:pt x="0" y="258"/>
                      <a:pt x="0" y="575"/>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2" name="Freeform 80">
                <a:extLst>
                  <a:ext uri="{FF2B5EF4-FFF2-40B4-BE49-F238E27FC236}">
                    <a16:creationId xmlns:a16="http://schemas.microsoft.com/office/drawing/2014/main" id="{65FD295E-B7BE-9E18-7354-6216C784C0BD}"/>
                  </a:ext>
                </a:extLst>
              </p:cNvPr>
              <p:cNvSpPr>
                <a:spLocks/>
              </p:cNvSpPr>
              <p:nvPr/>
            </p:nvSpPr>
            <p:spPr bwMode="auto">
              <a:xfrm>
                <a:off x="1576" y="2916"/>
                <a:ext cx="27" cy="27"/>
              </a:xfrm>
              <a:custGeom>
                <a:avLst/>
                <a:gdLst>
                  <a:gd name="T0" fmla="*/ 162 w 324"/>
                  <a:gd name="T1" fmla="*/ 0 h 325"/>
                  <a:gd name="T2" fmla="*/ 162 w 324"/>
                  <a:gd name="T3" fmla="*/ 0 h 325"/>
                  <a:gd name="T4" fmla="*/ 0 w 324"/>
                  <a:gd name="T5" fmla="*/ 162 h 325"/>
                  <a:gd name="T6" fmla="*/ 162 w 324"/>
                  <a:gd name="T7" fmla="*/ 325 h 325"/>
                  <a:gd name="T8" fmla="*/ 324 w 324"/>
                  <a:gd name="T9" fmla="*/ 162 h 325"/>
                  <a:gd name="T10" fmla="*/ 162 w 324"/>
                  <a:gd name="T11" fmla="*/ 0 h 325"/>
                </a:gdLst>
                <a:ahLst/>
                <a:cxnLst>
                  <a:cxn ang="0">
                    <a:pos x="T0" y="T1"/>
                  </a:cxn>
                  <a:cxn ang="0">
                    <a:pos x="T2" y="T3"/>
                  </a:cxn>
                  <a:cxn ang="0">
                    <a:pos x="T4" y="T5"/>
                  </a:cxn>
                  <a:cxn ang="0">
                    <a:pos x="T6" y="T7"/>
                  </a:cxn>
                  <a:cxn ang="0">
                    <a:pos x="T8" y="T9"/>
                  </a:cxn>
                  <a:cxn ang="0">
                    <a:pos x="T10" y="T11"/>
                  </a:cxn>
                </a:cxnLst>
                <a:rect l="0" t="0" r="r" b="b"/>
                <a:pathLst>
                  <a:path w="324" h="325">
                    <a:moveTo>
                      <a:pt x="162" y="0"/>
                    </a:moveTo>
                    <a:lnTo>
                      <a:pt x="162" y="0"/>
                    </a:lnTo>
                    <a:cubicBezTo>
                      <a:pt x="72" y="0"/>
                      <a:pt x="0" y="73"/>
                      <a:pt x="0" y="162"/>
                    </a:cubicBezTo>
                    <a:cubicBezTo>
                      <a:pt x="0" y="252"/>
                      <a:pt x="72" y="325"/>
                      <a:pt x="162" y="325"/>
                    </a:cubicBezTo>
                    <a:cubicBezTo>
                      <a:pt x="252" y="325"/>
                      <a:pt x="324" y="252"/>
                      <a:pt x="324" y="162"/>
                    </a:cubicBezTo>
                    <a:cubicBezTo>
                      <a:pt x="324" y="73"/>
                      <a:pt x="252" y="0"/>
                      <a:pt x="162"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 name="Freeform 81">
                <a:extLst>
                  <a:ext uri="{FF2B5EF4-FFF2-40B4-BE49-F238E27FC236}">
                    <a16:creationId xmlns:a16="http://schemas.microsoft.com/office/drawing/2014/main" id="{62FBA5B9-C43A-9746-B444-108669ED4498}"/>
                  </a:ext>
                </a:extLst>
              </p:cNvPr>
              <p:cNvSpPr>
                <a:spLocks noEditPoints="1"/>
              </p:cNvSpPr>
              <p:nvPr/>
            </p:nvSpPr>
            <p:spPr bwMode="auto">
              <a:xfrm>
                <a:off x="1554" y="2894"/>
                <a:ext cx="71" cy="71"/>
              </a:xfrm>
              <a:custGeom>
                <a:avLst/>
                <a:gdLst>
                  <a:gd name="T0" fmla="*/ 431 w 862"/>
                  <a:gd name="T1" fmla="*/ 594 h 862"/>
                  <a:gd name="T2" fmla="*/ 431 w 862"/>
                  <a:gd name="T3" fmla="*/ 594 h 862"/>
                  <a:gd name="T4" fmla="*/ 269 w 862"/>
                  <a:gd name="T5" fmla="*/ 431 h 862"/>
                  <a:gd name="T6" fmla="*/ 431 w 862"/>
                  <a:gd name="T7" fmla="*/ 269 h 862"/>
                  <a:gd name="T8" fmla="*/ 593 w 862"/>
                  <a:gd name="T9" fmla="*/ 431 h 862"/>
                  <a:gd name="T10" fmla="*/ 431 w 862"/>
                  <a:gd name="T11" fmla="*/ 594 h 862"/>
                  <a:gd name="T12" fmla="*/ 431 w 862"/>
                  <a:gd name="T13" fmla="*/ 594 h 862"/>
                  <a:gd name="T14" fmla="*/ 862 w 862"/>
                  <a:gd name="T15" fmla="*/ 431 h 862"/>
                  <a:gd name="T16" fmla="*/ 862 w 862"/>
                  <a:gd name="T17" fmla="*/ 431 h 862"/>
                  <a:gd name="T18" fmla="*/ 431 w 862"/>
                  <a:gd name="T19" fmla="*/ 0 h 862"/>
                  <a:gd name="T20" fmla="*/ 0 w 862"/>
                  <a:gd name="T21" fmla="*/ 431 h 862"/>
                  <a:gd name="T22" fmla="*/ 431 w 862"/>
                  <a:gd name="T23" fmla="*/ 862 h 862"/>
                  <a:gd name="T24" fmla="*/ 862 w 862"/>
                  <a:gd name="T25" fmla="*/ 431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2">
                    <a:moveTo>
                      <a:pt x="431" y="594"/>
                    </a:moveTo>
                    <a:lnTo>
                      <a:pt x="431" y="594"/>
                    </a:lnTo>
                    <a:cubicBezTo>
                      <a:pt x="341" y="594"/>
                      <a:pt x="269" y="521"/>
                      <a:pt x="269" y="431"/>
                    </a:cubicBezTo>
                    <a:cubicBezTo>
                      <a:pt x="269" y="342"/>
                      <a:pt x="341" y="269"/>
                      <a:pt x="431" y="269"/>
                    </a:cubicBezTo>
                    <a:cubicBezTo>
                      <a:pt x="521" y="269"/>
                      <a:pt x="593" y="342"/>
                      <a:pt x="593" y="431"/>
                    </a:cubicBezTo>
                    <a:cubicBezTo>
                      <a:pt x="593" y="521"/>
                      <a:pt x="521" y="594"/>
                      <a:pt x="431" y="594"/>
                    </a:cubicBezTo>
                    <a:lnTo>
                      <a:pt x="431" y="594"/>
                    </a:lnTo>
                    <a:close/>
                    <a:moveTo>
                      <a:pt x="862" y="431"/>
                    </a:moveTo>
                    <a:lnTo>
                      <a:pt x="862" y="431"/>
                    </a:lnTo>
                    <a:cubicBezTo>
                      <a:pt x="862" y="194"/>
                      <a:pt x="669" y="0"/>
                      <a:pt x="431" y="0"/>
                    </a:cubicBezTo>
                    <a:cubicBezTo>
                      <a:pt x="194" y="0"/>
                      <a:pt x="0" y="194"/>
                      <a:pt x="0" y="431"/>
                    </a:cubicBezTo>
                    <a:cubicBezTo>
                      <a:pt x="0" y="669"/>
                      <a:pt x="194" y="862"/>
                      <a:pt x="431" y="862"/>
                    </a:cubicBezTo>
                    <a:cubicBezTo>
                      <a:pt x="669" y="862"/>
                      <a:pt x="862" y="669"/>
                      <a:pt x="862" y="43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 name="Freeform 82">
                <a:extLst>
                  <a:ext uri="{FF2B5EF4-FFF2-40B4-BE49-F238E27FC236}">
                    <a16:creationId xmlns:a16="http://schemas.microsoft.com/office/drawing/2014/main" id="{EFA5D5B6-38B5-D7F4-C1E8-A11C969E8CD0}"/>
                  </a:ext>
                </a:extLst>
              </p:cNvPr>
              <p:cNvSpPr>
                <a:spLocks/>
              </p:cNvSpPr>
              <p:nvPr/>
            </p:nvSpPr>
            <p:spPr bwMode="auto">
              <a:xfrm>
                <a:off x="2502" y="3676"/>
                <a:ext cx="52" cy="53"/>
              </a:xfrm>
              <a:custGeom>
                <a:avLst/>
                <a:gdLst>
                  <a:gd name="T0" fmla="*/ 317 w 633"/>
                  <a:gd name="T1" fmla="*/ 0 h 634"/>
                  <a:gd name="T2" fmla="*/ 317 w 633"/>
                  <a:gd name="T3" fmla="*/ 0 h 634"/>
                  <a:gd name="T4" fmla="*/ 0 w 633"/>
                  <a:gd name="T5" fmla="*/ 317 h 634"/>
                  <a:gd name="T6" fmla="*/ 317 w 633"/>
                  <a:gd name="T7" fmla="*/ 634 h 634"/>
                  <a:gd name="T8" fmla="*/ 633 w 633"/>
                  <a:gd name="T9" fmla="*/ 317 h 634"/>
                  <a:gd name="T10" fmla="*/ 317 w 633"/>
                  <a:gd name="T11" fmla="*/ 0 h 634"/>
                </a:gdLst>
                <a:ahLst/>
                <a:cxnLst>
                  <a:cxn ang="0">
                    <a:pos x="T0" y="T1"/>
                  </a:cxn>
                  <a:cxn ang="0">
                    <a:pos x="T2" y="T3"/>
                  </a:cxn>
                  <a:cxn ang="0">
                    <a:pos x="T4" y="T5"/>
                  </a:cxn>
                  <a:cxn ang="0">
                    <a:pos x="T6" y="T7"/>
                  </a:cxn>
                  <a:cxn ang="0">
                    <a:pos x="T8" y="T9"/>
                  </a:cxn>
                  <a:cxn ang="0">
                    <a:pos x="T10" y="T11"/>
                  </a:cxn>
                </a:cxnLst>
                <a:rect l="0" t="0" r="r" b="b"/>
                <a:pathLst>
                  <a:path w="633" h="634">
                    <a:moveTo>
                      <a:pt x="317" y="0"/>
                    </a:moveTo>
                    <a:lnTo>
                      <a:pt x="317" y="0"/>
                    </a:lnTo>
                    <a:cubicBezTo>
                      <a:pt x="142" y="0"/>
                      <a:pt x="0" y="142"/>
                      <a:pt x="0" y="317"/>
                    </a:cubicBezTo>
                    <a:cubicBezTo>
                      <a:pt x="0" y="492"/>
                      <a:pt x="142" y="634"/>
                      <a:pt x="317" y="634"/>
                    </a:cubicBezTo>
                    <a:cubicBezTo>
                      <a:pt x="491" y="634"/>
                      <a:pt x="633" y="492"/>
                      <a:pt x="633" y="317"/>
                    </a:cubicBezTo>
                    <a:cubicBezTo>
                      <a:pt x="633" y="142"/>
                      <a:pt x="491" y="0"/>
                      <a:pt x="317"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 name="Freeform 83">
                <a:extLst>
                  <a:ext uri="{FF2B5EF4-FFF2-40B4-BE49-F238E27FC236}">
                    <a16:creationId xmlns:a16="http://schemas.microsoft.com/office/drawing/2014/main" id="{49DF843B-9C35-377F-7D63-C045AFBFC4DF}"/>
                  </a:ext>
                </a:extLst>
              </p:cNvPr>
              <p:cNvSpPr>
                <a:spLocks noEditPoints="1"/>
              </p:cNvSpPr>
              <p:nvPr/>
            </p:nvSpPr>
            <p:spPr bwMode="auto">
              <a:xfrm>
                <a:off x="2480" y="3654"/>
                <a:ext cx="97" cy="97"/>
              </a:xfrm>
              <a:custGeom>
                <a:avLst/>
                <a:gdLst>
                  <a:gd name="T0" fmla="*/ 586 w 1171"/>
                  <a:gd name="T1" fmla="*/ 902 h 1170"/>
                  <a:gd name="T2" fmla="*/ 586 w 1171"/>
                  <a:gd name="T3" fmla="*/ 902 h 1170"/>
                  <a:gd name="T4" fmla="*/ 269 w 1171"/>
                  <a:gd name="T5" fmla="*/ 585 h 1170"/>
                  <a:gd name="T6" fmla="*/ 586 w 1171"/>
                  <a:gd name="T7" fmla="*/ 268 h 1170"/>
                  <a:gd name="T8" fmla="*/ 902 w 1171"/>
                  <a:gd name="T9" fmla="*/ 585 h 1170"/>
                  <a:gd name="T10" fmla="*/ 586 w 1171"/>
                  <a:gd name="T11" fmla="*/ 902 h 1170"/>
                  <a:gd name="T12" fmla="*/ 586 w 1171"/>
                  <a:gd name="T13" fmla="*/ 902 h 1170"/>
                  <a:gd name="T14" fmla="*/ 1171 w 1171"/>
                  <a:gd name="T15" fmla="*/ 585 h 1170"/>
                  <a:gd name="T16" fmla="*/ 1171 w 1171"/>
                  <a:gd name="T17" fmla="*/ 585 h 1170"/>
                  <a:gd name="T18" fmla="*/ 586 w 1171"/>
                  <a:gd name="T19" fmla="*/ 0 h 1170"/>
                  <a:gd name="T20" fmla="*/ 0 w 1171"/>
                  <a:gd name="T21" fmla="*/ 585 h 1170"/>
                  <a:gd name="T22" fmla="*/ 586 w 1171"/>
                  <a:gd name="T23" fmla="*/ 1170 h 1170"/>
                  <a:gd name="T24" fmla="*/ 1171 w 1171"/>
                  <a:gd name="T25" fmla="*/ 585 h 1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71" h="1170">
                    <a:moveTo>
                      <a:pt x="586" y="902"/>
                    </a:moveTo>
                    <a:lnTo>
                      <a:pt x="586" y="902"/>
                    </a:lnTo>
                    <a:cubicBezTo>
                      <a:pt x="411" y="902"/>
                      <a:pt x="269" y="760"/>
                      <a:pt x="269" y="585"/>
                    </a:cubicBezTo>
                    <a:cubicBezTo>
                      <a:pt x="269" y="410"/>
                      <a:pt x="411" y="268"/>
                      <a:pt x="586" y="268"/>
                    </a:cubicBezTo>
                    <a:cubicBezTo>
                      <a:pt x="760" y="268"/>
                      <a:pt x="902" y="410"/>
                      <a:pt x="902" y="585"/>
                    </a:cubicBezTo>
                    <a:cubicBezTo>
                      <a:pt x="902" y="760"/>
                      <a:pt x="760" y="902"/>
                      <a:pt x="586" y="902"/>
                    </a:cubicBezTo>
                    <a:lnTo>
                      <a:pt x="586" y="902"/>
                    </a:lnTo>
                    <a:close/>
                    <a:moveTo>
                      <a:pt x="1171" y="585"/>
                    </a:moveTo>
                    <a:lnTo>
                      <a:pt x="1171" y="585"/>
                    </a:lnTo>
                    <a:cubicBezTo>
                      <a:pt x="1171" y="262"/>
                      <a:pt x="908" y="0"/>
                      <a:pt x="586" y="0"/>
                    </a:cubicBezTo>
                    <a:cubicBezTo>
                      <a:pt x="263" y="0"/>
                      <a:pt x="0" y="262"/>
                      <a:pt x="0" y="585"/>
                    </a:cubicBezTo>
                    <a:cubicBezTo>
                      <a:pt x="0" y="908"/>
                      <a:pt x="263" y="1170"/>
                      <a:pt x="586" y="1170"/>
                    </a:cubicBezTo>
                    <a:cubicBezTo>
                      <a:pt x="908" y="1170"/>
                      <a:pt x="1171" y="908"/>
                      <a:pt x="1171" y="585"/>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6" name="Freeform 84">
                <a:extLst>
                  <a:ext uri="{FF2B5EF4-FFF2-40B4-BE49-F238E27FC236}">
                    <a16:creationId xmlns:a16="http://schemas.microsoft.com/office/drawing/2014/main" id="{960112A8-5C1E-11B2-FC53-30C964AAD966}"/>
                  </a:ext>
                </a:extLst>
              </p:cNvPr>
              <p:cNvSpPr>
                <a:spLocks/>
              </p:cNvSpPr>
              <p:nvPr/>
            </p:nvSpPr>
            <p:spPr bwMode="auto">
              <a:xfrm>
                <a:off x="3035" y="3571"/>
                <a:ext cx="56" cy="56"/>
              </a:xfrm>
              <a:custGeom>
                <a:avLst/>
                <a:gdLst>
                  <a:gd name="T0" fmla="*/ 340 w 681"/>
                  <a:gd name="T1" fmla="*/ 0 h 682"/>
                  <a:gd name="T2" fmla="*/ 340 w 681"/>
                  <a:gd name="T3" fmla="*/ 0 h 682"/>
                  <a:gd name="T4" fmla="*/ 0 w 681"/>
                  <a:gd name="T5" fmla="*/ 341 h 682"/>
                  <a:gd name="T6" fmla="*/ 340 w 681"/>
                  <a:gd name="T7" fmla="*/ 682 h 682"/>
                  <a:gd name="T8" fmla="*/ 681 w 681"/>
                  <a:gd name="T9" fmla="*/ 341 h 682"/>
                  <a:gd name="T10" fmla="*/ 340 w 681"/>
                  <a:gd name="T11" fmla="*/ 0 h 682"/>
                </a:gdLst>
                <a:ahLst/>
                <a:cxnLst>
                  <a:cxn ang="0">
                    <a:pos x="T0" y="T1"/>
                  </a:cxn>
                  <a:cxn ang="0">
                    <a:pos x="T2" y="T3"/>
                  </a:cxn>
                  <a:cxn ang="0">
                    <a:pos x="T4" y="T5"/>
                  </a:cxn>
                  <a:cxn ang="0">
                    <a:pos x="T6" y="T7"/>
                  </a:cxn>
                  <a:cxn ang="0">
                    <a:pos x="T8" y="T9"/>
                  </a:cxn>
                  <a:cxn ang="0">
                    <a:pos x="T10" y="T11"/>
                  </a:cxn>
                </a:cxnLst>
                <a:rect l="0" t="0" r="r" b="b"/>
                <a:pathLst>
                  <a:path w="681" h="682">
                    <a:moveTo>
                      <a:pt x="340" y="0"/>
                    </a:moveTo>
                    <a:lnTo>
                      <a:pt x="340" y="0"/>
                    </a:lnTo>
                    <a:cubicBezTo>
                      <a:pt x="153" y="0"/>
                      <a:pt x="0" y="153"/>
                      <a:pt x="0" y="341"/>
                    </a:cubicBezTo>
                    <a:cubicBezTo>
                      <a:pt x="0" y="529"/>
                      <a:pt x="153" y="682"/>
                      <a:pt x="340" y="682"/>
                    </a:cubicBezTo>
                    <a:cubicBezTo>
                      <a:pt x="528" y="682"/>
                      <a:pt x="681" y="529"/>
                      <a:pt x="681" y="341"/>
                    </a:cubicBezTo>
                    <a:cubicBezTo>
                      <a:pt x="681" y="153"/>
                      <a:pt x="528" y="0"/>
                      <a:pt x="34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 name="Freeform 85">
                <a:extLst>
                  <a:ext uri="{FF2B5EF4-FFF2-40B4-BE49-F238E27FC236}">
                    <a16:creationId xmlns:a16="http://schemas.microsoft.com/office/drawing/2014/main" id="{42001452-F770-856D-E3E6-7AFC1069E2B5}"/>
                  </a:ext>
                </a:extLst>
              </p:cNvPr>
              <p:cNvSpPr>
                <a:spLocks noEditPoints="1"/>
              </p:cNvSpPr>
              <p:nvPr/>
            </p:nvSpPr>
            <p:spPr bwMode="auto">
              <a:xfrm>
                <a:off x="3012" y="3549"/>
                <a:ext cx="101" cy="100"/>
              </a:xfrm>
              <a:custGeom>
                <a:avLst/>
                <a:gdLst>
                  <a:gd name="T0" fmla="*/ 609 w 1218"/>
                  <a:gd name="T1" fmla="*/ 950 h 1218"/>
                  <a:gd name="T2" fmla="*/ 609 w 1218"/>
                  <a:gd name="T3" fmla="*/ 950 h 1218"/>
                  <a:gd name="T4" fmla="*/ 269 w 1218"/>
                  <a:gd name="T5" fmla="*/ 609 h 1218"/>
                  <a:gd name="T6" fmla="*/ 609 w 1218"/>
                  <a:gd name="T7" fmla="*/ 268 h 1218"/>
                  <a:gd name="T8" fmla="*/ 950 w 1218"/>
                  <a:gd name="T9" fmla="*/ 609 h 1218"/>
                  <a:gd name="T10" fmla="*/ 609 w 1218"/>
                  <a:gd name="T11" fmla="*/ 950 h 1218"/>
                  <a:gd name="T12" fmla="*/ 609 w 1218"/>
                  <a:gd name="T13" fmla="*/ 950 h 1218"/>
                  <a:gd name="T14" fmla="*/ 609 w 1218"/>
                  <a:gd name="T15" fmla="*/ 0 h 1218"/>
                  <a:gd name="T16" fmla="*/ 609 w 1218"/>
                  <a:gd name="T17" fmla="*/ 0 h 1218"/>
                  <a:gd name="T18" fmla="*/ 0 w 1218"/>
                  <a:gd name="T19" fmla="*/ 609 h 1218"/>
                  <a:gd name="T20" fmla="*/ 609 w 1218"/>
                  <a:gd name="T21" fmla="*/ 1218 h 1218"/>
                  <a:gd name="T22" fmla="*/ 1218 w 1218"/>
                  <a:gd name="T23" fmla="*/ 609 h 1218"/>
                  <a:gd name="T24" fmla="*/ 609 w 1218"/>
                  <a:gd name="T25" fmla="*/ 0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8" h="1218">
                    <a:moveTo>
                      <a:pt x="609" y="950"/>
                    </a:moveTo>
                    <a:lnTo>
                      <a:pt x="609" y="950"/>
                    </a:lnTo>
                    <a:cubicBezTo>
                      <a:pt x="422" y="950"/>
                      <a:pt x="269" y="797"/>
                      <a:pt x="269" y="609"/>
                    </a:cubicBezTo>
                    <a:cubicBezTo>
                      <a:pt x="269" y="421"/>
                      <a:pt x="422" y="268"/>
                      <a:pt x="609" y="268"/>
                    </a:cubicBezTo>
                    <a:cubicBezTo>
                      <a:pt x="797" y="268"/>
                      <a:pt x="950" y="421"/>
                      <a:pt x="950" y="609"/>
                    </a:cubicBezTo>
                    <a:cubicBezTo>
                      <a:pt x="950" y="797"/>
                      <a:pt x="797" y="950"/>
                      <a:pt x="609" y="950"/>
                    </a:cubicBezTo>
                    <a:lnTo>
                      <a:pt x="609" y="950"/>
                    </a:lnTo>
                    <a:close/>
                    <a:moveTo>
                      <a:pt x="609" y="0"/>
                    </a:moveTo>
                    <a:lnTo>
                      <a:pt x="609" y="0"/>
                    </a:lnTo>
                    <a:cubicBezTo>
                      <a:pt x="274" y="0"/>
                      <a:pt x="0" y="273"/>
                      <a:pt x="0" y="609"/>
                    </a:cubicBezTo>
                    <a:cubicBezTo>
                      <a:pt x="0" y="945"/>
                      <a:pt x="274" y="1218"/>
                      <a:pt x="609" y="1218"/>
                    </a:cubicBezTo>
                    <a:cubicBezTo>
                      <a:pt x="945" y="1218"/>
                      <a:pt x="1218" y="945"/>
                      <a:pt x="1218" y="609"/>
                    </a:cubicBezTo>
                    <a:cubicBezTo>
                      <a:pt x="1218" y="273"/>
                      <a:pt x="945" y="0"/>
                      <a:pt x="609"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8" name="Freeform 86">
                <a:extLst>
                  <a:ext uri="{FF2B5EF4-FFF2-40B4-BE49-F238E27FC236}">
                    <a16:creationId xmlns:a16="http://schemas.microsoft.com/office/drawing/2014/main" id="{DDA7B72C-DCF6-B14C-7509-EF4AE56D5F6A}"/>
                  </a:ext>
                </a:extLst>
              </p:cNvPr>
              <p:cNvSpPr>
                <a:spLocks/>
              </p:cNvSpPr>
              <p:nvPr/>
            </p:nvSpPr>
            <p:spPr bwMode="auto">
              <a:xfrm>
                <a:off x="3300" y="3651"/>
                <a:ext cx="26" cy="27"/>
              </a:xfrm>
              <a:custGeom>
                <a:avLst/>
                <a:gdLst>
                  <a:gd name="T0" fmla="*/ 163 w 325"/>
                  <a:gd name="T1" fmla="*/ 0 h 325"/>
                  <a:gd name="T2" fmla="*/ 163 w 325"/>
                  <a:gd name="T3" fmla="*/ 0 h 325"/>
                  <a:gd name="T4" fmla="*/ 0 w 325"/>
                  <a:gd name="T5" fmla="*/ 163 h 325"/>
                  <a:gd name="T6" fmla="*/ 163 w 325"/>
                  <a:gd name="T7" fmla="*/ 325 h 325"/>
                  <a:gd name="T8" fmla="*/ 325 w 325"/>
                  <a:gd name="T9" fmla="*/ 163 h 325"/>
                  <a:gd name="T10" fmla="*/ 163 w 325"/>
                  <a:gd name="T11" fmla="*/ 0 h 325"/>
                </a:gdLst>
                <a:ahLst/>
                <a:cxnLst>
                  <a:cxn ang="0">
                    <a:pos x="T0" y="T1"/>
                  </a:cxn>
                  <a:cxn ang="0">
                    <a:pos x="T2" y="T3"/>
                  </a:cxn>
                  <a:cxn ang="0">
                    <a:pos x="T4" y="T5"/>
                  </a:cxn>
                  <a:cxn ang="0">
                    <a:pos x="T6" y="T7"/>
                  </a:cxn>
                  <a:cxn ang="0">
                    <a:pos x="T8" y="T9"/>
                  </a:cxn>
                  <a:cxn ang="0">
                    <a:pos x="T10" y="T11"/>
                  </a:cxn>
                </a:cxnLst>
                <a:rect l="0" t="0" r="r" b="b"/>
                <a:pathLst>
                  <a:path w="325" h="325">
                    <a:moveTo>
                      <a:pt x="163" y="0"/>
                    </a:moveTo>
                    <a:lnTo>
                      <a:pt x="163" y="0"/>
                    </a:lnTo>
                    <a:cubicBezTo>
                      <a:pt x="73" y="0"/>
                      <a:pt x="0" y="73"/>
                      <a:pt x="0" y="163"/>
                    </a:cubicBezTo>
                    <a:cubicBezTo>
                      <a:pt x="0" y="252"/>
                      <a:pt x="73" y="325"/>
                      <a:pt x="163" y="325"/>
                    </a:cubicBezTo>
                    <a:cubicBezTo>
                      <a:pt x="252" y="325"/>
                      <a:pt x="325" y="252"/>
                      <a:pt x="325" y="163"/>
                    </a:cubicBezTo>
                    <a:cubicBezTo>
                      <a:pt x="325" y="73"/>
                      <a:pt x="252" y="0"/>
                      <a:pt x="163"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9" name="Freeform 87">
                <a:extLst>
                  <a:ext uri="{FF2B5EF4-FFF2-40B4-BE49-F238E27FC236}">
                    <a16:creationId xmlns:a16="http://schemas.microsoft.com/office/drawing/2014/main" id="{851FA831-EA49-B0AA-6A73-BC8C1344ECEC}"/>
                  </a:ext>
                </a:extLst>
              </p:cNvPr>
              <p:cNvSpPr>
                <a:spLocks noEditPoints="1"/>
              </p:cNvSpPr>
              <p:nvPr/>
            </p:nvSpPr>
            <p:spPr bwMode="auto">
              <a:xfrm>
                <a:off x="3277" y="3629"/>
                <a:ext cx="72" cy="71"/>
              </a:xfrm>
              <a:custGeom>
                <a:avLst/>
                <a:gdLst>
                  <a:gd name="T0" fmla="*/ 431 w 861"/>
                  <a:gd name="T1" fmla="*/ 593 h 861"/>
                  <a:gd name="T2" fmla="*/ 431 w 861"/>
                  <a:gd name="T3" fmla="*/ 593 h 861"/>
                  <a:gd name="T4" fmla="*/ 268 w 861"/>
                  <a:gd name="T5" fmla="*/ 431 h 861"/>
                  <a:gd name="T6" fmla="*/ 431 w 861"/>
                  <a:gd name="T7" fmla="*/ 268 h 861"/>
                  <a:gd name="T8" fmla="*/ 593 w 861"/>
                  <a:gd name="T9" fmla="*/ 431 h 861"/>
                  <a:gd name="T10" fmla="*/ 431 w 861"/>
                  <a:gd name="T11" fmla="*/ 593 h 861"/>
                  <a:gd name="T12" fmla="*/ 431 w 861"/>
                  <a:gd name="T13" fmla="*/ 593 h 861"/>
                  <a:gd name="T14" fmla="*/ 431 w 861"/>
                  <a:gd name="T15" fmla="*/ 0 h 861"/>
                  <a:gd name="T16" fmla="*/ 431 w 861"/>
                  <a:gd name="T17" fmla="*/ 0 h 861"/>
                  <a:gd name="T18" fmla="*/ 0 w 861"/>
                  <a:gd name="T19" fmla="*/ 431 h 861"/>
                  <a:gd name="T20" fmla="*/ 431 w 861"/>
                  <a:gd name="T21" fmla="*/ 861 h 861"/>
                  <a:gd name="T22" fmla="*/ 861 w 861"/>
                  <a:gd name="T23" fmla="*/ 431 h 861"/>
                  <a:gd name="T24" fmla="*/ 431 w 861"/>
                  <a:gd name="T25" fmla="*/ 0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1" y="593"/>
                    </a:moveTo>
                    <a:lnTo>
                      <a:pt x="431" y="593"/>
                    </a:lnTo>
                    <a:cubicBezTo>
                      <a:pt x="341" y="593"/>
                      <a:pt x="268" y="520"/>
                      <a:pt x="268" y="431"/>
                    </a:cubicBezTo>
                    <a:cubicBezTo>
                      <a:pt x="268" y="341"/>
                      <a:pt x="341" y="268"/>
                      <a:pt x="431" y="268"/>
                    </a:cubicBezTo>
                    <a:cubicBezTo>
                      <a:pt x="520" y="268"/>
                      <a:pt x="593" y="341"/>
                      <a:pt x="593" y="431"/>
                    </a:cubicBezTo>
                    <a:cubicBezTo>
                      <a:pt x="593" y="520"/>
                      <a:pt x="520" y="593"/>
                      <a:pt x="431" y="593"/>
                    </a:cubicBezTo>
                    <a:lnTo>
                      <a:pt x="431" y="593"/>
                    </a:lnTo>
                    <a:close/>
                    <a:moveTo>
                      <a:pt x="431" y="0"/>
                    </a:moveTo>
                    <a:lnTo>
                      <a:pt x="431" y="0"/>
                    </a:lnTo>
                    <a:cubicBezTo>
                      <a:pt x="193" y="0"/>
                      <a:pt x="0" y="193"/>
                      <a:pt x="0" y="431"/>
                    </a:cubicBezTo>
                    <a:cubicBezTo>
                      <a:pt x="0" y="668"/>
                      <a:pt x="193" y="861"/>
                      <a:pt x="431" y="861"/>
                    </a:cubicBezTo>
                    <a:cubicBezTo>
                      <a:pt x="668" y="861"/>
                      <a:pt x="861" y="668"/>
                      <a:pt x="861" y="431"/>
                    </a:cubicBezTo>
                    <a:cubicBezTo>
                      <a:pt x="861" y="193"/>
                      <a:pt x="668" y="0"/>
                      <a:pt x="431"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0" name="Freeform 88">
                <a:extLst>
                  <a:ext uri="{FF2B5EF4-FFF2-40B4-BE49-F238E27FC236}">
                    <a16:creationId xmlns:a16="http://schemas.microsoft.com/office/drawing/2014/main" id="{C1B3B194-B720-6398-B824-BAFFB8700473}"/>
                  </a:ext>
                </a:extLst>
              </p:cNvPr>
              <p:cNvSpPr>
                <a:spLocks/>
              </p:cNvSpPr>
              <p:nvPr/>
            </p:nvSpPr>
            <p:spPr bwMode="auto">
              <a:xfrm>
                <a:off x="3860" y="3290"/>
                <a:ext cx="27" cy="26"/>
              </a:xfrm>
              <a:custGeom>
                <a:avLst/>
                <a:gdLst>
                  <a:gd name="T0" fmla="*/ 163 w 325"/>
                  <a:gd name="T1" fmla="*/ 0 h 324"/>
                  <a:gd name="T2" fmla="*/ 163 w 325"/>
                  <a:gd name="T3" fmla="*/ 0 h 324"/>
                  <a:gd name="T4" fmla="*/ 0 w 325"/>
                  <a:gd name="T5" fmla="*/ 162 h 324"/>
                  <a:gd name="T6" fmla="*/ 163 w 325"/>
                  <a:gd name="T7" fmla="*/ 324 h 324"/>
                  <a:gd name="T8" fmla="*/ 325 w 325"/>
                  <a:gd name="T9" fmla="*/ 162 h 324"/>
                  <a:gd name="T10" fmla="*/ 163 w 325"/>
                  <a:gd name="T11" fmla="*/ 0 h 324"/>
                </a:gdLst>
                <a:ahLst/>
                <a:cxnLst>
                  <a:cxn ang="0">
                    <a:pos x="T0" y="T1"/>
                  </a:cxn>
                  <a:cxn ang="0">
                    <a:pos x="T2" y="T3"/>
                  </a:cxn>
                  <a:cxn ang="0">
                    <a:pos x="T4" y="T5"/>
                  </a:cxn>
                  <a:cxn ang="0">
                    <a:pos x="T6" y="T7"/>
                  </a:cxn>
                  <a:cxn ang="0">
                    <a:pos x="T8" y="T9"/>
                  </a:cxn>
                  <a:cxn ang="0">
                    <a:pos x="T10" y="T11"/>
                  </a:cxn>
                </a:cxnLst>
                <a:rect l="0" t="0" r="r" b="b"/>
                <a:pathLst>
                  <a:path w="325" h="324">
                    <a:moveTo>
                      <a:pt x="163" y="0"/>
                    </a:moveTo>
                    <a:lnTo>
                      <a:pt x="163" y="0"/>
                    </a:lnTo>
                    <a:cubicBezTo>
                      <a:pt x="73" y="0"/>
                      <a:pt x="0" y="73"/>
                      <a:pt x="0" y="162"/>
                    </a:cubicBezTo>
                    <a:cubicBezTo>
                      <a:pt x="0" y="252"/>
                      <a:pt x="73" y="324"/>
                      <a:pt x="163" y="324"/>
                    </a:cubicBezTo>
                    <a:cubicBezTo>
                      <a:pt x="252" y="324"/>
                      <a:pt x="325" y="252"/>
                      <a:pt x="325" y="162"/>
                    </a:cubicBezTo>
                    <a:cubicBezTo>
                      <a:pt x="325" y="73"/>
                      <a:pt x="252" y="0"/>
                      <a:pt x="163"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 name="Freeform 89">
                <a:extLst>
                  <a:ext uri="{FF2B5EF4-FFF2-40B4-BE49-F238E27FC236}">
                    <a16:creationId xmlns:a16="http://schemas.microsoft.com/office/drawing/2014/main" id="{716845A3-2BC9-37FF-6843-EA699B8A3E94}"/>
                  </a:ext>
                </a:extLst>
              </p:cNvPr>
              <p:cNvSpPr>
                <a:spLocks noEditPoints="1"/>
              </p:cNvSpPr>
              <p:nvPr/>
            </p:nvSpPr>
            <p:spPr bwMode="auto">
              <a:xfrm>
                <a:off x="3838" y="3267"/>
                <a:ext cx="71" cy="72"/>
              </a:xfrm>
              <a:custGeom>
                <a:avLst/>
                <a:gdLst>
                  <a:gd name="T0" fmla="*/ 431 w 862"/>
                  <a:gd name="T1" fmla="*/ 593 h 862"/>
                  <a:gd name="T2" fmla="*/ 431 w 862"/>
                  <a:gd name="T3" fmla="*/ 593 h 862"/>
                  <a:gd name="T4" fmla="*/ 268 w 862"/>
                  <a:gd name="T5" fmla="*/ 431 h 862"/>
                  <a:gd name="T6" fmla="*/ 431 w 862"/>
                  <a:gd name="T7" fmla="*/ 269 h 862"/>
                  <a:gd name="T8" fmla="*/ 593 w 862"/>
                  <a:gd name="T9" fmla="*/ 431 h 862"/>
                  <a:gd name="T10" fmla="*/ 431 w 862"/>
                  <a:gd name="T11" fmla="*/ 593 h 862"/>
                  <a:gd name="T12" fmla="*/ 431 w 862"/>
                  <a:gd name="T13" fmla="*/ 593 h 862"/>
                  <a:gd name="T14" fmla="*/ 431 w 862"/>
                  <a:gd name="T15" fmla="*/ 0 h 862"/>
                  <a:gd name="T16" fmla="*/ 431 w 862"/>
                  <a:gd name="T17" fmla="*/ 0 h 862"/>
                  <a:gd name="T18" fmla="*/ 0 w 862"/>
                  <a:gd name="T19" fmla="*/ 431 h 862"/>
                  <a:gd name="T20" fmla="*/ 431 w 862"/>
                  <a:gd name="T21" fmla="*/ 862 h 862"/>
                  <a:gd name="T22" fmla="*/ 862 w 862"/>
                  <a:gd name="T23" fmla="*/ 431 h 862"/>
                  <a:gd name="T24" fmla="*/ 431 w 862"/>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2">
                    <a:moveTo>
                      <a:pt x="431" y="593"/>
                    </a:moveTo>
                    <a:lnTo>
                      <a:pt x="431" y="593"/>
                    </a:lnTo>
                    <a:cubicBezTo>
                      <a:pt x="341" y="593"/>
                      <a:pt x="268" y="521"/>
                      <a:pt x="268" y="431"/>
                    </a:cubicBezTo>
                    <a:cubicBezTo>
                      <a:pt x="268" y="342"/>
                      <a:pt x="341" y="269"/>
                      <a:pt x="431" y="269"/>
                    </a:cubicBezTo>
                    <a:cubicBezTo>
                      <a:pt x="520" y="269"/>
                      <a:pt x="593" y="342"/>
                      <a:pt x="593" y="431"/>
                    </a:cubicBezTo>
                    <a:cubicBezTo>
                      <a:pt x="593" y="521"/>
                      <a:pt x="520" y="593"/>
                      <a:pt x="431" y="593"/>
                    </a:cubicBezTo>
                    <a:lnTo>
                      <a:pt x="431" y="593"/>
                    </a:lnTo>
                    <a:close/>
                    <a:moveTo>
                      <a:pt x="431" y="0"/>
                    </a:moveTo>
                    <a:lnTo>
                      <a:pt x="431" y="0"/>
                    </a:lnTo>
                    <a:cubicBezTo>
                      <a:pt x="193" y="0"/>
                      <a:pt x="0" y="194"/>
                      <a:pt x="0" y="431"/>
                    </a:cubicBezTo>
                    <a:cubicBezTo>
                      <a:pt x="0" y="668"/>
                      <a:pt x="193" y="862"/>
                      <a:pt x="431" y="862"/>
                    </a:cubicBezTo>
                    <a:cubicBezTo>
                      <a:pt x="668" y="862"/>
                      <a:pt x="862" y="668"/>
                      <a:pt x="862" y="431"/>
                    </a:cubicBezTo>
                    <a:cubicBezTo>
                      <a:pt x="862" y="194"/>
                      <a:pt x="668" y="0"/>
                      <a:pt x="431"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2" name="Freeform 90">
                <a:extLst>
                  <a:ext uri="{FF2B5EF4-FFF2-40B4-BE49-F238E27FC236}">
                    <a16:creationId xmlns:a16="http://schemas.microsoft.com/office/drawing/2014/main" id="{B67A4720-01B8-B1BA-3A97-B0850C74514F}"/>
                  </a:ext>
                </a:extLst>
              </p:cNvPr>
              <p:cNvSpPr>
                <a:spLocks/>
              </p:cNvSpPr>
              <p:nvPr/>
            </p:nvSpPr>
            <p:spPr bwMode="auto">
              <a:xfrm>
                <a:off x="3728" y="2442"/>
                <a:ext cx="27" cy="27"/>
              </a:xfrm>
              <a:custGeom>
                <a:avLst/>
                <a:gdLst>
                  <a:gd name="T0" fmla="*/ 162 w 324"/>
                  <a:gd name="T1" fmla="*/ 324 h 324"/>
                  <a:gd name="T2" fmla="*/ 162 w 324"/>
                  <a:gd name="T3" fmla="*/ 324 h 324"/>
                  <a:gd name="T4" fmla="*/ 324 w 324"/>
                  <a:gd name="T5" fmla="*/ 162 h 324"/>
                  <a:gd name="T6" fmla="*/ 162 w 324"/>
                  <a:gd name="T7" fmla="*/ 0 h 324"/>
                  <a:gd name="T8" fmla="*/ 0 w 324"/>
                  <a:gd name="T9" fmla="*/ 162 h 324"/>
                  <a:gd name="T10" fmla="*/ 162 w 324"/>
                  <a:gd name="T11" fmla="*/ 324 h 324"/>
                </a:gdLst>
                <a:ahLst/>
                <a:cxnLst>
                  <a:cxn ang="0">
                    <a:pos x="T0" y="T1"/>
                  </a:cxn>
                  <a:cxn ang="0">
                    <a:pos x="T2" y="T3"/>
                  </a:cxn>
                  <a:cxn ang="0">
                    <a:pos x="T4" y="T5"/>
                  </a:cxn>
                  <a:cxn ang="0">
                    <a:pos x="T6" y="T7"/>
                  </a:cxn>
                  <a:cxn ang="0">
                    <a:pos x="T8" y="T9"/>
                  </a:cxn>
                  <a:cxn ang="0">
                    <a:pos x="T10" y="T11"/>
                  </a:cxn>
                </a:cxnLst>
                <a:rect l="0" t="0" r="r" b="b"/>
                <a:pathLst>
                  <a:path w="324" h="324">
                    <a:moveTo>
                      <a:pt x="162" y="324"/>
                    </a:moveTo>
                    <a:lnTo>
                      <a:pt x="162" y="324"/>
                    </a:lnTo>
                    <a:cubicBezTo>
                      <a:pt x="251" y="324"/>
                      <a:pt x="324" y="252"/>
                      <a:pt x="324" y="162"/>
                    </a:cubicBezTo>
                    <a:cubicBezTo>
                      <a:pt x="324" y="72"/>
                      <a:pt x="251" y="0"/>
                      <a:pt x="162" y="0"/>
                    </a:cubicBezTo>
                    <a:cubicBezTo>
                      <a:pt x="72" y="0"/>
                      <a:pt x="0" y="72"/>
                      <a:pt x="0" y="162"/>
                    </a:cubicBezTo>
                    <a:cubicBezTo>
                      <a:pt x="0" y="252"/>
                      <a:pt x="72" y="324"/>
                      <a:pt x="162" y="32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3" name="Freeform 91">
                <a:extLst>
                  <a:ext uri="{FF2B5EF4-FFF2-40B4-BE49-F238E27FC236}">
                    <a16:creationId xmlns:a16="http://schemas.microsoft.com/office/drawing/2014/main" id="{0D15E14D-F61B-9B5C-8D5A-CBD029BF5367}"/>
                  </a:ext>
                </a:extLst>
              </p:cNvPr>
              <p:cNvSpPr>
                <a:spLocks noEditPoints="1"/>
              </p:cNvSpPr>
              <p:nvPr/>
            </p:nvSpPr>
            <p:spPr bwMode="auto">
              <a:xfrm>
                <a:off x="3706" y="2420"/>
                <a:ext cx="71" cy="71"/>
              </a:xfrm>
              <a:custGeom>
                <a:avLst/>
                <a:gdLst>
                  <a:gd name="T0" fmla="*/ 431 w 862"/>
                  <a:gd name="T1" fmla="*/ 269 h 862"/>
                  <a:gd name="T2" fmla="*/ 431 w 862"/>
                  <a:gd name="T3" fmla="*/ 269 h 862"/>
                  <a:gd name="T4" fmla="*/ 593 w 862"/>
                  <a:gd name="T5" fmla="*/ 431 h 862"/>
                  <a:gd name="T6" fmla="*/ 431 w 862"/>
                  <a:gd name="T7" fmla="*/ 593 h 862"/>
                  <a:gd name="T8" fmla="*/ 269 w 862"/>
                  <a:gd name="T9" fmla="*/ 431 h 862"/>
                  <a:gd name="T10" fmla="*/ 431 w 862"/>
                  <a:gd name="T11" fmla="*/ 269 h 862"/>
                  <a:gd name="T12" fmla="*/ 431 w 862"/>
                  <a:gd name="T13" fmla="*/ 269 h 862"/>
                  <a:gd name="T14" fmla="*/ 431 w 862"/>
                  <a:gd name="T15" fmla="*/ 862 h 862"/>
                  <a:gd name="T16" fmla="*/ 431 w 862"/>
                  <a:gd name="T17" fmla="*/ 862 h 862"/>
                  <a:gd name="T18" fmla="*/ 862 w 862"/>
                  <a:gd name="T19" fmla="*/ 431 h 862"/>
                  <a:gd name="T20" fmla="*/ 431 w 862"/>
                  <a:gd name="T21" fmla="*/ 0 h 862"/>
                  <a:gd name="T22" fmla="*/ 0 w 862"/>
                  <a:gd name="T23" fmla="*/ 431 h 862"/>
                  <a:gd name="T24" fmla="*/ 431 w 862"/>
                  <a:gd name="T25" fmla="*/ 862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2">
                    <a:moveTo>
                      <a:pt x="431" y="269"/>
                    </a:moveTo>
                    <a:lnTo>
                      <a:pt x="431" y="269"/>
                    </a:lnTo>
                    <a:cubicBezTo>
                      <a:pt x="520" y="269"/>
                      <a:pt x="593" y="341"/>
                      <a:pt x="593" y="431"/>
                    </a:cubicBezTo>
                    <a:cubicBezTo>
                      <a:pt x="593" y="521"/>
                      <a:pt x="520" y="593"/>
                      <a:pt x="431" y="593"/>
                    </a:cubicBezTo>
                    <a:cubicBezTo>
                      <a:pt x="341" y="593"/>
                      <a:pt x="269" y="521"/>
                      <a:pt x="269" y="431"/>
                    </a:cubicBezTo>
                    <a:cubicBezTo>
                      <a:pt x="269" y="341"/>
                      <a:pt x="341" y="269"/>
                      <a:pt x="431" y="269"/>
                    </a:cubicBezTo>
                    <a:lnTo>
                      <a:pt x="431" y="269"/>
                    </a:lnTo>
                    <a:close/>
                    <a:moveTo>
                      <a:pt x="431" y="862"/>
                    </a:moveTo>
                    <a:lnTo>
                      <a:pt x="431" y="862"/>
                    </a:lnTo>
                    <a:cubicBezTo>
                      <a:pt x="668" y="862"/>
                      <a:pt x="862" y="669"/>
                      <a:pt x="862" y="431"/>
                    </a:cubicBezTo>
                    <a:cubicBezTo>
                      <a:pt x="862" y="194"/>
                      <a:pt x="668" y="0"/>
                      <a:pt x="431" y="0"/>
                    </a:cubicBezTo>
                    <a:cubicBezTo>
                      <a:pt x="193" y="0"/>
                      <a:pt x="0" y="194"/>
                      <a:pt x="0" y="431"/>
                    </a:cubicBezTo>
                    <a:cubicBezTo>
                      <a:pt x="0" y="669"/>
                      <a:pt x="193" y="862"/>
                      <a:pt x="431" y="86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 name="Freeform 92">
                <a:extLst>
                  <a:ext uri="{FF2B5EF4-FFF2-40B4-BE49-F238E27FC236}">
                    <a16:creationId xmlns:a16="http://schemas.microsoft.com/office/drawing/2014/main" id="{967B7287-4930-B257-5448-6352A04BFA9E}"/>
                  </a:ext>
                </a:extLst>
              </p:cNvPr>
              <p:cNvSpPr>
                <a:spLocks/>
              </p:cNvSpPr>
              <p:nvPr/>
            </p:nvSpPr>
            <p:spPr bwMode="auto">
              <a:xfrm>
                <a:off x="3367" y="2280"/>
                <a:ext cx="27" cy="27"/>
              </a:xfrm>
              <a:custGeom>
                <a:avLst/>
                <a:gdLst>
                  <a:gd name="T0" fmla="*/ 162 w 325"/>
                  <a:gd name="T1" fmla="*/ 325 h 325"/>
                  <a:gd name="T2" fmla="*/ 162 w 325"/>
                  <a:gd name="T3" fmla="*/ 325 h 325"/>
                  <a:gd name="T4" fmla="*/ 325 w 325"/>
                  <a:gd name="T5" fmla="*/ 162 h 325"/>
                  <a:gd name="T6" fmla="*/ 162 w 325"/>
                  <a:gd name="T7" fmla="*/ 0 h 325"/>
                  <a:gd name="T8" fmla="*/ 0 w 325"/>
                  <a:gd name="T9" fmla="*/ 162 h 325"/>
                  <a:gd name="T10" fmla="*/ 162 w 325"/>
                  <a:gd name="T11" fmla="*/ 325 h 325"/>
                </a:gdLst>
                <a:ahLst/>
                <a:cxnLst>
                  <a:cxn ang="0">
                    <a:pos x="T0" y="T1"/>
                  </a:cxn>
                  <a:cxn ang="0">
                    <a:pos x="T2" y="T3"/>
                  </a:cxn>
                  <a:cxn ang="0">
                    <a:pos x="T4" y="T5"/>
                  </a:cxn>
                  <a:cxn ang="0">
                    <a:pos x="T6" y="T7"/>
                  </a:cxn>
                  <a:cxn ang="0">
                    <a:pos x="T8" y="T9"/>
                  </a:cxn>
                  <a:cxn ang="0">
                    <a:pos x="T10" y="T11"/>
                  </a:cxn>
                </a:cxnLst>
                <a:rect l="0" t="0" r="r" b="b"/>
                <a:pathLst>
                  <a:path w="325" h="325">
                    <a:moveTo>
                      <a:pt x="162" y="325"/>
                    </a:moveTo>
                    <a:lnTo>
                      <a:pt x="162" y="325"/>
                    </a:lnTo>
                    <a:cubicBezTo>
                      <a:pt x="252" y="325"/>
                      <a:pt x="325" y="252"/>
                      <a:pt x="325" y="162"/>
                    </a:cubicBezTo>
                    <a:cubicBezTo>
                      <a:pt x="325" y="73"/>
                      <a:pt x="252" y="0"/>
                      <a:pt x="162" y="0"/>
                    </a:cubicBezTo>
                    <a:cubicBezTo>
                      <a:pt x="73" y="0"/>
                      <a:pt x="0" y="73"/>
                      <a:pt x="0" y="162"/>
                    </a:cubicBezTo>
                    <a:cubicBezTo>
                      <a:pt x="0" y="252"/>
                      <a:pt x="73" y="325"/>
                      <a:pt x="162" y="32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5" name="Freeform 93">
                <a:extLst>
                  <a:ext uri="{FF2B5EF4-FFF2-40B4-BE49-F238E27FC236}">
                    <a16:creationId xmlns:a16="http://schemas.microsoft.com/office/drawing/2014/main" id="{3054D73C-0144-A3A1-519D-BE53EAB502E0}"/>
                  </a:ext>
                </a:extLst>
              </p:cNvPr>
              <p:cNvSpPr>
                <a:spLocks noEditPoints="1"/>
              </p:cNvSpPr>
              <p:nvPr/>
            </p:nvSpPr>
            <p:spPr bwMode="auto">
              <a:xfrm>
                <a:off x="3345" y="2258"/>
                <a:ext cx="71" cy="71"/>
              </a:xfrm>
              <a:custGeom>
                <a:avLst/>
                <a:gdLst>
                  <a:gd name="T0" fmla="*/ 430 w 861"/>
                  <a:gd name="T1" fmla="*/ 268 h 861"/>
                  <a:gd name="T2" fmla="*/ 430 w 861"/>
                  <a:gd name="T3" fmla="*/ 268 h 861"/>
                  <a:gd name="T4" fmla="*/ 593 w 861"/>
                  <a:gd name="T5" fmla="*/ 430 h 861"/>
                  <a:gd name="T6" fmla="*/ 430 w 861"/>
                  <a:gd name="T7" fmla="*/ 593 h 861"/>
                  <a:gd name="T8" fmla="*/ 268 w 861"/>
                  <a:gd name="T9" fmla="*/ 430 h 861"/>
                  <a:gd name="T10" fmla="*/ 430 w 861"/>
                  <a:gd name="T11" fmla="*/ 268 h 861"/>
                  <a:gd name="T12" fmla="*/ 430 w 861"/>
                  <a:gd name="T13" fmla="*/ 268 h 861"/>
                  <a:gd name="T14" fmla="*/ 430 w 861"/>
                  <a:gd name="T15" fmla="*/ 861 h 861"/>
                  <a:gd name="T16" fmla="*/ 430 w 861"/>
                  <a:gd name="T17" fmla="*/ 861 h 861"/>
                  <a:gd name="T18" fmla="*/ 861 w 861"/>
                  <a:gd name="T19" fmla="*/ 430 h 861"/>
                  <a:gd name="T20" fmla="*/ 430 w 861"/>
                  <a:gd name="T21" fmla="*/ 0 h 861"/>
                  <a:gd name="T22" fmla="*/ 0 w 861"/>
                  <a:gd name="T23" fmla="*/ 430 h 861"/>
                  <a:gd name="T24" fmla="*/ 430 w 861"/>
                  <a:gd name="T25" fmla="*/ 861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0" y="268"/>
                    </a:moveTo>
                    <a:lnTo>
                      <a:pt x="430" y="268"/>
                    </a:lnTo>
                    <a:cubicBezTo>
                      <a:pt x="520" y="268"/>
                      <a:pt x="593" y="341"/>
                      <a:pt x="593" y="430"/>
                    </a:cubicBezTo>
                    <a:cubicBezTo>
                      <a:pt x="593" y="520"/>
                      <a:pt x="520" y="593"/>
                      <a:pt x="430" y="593"/>
                    </a:cubicBezTo>
                    <a:cubicBezTo>
                      <a:pt x="341" y="593"/>
                      <a:pt x="268" y="520"/>
                      <a:pt x="268" y="430"/>
                    </a:cubicBezTo>
                    <a:cubicBezTo>
                      <a:pt x="268" y="341"/>
                      <a:pt x="341" y="268"/>
                      <a:pt x="430" y="268"/>
                    </a:cubicBezTo>
                    <a:lnTo>
                      <a:pt x="430" y="268"/>
                    </a:lnTo>
                    <a:close/>
                    <a:moveTo>
                      <a:pt x="430" y="861"/>
                    </a:moveTo>
                    <a:lnTo>
                      <a:pt x="430" y="861"/>
                    </a:lnTo>
                    <a:cubicBezTo>
                      <a:pt x="668" y="861"/>
                      <a:pt x="861" y="668"/>
                      <a:pt x="861" y="430"/>
                    </a:cubicBezTo>
                    <a:cubicBezTo>
                      <a:pt x="861" y="193"/>
                      <a:pt x="668" y="0"/>
                      <a:pt x="430" y="0"/>
                    </a:cubicBezTo>
                    <a:cubicBezTo>
                      <a:pt x="193" y="0"/>
                      <a:pt x="0" y="193"/>
                      <a:pt x="0" y="430"/>
                    </a:cubicBezTo>
                    <a:cubicBezTo>
                      <a:pt x="0" y="668"/>
                      <a:pt x="193" y="861"/>
                      <a:pt x="430" y="86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6" name="Freeform 94">
                <a:extLst>
                  <a:ext uri="{FF2B5EF4-FFF2-40B4-BE49-F238E27FC236}">
                    <a16:creationId xmlns:a16="http://schemas.microsoft.com/office/drawing/2014/main" id="{A831F0B1-A3F7-40A0-8C70-BF93617F91EC}"/>
                  </a:ext>
                </a:extLst>
              </p:cNvPr>
              <p:cNvSpPr>
                <a:spLocks/>
              </p:cNvSpPr>
              <p:nvPr/>
            </p:nvSpPr>
            <p:spPr bwMode="auto">
              <a:xfrm>
                <a:off x="3324" y="1058"/>
                <a:ext cx="9" cy="9"/>
              </a:xfrm>
              <a:custGeom>
                <a:avLst/>
                <a:gdLst>
                  <a:gd name="T0" fmla="*/ 52 w 104"/>
                  <a:gd name="T1" fmla="*/ 103 h 103"/>
                  <a:gd name="T2" fmla="*/ 52 w 104"/>
                  <a:gd name="T3" fmla="*/ 103 h 103"/>
                  <a:gd name="T4" fmla="*/ 104 w 104"/>
                  <a:gd name="T5" fmla="*/ 51 h 103"/>
                  <a:gd name="T6" fmla="*/ 52 w 104"/>
                  <a:gd name="T7" fmla="*/ 0 h 103"/>
                  <a:gd name="T8" fmla="*/ 0 w 104"/>
                  <a:gd name="T9" fmla="*/ 51 h 103"/>
                  <a:gd name="T10" fmla="*/ 52 w 104"/>
                  <a:gd name="T11" fmla="*/ 103 h 103"/>
                </a:gdLst>
                <a:ahLst/>
                <a:cxnLst>
                  <a:cxn ang="0">
                    <a:pos x="T0" y="T1"/>
                  </a:cxn>
                  <a:cxn ang="0">
                    <a:pos x="T2" y="T3"/>
                  </a:cxn>
                  <a:cxn ang="0">
                    <a:pos x="T4" y="T5"/>
                  </a:cxn>
                  <a:cxn ang="0">
                    <a:pos x="T6" y="T7"/>
                  </a:cxn>
                  <a:cxn ang="0">
                    <a:pos x="T8" y="T9"/>
                  </a:cxn>
                  <a:cxn ang="0">
                    <a:pos x="T10" y="T11"/>
                  </a:cxn>
                </a:cxnLst>
                <a:rect l="0" t="0" r="r" b="b"/>
                <a:pathLst>
                  <a:path w="104" h="103">
                    <a:moveTo>
                      <a:pt x="52" y="103"/>
                    </a:moveTo>
                    <a:lnTo>
                      <a:pt x="52" y="103"/>
                    </a:lnTo>
                    <a:cubicBezTo>
                      <a:pt x="80" y="103"/>
                      <a:pt x="104" y="80"/>
                      <a:pt x="104" y="51"/>
                    </a:cubicBezTo>
                    <a:cubicBezTo>
                      <a:pt x="104" y="23"/>
                      <a:pt x="80" y="0"/>
                      <a:pt x="52" y="0"/>
                    </a:cubicBezTo>
                    <a:cubicBezTo>
                      <a:pt x="23" y="0"/>
                      <a:pt x="0" y="23"/>
                      <a:pt x="0" y="51"/>
                    </a:cubicBezTo>
                    <a:cubicBezTo>
                      <a:pt x="0" y="80"/>
                      <a:pt x="23" y="103"/>
                      <a:pt x="52" y="10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 name="Freeform 95">
                <a:extLst>
                  <a:ext uri="{FF2B5EF4-FFF2-40B4-BE49-F238E27FC236}">
                    <a16:creationId xmlns:a16="http://schemas.microsoft.com/office/drawing/2014/main" id="{B77C5325-4576-490C-43B0-244C7F72D496}"/>
                  </a:ext>
                </a:extLst>
              </p:cNvPr>
              <p:cNvSpPr>
                <a:spLocks noEditPoints="1"/>
              </p:cNvSpPr>
              <p:nvPr/>
            </p:nvSpPr>
            <p:spPr bwMode="auto">
              <a:xfrm>
                <a:off x="3302" y="1036"/>
                <a:ext cx="53" cy="53"/>
              </a:xfrm>
              <a:custGeom>
                <a:avLst/>
                <a:gdLst>
                  <a:gd name="T0" fmla="*/ 320 w 640"/>
                  <a:gd name="T1" fmla="*/ 269 h 641"/>
                  <a:gd name="T2" fmla="*/ 320 w 640"/>
                  <a:gd name="T3" fmla="*/ 269 h 641"/>
                  <a:gd name="T4" fmla="*/ 372 w 640"/>
                  <a:gd name="T5" fmla="*/ 320 h 641"/>
                  <a:gd name="T6" fmla="*/ 320 w 640"/>
                  <a:gd name="T7" fmla="*/ 372 h 641"/>
                  <a:gd name="T8" fmla="*/ 268 w 640"/>
                  <a:gd name="T9" fmla="*/ 320 h 641"/>
                  <a:gd name="T10" fmla="*/ 320 w 640"/>
                  <a:gd name="T11" fmla="*/ 269 h 641"/>
                  <a:gd name="T12" fmla="*/ 320 w 640"/>
                  <a:gd name="T13" fmla="*/ 269 h 641"/>
                  <a:gd name="T14" fmla="*/ 320 w 640"/>
                  <a:gd name="T15" fmla="*/ 641 h 641"/>
                  <a:gd name="T16" fmla="*/ 320 w 640"/>
                  <a:gd name="T17" fmla="*/ 641 h 641"/>
                  <a:gd name="T18" fmla="*/ 640 w 640"/>
                  <a:gd name="T19" fmla="*/ 320 h 641"/>
                  <a:gd name="T20" fmla="*/ 320 w 640"/>
                  <a:gd name="T21" fmla="*/ 0 h 641"/>
                  <a:gd name="T22" fmla="*/ 0 w 640"/>
                  <a:gd name="T23" fmla="*/ 320 h 641"/>
                  <a:gd name="T24" fmla="*/ 320 w 640"/>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269"/>
                    </a:moveTo>
                    <a:lnTo>
                      <a:pt x="320" y="269"/>
                    </a:lnTo>
                    <a:cubicBezTo>
                      <a:pt x="348" y="269"/>
                      <a:pt x="372" y="292"/>
                      <a:pt x="372" y="320"/>
                    </a:cubicBezTo>
                    <a:cubicBezTo>
                      <a:pt x="372" y="349"/>
                      <a:pt x="348" y="372"/>
                      <a:pt x="320" y="372"/>
                    </a:cubicBezTo>
                    <a:cubicBezTo>
                      <a:pt x="291" y="372"/>
                      <a:pt x="268" y="349"/>
                      <a:pt x="268" y="320"/>
                    </a:cubicBezTo>
                    <a:cubicBezTo>
                      <a:pt x="268" y="292"/>
                      <a:pt x="291" y="269"/>
                      <a:pt x="320" y="269"/>
                    </a:cubicBezTo>
                    <a:lnTo>
                      <a:pt x="320" y="269"/>
                    </a:lnTo>
                    <a:close/>
                    <a:moveTo>
                      <a:pt x="320" y="641"/>
                    </a:moveTo>
                    <a:lnTo>
                      <a:pt x="320" y="641"/>
                    </a:lnTo>
                    <a:cubicBezTo>
                      <a:pt x="496" y="641"/>
                      <a:pt x="640" y="497"/>
                      <a:pt x="640" y="320"/>
                    </a:cubicBezTo>
                    <a:cubicBezTo>
                      <a:pt x="640" y="144"/>
                      <a:pt x="496" y="0"/>
                      <a:pt x="320" y="0"/>
                    </a:cubicBezTo>
                    <a:cubicBezTo>
                      <a:pt x="143" y="0"/>
                      <a:pt x="0" y="144"/>
                      <a:pt x="0" y="320"/>
                    </a:cubicBezTo>
                    <a:cubicBezTo>
                      <a:pt x="0" y="497"/>
                      <a:pt x="143"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 name="Freeform 96">
                <a:extLst>
                  <a:ext uri="{FF2B5EF4-FFF2-40B4-BE49-F238E27FC236}">
                    <a16:creationId xmlns:a16="http://schemas.microsoft.com/office/drawing/2014/main" id="{FF8EE1BC-F06A-4B6E-B88F-DFA42C702E75}"/>
                  </a:ext>
                </a:extLst>
              </p:cNvPr>
              <p:cNvSpPr>
                <a:spLocks/>
              </p:cNvSpPr>
              <p:nvPr/>
            </p:nvSpPr>
            <p:spPr bwMode="auto">
              <a:xfrm>
                <a:off x="4113" y="2047"/>
                <a:ext cx="31" cy="31"/>
              </a:xfrm>
              <a:custGeom>
                <a:avLst/>
                <a:gdLst>
                  <a:gd name="T0" fmla="*/ 184 w 369"/>
                  <a:gd name="T1" fmla="*/ 369 h 369"/>
                  <a:gd name="T2" fmla="*/ 184 w 369"/>
                  <a:gd name="T3" fmla="*/ 369 h 369"/>
                  <a:gd name="T4" fmla="*/ 369 w 369"/>
                  <a:gd name="T5" fmla="*/ 184 h 369"/>
                  <a:gd name="T6" fmla="*/ 184 w 369"/>
                  <a:gd name="T7" fmla="*/ 0 h 369"/>
                  <a:gd name="T8" fmla="*/ 0 w 369"/>
                  <a:gd name="T9" fmla="*/ 184 h 369"/>
                  <a:gd name="T10" fmla="*/ 184 w 369"/>
                  <a:gd name="T11" fmla="*/ 369 h 369"/>
                </a:gdLst>
                <a:ahLst/>
                <a:cxnLst>
                  <a:cxn ang="0">
                    <a:pos x="T0" y="T1"/>
                  </a:cxn>
                  <a:cxn ang="0">
                    <a:pos x="T2" y="T3"/>
                  </a:cxn>
                  <a:cxn ang="0">
                    <a:pos x="T4" y="T5"/>
                  </a:cxn>
                  <a:cxn ang="0">
                    <a:pos x="T6" y="T7"/>
                  </a:cxn>
                  <a:cxn ang="0">
                    <a:pos x="T8" y="T9"/>
                  </a:cxn>
                  <a:cxn ang="0">
                    <a:pos x="T10" y="T11"/>
                  </a:cxn>
                </a:cxnLst>
                <a:rect l="0" t="0" r="r" b="b"/>
                <a:pathLst>
                  <a:path w="369" h="369">
                    <a:moveTo>
                      <a:pt x="184" y="369"/>
                    </a:moveTo>
                    <a:lnTo>
                      <a:pt x="184" y="369"/>
                    </a:lnTo>
                    <a:cubicBezTo>
                      <a:pt x="286" y="369"/>
                      <a:pt x="369" y="286"/>
                      <a:pt x="369" y="184"/>
                    </a:cubicBezTo>
                    <a:cubicBezTo>
                      <a:pt x="369" y="82"/>
                      <a:pt x="286" y="0"/>
                      <a:pt x="184" y="0"/>
                    </a:cubicBezTo>
                    <a:cubicBezTo>
                      <a:pt x="82" y="0"/>
                      <a:pt x="0" y="82"/>
                      <a:pt x="0" y="184"/>
                    </a:cubicBezTo>
                    <a:cubicBezTo>
                      <a:pt x="0" y="286"/>
                      <a:pt x="82" y="369"/>
                      <a:pt x="184" y="369"/>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9" name="Freeform 97">
                <a:extLst>
                  <a:ext uri="{FF2B5EF4-FFF2-40B4-BE49-F238E27FC236}">
                    <a16:creationId xmlns:a16="http://schemas.microsoft.com/office/drawing/2014/main" id="{3F586316-E888-2448-3C14-928919623608}"/>
                  </a:ext>
                </a:extLst>
              </p:cNvPr>
              <p:cNvSpPr>
                <a:spLocks noEditPoints="1"/>
              </p:cNvSpPr>
              <p:nvPr/>
            </p:nvSpPr>
            <p:spPr bwMode="auto">
              <a:xfrm>
                <a:off x="4091" y="2025"/>
                <a:ext cx="75" cy="75"/>
              </a:xfrm>
              <a:custGeom>
                <a:avLst/>
                <a:gdLst>
                  <a:gd name="T0" fmla="*/ 453 w 906"/>
                  <a:gd name="T1" fmla="*/ 269 h 906"/>
                  <a:gd name="T2" fmla="*/ 453 w 906"/>
                  <a:gd name="T3" fmla="*/ 269 h 906"/>
                  <a:gd name="T4" fmla="*/ 638 w 906"/>
                  <a:gd name="T5" fmla="*/ 453 h 906"/>
                  <a:gd name="T6" fmla="*/ 453 w 906"/>
                  <a:gd name="T7" fmla="*/ 638 h 906"/>
                  <a:gd name="T8" fmla="*/ 269 w 906"/>
                  <a:gd name="T9" fmla="*/ 453 h 906"/>
                  <a:gd name="T10" fmla="*/ 453 w 906"/>
                  <a:gd name="T11" fmla="*/ 269 h 906"/>
                  <a:gd name="T12" fmla="*/ 453 w 906"/>
                  <a:gd name="T13" fmla="*/ 269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9"/>
                    </a:moveTo>
                    <a:lnTo>
                      <a:pt x="453" y="269"/>
                    </a:lnTo>
                    <a:cubicBezTo>
                      <a:pt x="555" y="269"/>
                      <a:pt x="638" y="351"/>
                      <a:pt x="638" y="453"/>
                    </a:cubicBezTo>
                    <a:cubicBezTo>
                      <a:pt x="638" y="555"/>
                      <a:pt x="555" y="638"/>
                      <a:pt x="453" y="638"/>
                    </a:cubicBezTo>
                    <a:cubicBezTo>
                      <a:pt x="351" y="638"/>
                      <a:pt x="269" y="555"/>
                      <a:pt x="269" y="453"/>
                    </a:cubicBezTo>
                    <a:cubicBezTo>
                      <a:pt x="269" y="351"/>
                      <a:pt x="351" y="269"/>
                      <a:pt x="453" y="269"/>
                    </a:cubicBezTo>
                    <a:lnTo>
                      <a:pt x="453" y="269"/>
                    </a:lnTo>
                    <a:close/>
                    <a:moveTo>
                      <a:pt x="453" y="906"/>
                    </a:moveTo>
                    <a:lnTo>
                      <a:pt x="453" y="906"/>
                    </a:lnTo>
                    <a:cubicBezTo>
                      <a:pt x="703" y="906"/>
                      <a:pt x="906" y="703"/>
                      <a:pt x="906" y="453"/>
                    </a:cubicBezTo>
                    <a:cubicBezTo>
                      <a:pt x="906" y="204"/>
                      <a:pt x="703" y="0"/>
                      <a:pt x="453" y="0"/>
                    </a:cubicBezTo>
                    <a:cubicBezTo>
                      <a:pt x="204" y="0"/>
                      <a:pt x="0" y="204"/>
                      <a:pt x="0" y="453"/>
                    </a:cubicBezTo>
                    <a:cubicBezTo>
                      <a:pt x="0" y="703"/>
                      <a:pt x="204"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 name="Freeform 98">
                <a:extLst>
                  <a:ext uri="{FF2B5EF4-FFF2-40B4-BE49-F238E27FC236}">
                    <a16:creationId xmlns:a16="http://schemas.microsoft.com/office/drawing/2014/main" id="{E3D7CF00-F2DF-94C4-689D-3C6A2B3A8151}"/>
                  </a:ext>
                </a:extLst>
              </p:cNvPr>
              <p:cNvSpPr>
                <a:spLocks/>
              </p:cNvSpPr>
              <p:nvPr/>
            </p:nvSpPr>
            <p:spPr bwMode="auto">
              <a:xfrm>
                <a:off x="4060" y="1764"/>
                <a:ext cx="9" cy="9"/>
              </a:xfrm>
              <a:custGeom>
                <a:avLst/>
                <a:gdLst>
                  <a:gd name="T0" fmla="*/ 52 w 104"/>
                  <a:gd name="T1" fmla="*/ 104 h 104"/>
                  <a:gd name="T2" fmla="*/ 52 w 104"/>
                  <a:gd name="T3" fmla="*/ 104 h 104"/>
                  <a:gd name="T4" fmla="*/ 104 w 104"/>
                  <a:gd name="T5" fmla="*/ 52 h 104"/>
                  <a:gd name="T6" fmla="*/ 52 w 104"/>
                  <a:gd name="T7" fmla="*/ 0 h 104"/>
                  <a:gd name="T8" fmla="*/ 0 w 104"/>
                  <a:gd name="T9" fmla="*/ 52 h 104"/>
                  <a:gd name="T10" fmla="*/ 52 w 104"/>
                  <a:gd name="T11" fmla="*/ 104 h 104"/>
                </a:gdLst>
                <a:ahLst/>
                <a:cxnLst>
                  <a:cxn ang="0">
                    <a:pos x="T0" y="T1"/>
                  </a:cxn>
                  <a:cxn ang="0">
                    <a:pos x="T2" y="T3"/>
                  </a:cxn>
                  <a:cxn ang="0">
                    <a:pos x="T4" y="T5"/>
                  </a:cxn>
                  <a:cxn ang="0">
                    <a:pos x="T6" y="T7"/>
                  </a:cxn>
                  <a:cxn ang="0">
                    <a:pos x="T8" y="T9"/>
                  </a:cxn>
                  <a:cxn ang="0">
                    <a:pos x="T10" y="T11"/>
                  </a:cxn>
                </a:cxnLst>
                <a:rect l="0" t="0" r="r" b="b"/>
                <a:pathLst>
                  <a:path w="104" h="104">
                    <a:moveTo>
                      <a:pt x="52" y="104"/>
                    </a:moveTo>
                    <a:lnTo>
                      <a:pt x="52" y="104"/>
                    </a:lnTo>
                    <a:cubicBezTo>
                      <a:pt x="81" y="104"/>
                      <a:pt x="104" y="80"/>
                      <a:pt x="104" y="52"/>
                    </a:cubicBezTo>
                    <a:cubicBezTo>
                      <a:pt x="104" y="23"/>
                      <a:pt x="81" y="0"/>
                      <a:pt x="52" y="0"/>
                    </a:cubicBezTo>
                    <a:cubicBezTo>
                      <a:pt x="24" y="0"/>
                      <a:pt x="0" y="23"/>
                      <a:pt x="0" y="52"/>
                    </a:cubicBezTo>
                    <a:cubicBezTo>
                      <a:pt x="0" y="80"/>
                      <a:pt x="24" y="104"/>
                      <a:pt x="52" y="10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1" name="Freeform 99">
                <a:extLst>
                  <a:ext uri="{FF2B5EF4-FFF2-40B4-BE49-F238E27FC236}">
                    <a16:creationId xmlns:a16="http://schemas.microsoft.com/office/drawing/2014/main" id="{6AB8024F-0BF3-8169-ECDE-7363B55EB09F}"/>
                  </a:ext>
                </a:extLst>
              </p:cNvPr>
              <p:cNvSpPr>
                <a:spLocks noEditPoints="1"/>
              </p:cNvSpPr>
              <p:nvPr/>
            </p:nvSpPr>
            <p:spPr bwMode="auto">
              <a:xfrm>
                <a:off x="4038" y="1742"/>
                <a:ext cx="53" cy="53"/>
              </a:xfrm>
              <a:custGeom>
                <a:avLst/>
                <a:gdLst>
                  <a:gd name="T0" fmla="*/ 320 w 640"/>
                  <a:gd name="T1" fmla="*/ 268 h 640"/>
                  <a:gd name="T2" fmla="*/ 320 w 640"/>
                  <a:gd name="T3" fmla="*/ 268 h 640"/>
                  <a:gd name="T4" fmla="*/ 372 w 640"/>
                  <a:gd name="T5" fmla="*/ 320 h 640"/>
                  <a:gd name="T6" fmla="*/ 320 w 640"/>
                  <a:gd name="T7" fmla="*/ 372 h 640"/>
                  <a:gd name="T8" fmla="*/ 268 w 640"/>
                  <a:gd name="T9" fmla="*/ 320 h 640"/>
                  <a:gd name="T10" fmla="*/ 320 w 640"/>
                  <a:gd name="T11" fmla="*/ 268 h 640"/>
                  <a:gd name="T12" fmla="*/ 320 w 640"/>
                  <a:gd name="T13" fmla="*/ 268 h 640"/>
                  <a:gd name="T14" fmla="*/ 640 w 640"/>
                  <a:gd name="T15" fmla="*/ 320 h 640"/>
                  <a:gd name="T16" fmla="*/ 640 w 640"/>
                  <a:gd name="T17" fmla="*/ 320 h 640"/>
                  <a:gd name="T18" fmla="*/ 320 w 640"/>
                  <a:gd name="T19" fmla="*/ 0 h 640"/>
                  <a:gd name="T20" fmla="*/ 0 w 640"/>
                  <a:gd name="T21" fmla="*/ 320 h 640"/>
                  <a:gd name="T22" fmla="*/ 320 w 640"/>
                  <a:gd name="T23" fmla="*/ 640 h 640"/>
                  <a:gd name="T24" fmla="*/ 640 w 640"/>
                  <a:gd name="T25" fmla="*/ 32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0">
                    <a:moveTo>
                      <a:pt x="320" y="268"/>
                    </a:moveTo>
                    <a:lnTo>
                      <a:pt x="320" y="268"/>
                    </a:lnTo>
                    <a:cubicBezTo>
                      <a:pt x="349" y="268"/>
                      <a:pt x="372" y="291"/>
                      <a:pt x="372" y="320"/>
                    </a:cubicBezTo>
                    <a:cubicBezTo>
                      <a:pt x="372" y="348"/>
                      <a:pt x="349" y="372"/>
                      <a:pt x="320" y="372"/>
                    </a:cubicBezTo>
                    <a:cubicBezTo>
                      <a:pt x="292" y="372"/>
                      <a:pt x="268" y="348"/>
                      <a:pt x="268" y="320"/>
                    </a:cubicBezTo>
                    <a:cubicBezTo>
                      <a:pt x="268" y="291"/>
                      <a:pt x="292" y="268"/>
                      <a:pt x="320" y="268"/>
                    </a:cubicBezTo>
                    <a:lnTo>
                      <a:pt x="320" y="268"/>
                    </a:lnTo>
                    <a:close/>
                    <a:moveTo>
                      <a:pt x="640" y="320"/>
                    </a:moveTo>
                    <a:lnTo>
                      <a:pt x="640" y="320"/>
                    </a:lnTo>
                    <a:cubicBezTo>
                      <a:pt x="640" y="143"/>
                      <a:pt x="497" y="0"/>
                      <a:pt x="320" y="0"/>
                    </a:cubicBezTo>
                    <a:cubicBezTo>
                      <a:pt x="144" y="0"/>
                      <a:pt x="0" y="143"/>
                      <a:pt x="0" y="320"/>
                    </a:cubicBezTo>
                    <a:cubicBezTo>
                      <a:pt x="0" y="496"/>
                      <a:pt x="144" y="640"/>
                      <a:pt x="320" y="640"/>
                    </a:cubicBezTo>
                    <a:cubicBezTo>
                      <a:pt x="497" y="640"/>
                      <a:pt x="640" y="496"/>
                      <a:pt x="640" y="32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2" name="Freeform 100">
                <a:extLst>
                  <a:ext uri="{FF2B5EF4-FFF2-40B4-BE49-F238E27FC236}">
                    <a16:creationId xmlns:a16="http://schemas.microsoft.com/office/drawing/2014/main" id="{7C22437E-EAA0-0515-A793-37D2850194E7}"/>
                  </a:ext>
                </a:extLst>
              </p:cNvPr>
              <p:cNvSpPr>
                <a:spLocks/>
              </p:cNvSpPr>
              <p:nvPr/>
            </p:nvSpPr>
            <p:spPr bwMode="auto">
              <a:xfrm>
                <a:off x="3228" y="1535"/>
                <a:ext cx="9" cy="9"/>
              </a:xfrm>
              <a:custGeom>
                <a:avLst/>
                <a:gdLst>
                  <a:gd name="T0" fmla="*/ 52 w 104"/>
                  <a:gd name="T1" fmla="*/ 103 h 103"/>
                  <a:gd name="T2" fmla="*/ 52 w 104"/>
                  <a:gd name="T3" fmla="*/ 103 h 103"/>
                  <a:gd name="T4" fmla="*/ 104 w 104"/>
                  <a:gd name="T5" fmla="*/ 52 h 103"/>
                  <a:gd name="T6" fmla="*/ 52 w 104"/>
                  <a:gd name="T7" fmla="*/ 0 h 103"/>
                  <a:gd name="T8" fmla="*/ 0 w 104"/>
                  <a:gd name="T9" fmla="*/ 52 h 103"/>
                  <a:gd name="T10" fmla="*/ 52 w 104"/>
                  <a:gd name="T11" fmla="*/ 103 h 103"/>
                </a:gdLst>
                <a:ahLst/>
                <a:cxnLst>
                  <a:cxn ang="0">
                    <a:pos x="T0" y="T1"/>
                  </a:cxn>
                  <a:cxn ang="0">
                    <a:pos x="T2" y="T3"/>
                  </a:cxn>
                  <a:cxn ang="0">
                    <a:pos x="T4" y="T5"/>
                  </a:cxn>
                  <a:cxn ang="0">
                    <a:pos x="T6" y="T7"/>
                  </a:cxn>
                  <a:cxn ang="0">
                    <a:pos x="T8" y="T9"/>
                  </a:cxn>
                  <a:cxn ang="0">
                    <a:pos x="T10" y="T11"/>
                  </a:cxn>
                </a:cxnLst>
                <a:rect l="0" t="0" r="r" b="b"/>
                <a:pathLst>
                  <a:path w="104" h="103">
                    <a:moveTo>
                      <a:pt x="52" y="103"/>
                    </a:moveTo>
                    <a:lnTo>
                      <a:pt x="52" y="103"/>
                    </a:lnTo>
                    <a:cubicBezTo>
                      <a:pt x="80" y="103"/>
                      <a:pt x="104" y="80"/>
                      <a:pt x="104" y="52"/>
                    </a:cubicBezTo>
                    <a:cubicBezTo>
                      <a:pt x="104" y="23"/>
                      <a:pt x="80" y="0"/>
                      <a:pt x="52" y="0"/>
                    </a:cubicBezTo>
                    <a:cubicBezTo>
                      <a:pt x="23" y="0"/>
                      <a:pt x="0" y="23"/>
                      <a:pt x="0" y="52"/>
                    </a:cubicBezTo>
                    <a:cubicBezTo>
                      <a:pt x="0" y="80"/>
                      <a:pt x="23" y="103"/>
                      <a:pt x="52" y="10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3" name="Freeform 101">
                <a:extLst>
                  <a:ext uri="{FF2B5EF4-FFF2-40B4-BE49-F238E27FC236}">
                    <a16:creationId xmlns:a16="http://schemas.microsoft.com/office/drawing/2014/main" id="{2092A9A7-7EDE-CAAA-C983-9051E91F7717}"/>
                  </a:ext>
                </a:extLst>
              </p:cNvPr>
              <p:cNvSpPr>
                <a:spLocks noEditPoints="1"/>
              </p:cNvSpPr>
              <p:nvPr/>
            </p:nvSpPr>
            <p:spPr bwMode="auto">
              <a:xfrm>
                <a:off x="3206" y="1513"/>
                <a:ext cx="53" cy="53"/>
              </a:xfrm>
              <a:custGeom>
                <a:avLst/>
                <a:gdLst>
                  <a:gd name="T0" fmla="*/ 320 w 640"/>
                  <a:gd name="T1" fmla="*/ 269 h 641"/>
                  <a:gd name="T2" fmla="*/ 320 w 640"/>
                  <a:gd name="T3" fmla="*/ 269 h 641"/>
                  <a:gd name="T4" fmla="*/ 372 w 640"/>
                  <a:gd name="T5" fmla="*/ 321 h 641"/>
                  <a:gd name="T6" fmla="*/ 320 w 640"/>
                  <a:gd name="T7" fmla="*/ 372 h 641"/>
                  <a:gd name="T8" fmla="*/ 268 w 640"/>
                  <a:gd name="T9" fmla="*/ 321 h 641"/>
                  <a:gd name="T10" fmla="*/ 320 w 640"/>
                  <a:gd name="T11" fmla="*/ 269 h 641"/>
                  <a:gd name="T12" fmla="*/ 320 w 640"/>
                  <a:gd name="T13" fmla="*/ 269 h 641"/>
                  <a:gd name="T14" fmla="*/ 320 w 640"/>
                  <a:gd name="T15" fmla="*/ 641 h 641"/>
                  <a:gd name="T16" fmla="*/ 320 w 640"/>
                  <a:gd name="T17" fmla="*/ 641 h 641"/>
                  <a:gd name="T18" fmla="*/ 640 w 640"/>
                  <a:gd name="T19" fmla="*/ 321 h 641"/>
                  <a:gd name="T20" fmla="*/ 320 w 640"/>
                  <a:gd name="T21" fmla="*/ 0 h 641"/>
                  <a:gd name="T22" fmla="*/ 0 w 640"/>
                  <a:gd name="T23" fmla="*/ 321 h 641"/>
                  <a:gd name="T24" fmla="*/ 320 w 640"/>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269"/>
                    </a:moveTo>
                    <a:lnTo>
                      <a:pt x="320" y="269"/>
                    </a:lnTo>
                    <a:cubicBezTo>
                      <a:pt x="348" y="269"/>
                      <a:pt x="372" y="292"/>
                      <a:pt x="372" y="321"/>
                    </a:cubicBezTo>
                    <a:cubicBezTo>
                      <a:pt x="372" y="349"/>
                      <a:pt x="348" y="372"/>
                      <a:pt x="320" y="372"/>
                    </a:cubicBezTo>
                    <a:cubicBezTo>
                      <a:pt x="291" y="372"/>
                      <a:pt x="268" y="349"/>
                      <a:pt x="268" y="321"/>
                    </a:cubicBezTo>
                    <a:cubicBezTo>
                      <a:pt x="268" y="292"/>
                      <a:pt x="291" y="269"/>
                      <a:pt x="320" y="269"/>
                    </a:cubicBezTo>
                    <a:lnTo>
                      <a:pt x="320" y="269"/>
                    </a:lnTo>
                    <a:close/>
                    <a:moveTo>
                      <a:pt x="320" y="641"/>
                    </a:moveTo>
                    <a:lnTo>
                      <a:pt x="320" y="641"/>
                    </a:lnTo>
                    <a:cubicBezTo>
                      <a:pt x="496" y="641"/>
                      <a:pt x="640" y="497"/>
                      <a:pt x="640" y="321"/>
                    </a:cubicBezTo>
                    <a:cubicBezTo>
                      <a:pt x="640" y="144"/>
                      <a:pt x="496" y="0"/>
                      <a:pt x="320" y="0"/>
                    </a:cubicBezTo>
                    <a:cubicBezTo>
                      <a:pt x="143" y="0"/>
                      <a:pt x="0" y="144"/>
                      <a:pt x="0" y="321"/>
                    </a:cubicBezTo>
                    <a:cubicBezTo>
                      <a:pt x="0" y="497"/>
                      <a:pt x="143"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4" name="Freeform 102">
                <a:extLst>
                  <a:ext uri="{FF2B5EF4-FFF2-40B4-BE49-F238E27FC236}">
                    <a16:creationId xmlns:a16="http://schemas.microsoft.com/office/drawing/2014/main" id="{F7CB3BEA-28A8-8A25-8289-451588870172}"/>
                  </a:ext>
                </a:extLst>
              </p:cNvPr>
              <p:cNvSpPr>
                <a:spLocks/>
              </p:cNvSpPr>
              <p:nvPr/>
            </p:nvSpPr>
            <p:spPr bwMode="auto">
              <a:xfrm>
                <a:off x="2163" y="1258"/>
                <a:ext cx="9" cy="9"/>
              </a:xfrm>
              <a:custGeom>
                <a:avLst/>
                <a:gdLst>
                  <a:gd name="T0" fmla="*/ 52 w 104"/>
                  <a:gd name="T1" fmla="*/ 104 h 104"/>
                  <a:gd name="T2" fmla="*/ 52 w 104"/>
                  <a:gd name="T3" fmla="*/ 104 h 104"/>
                  <a:gd name="T4" fmla="*/ 104 w 104"/>
                  <a:gd name="T5" fmla="*/ 52 h 104"/>
                  <a:gd name="T6" fmla="*/ 52 w 104"/>
                  <a:gd name="T7" fmla="*/ 0 h 104"/>
                  <a:gd name="T8" fmla="*/ 0 w 104"/>
                  <a:gd name="T9" fmla="*/ 52 h 104"/>
                  <a:gd name="T10" fmla="*/ 52 w 104"/>
                  <a:gd name="T11" fmla="*/ 104 h 104"/>
                </a:gdLst>
                <a:ahLst/>
                <a:cxnLst>
                  <a:cxn ang="0">
                    <a:pos x="T0" y="T1"/>
                  </a:cxn>
                  <a:cxn ang="0">
                    <a:pos x="T2" y="T3"/>
                  </a:cxn>
                  <a:cxn ang="0">
                    <a:pos x="T4" y="T5"/>
                  </a:cxn>
                  <a:cxn ang="0">
                    <a:pos x="T6" y="T7"/>
                  </a:cxn>
                  <a:cxn ang="0">
                    <a:pos x="T8" y="T9"/>
                  </a:cxn>
                  <a:cxn ang="0">
                    <a:pos x="T10" y="T11"/>
                  </a:cxn>
                </a:cxnLst>
                <a:rect l="0" t="0" r="r" b="b"/>
                <a:pathLst>
                  <a:path w="104" h="104">
                    <a:moveTo>
                      <a:pt x="52" y="104"/>
                    </a:moveTo>
                    <a:lnTo>
                      <a:pt x="52" y="104"/>
                    </a:lnTo>
                    <a:cubicBezTo>
                      <a:pt x="81" y="104"/>
                      <a:pt x="104" y="81"/>
                      <a:pt x="104" y="52"/>
                    </a:cubicBezTo>
                    <a:cubicBezTo>
                      <a:pt x="104" y="24"/>
                      <a:pt x="81" y="0"/>
                      <a:pt x="52" y="0"/>
                    </a:cubicBezTo>
                    <a:cubicBezTo>
                      <a:pt x="24" y="0"/>
                      <a:pt x="0" y="24"/>
                      <a:pt x="0" y="52"/>
                    </a:cubicBezTo>
                    <a:cubicBezTo>
                      <a:pt x="0" y="81"/>
                      <a:pt x="24" y="104"/>
                      <a:pt x="52" y="10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5" name="Freeform 103">
                <a:extLst>
                  <a:ext uri="{FF2B5EF4-FFF2-40B4-BE49-F238E27FC236}">
                    <a16:creationId xmlns:a16="http://schemas.microsoft.com/office/drawing/2014/main" id="{E4BE6489-7B59-D689-E07F-7588257B5EB1}"/>
                  </a:ext>
                </a:extLst>
              </p:cNvPr>
              <p:cNvSpPr>
                <a:spLocks noEditPoints="1"/>
              </p:cNvSpPr>
              <p:nvPr/>
            </p:nvSpPr>
            <p:spPr bwMode="auto">
              <a:xfrm>
                <a:off x="2141" y="1236"/>
                <a:ext cx="53" cy="53"/>
              </a:xfrm>
              <a:custGeom>
                <a:avLst/>
                <a:gdLst>
                  <a:gd name="T0" fmla="*/ 320 w 640"/>
                  <a:gd name="T1" fmla="*/ 268 h 641"/>
                  <a:gd name="T2" fmla="*/ 320 w 640"/>
                  <a:gd name="T3" fmla="*/ 268 h 641"/>
                  <a:gd name="T4" fmla="*/ 372 w 640"/>
                  <a:gd name="T5" fmla="*/ 320 h 641"/>
                  <a:gd name="T6" fmla="*/ 320 w 640"/>
                  <a:gd name="T7" fmla="*/ 372 h 641"/>
                  <a:gd name="T8" fmla="*/ 268 w 640"/>
                  <a:gd name="T9" fmla="*/ 320 h 641"/>
                  <a:gd name="T10" fmla="*/ 320 w 640"/>
                  <a:gd name="T11" fmla="*/ 268 h 641"/>
                  <a:gd name="T12" fmla="*/ 320 w 640"/>
                  <a:gd name="T13" fmla="*/ 268 h 641"/>
                  <a:gd name="T14" fmla="*/ 320 w 640"/>
                  <a:gd name="T15" fmla="*/ 641 h 641"/>
                  <a:gd name="T16" fmla="*/ 320 w 640"/>
                  <a:gd name="T17" fmla="*/ 641 h 641"/>
                  <a:gd name="T18" fmla="*/ 640 w 640"/>
                  <a:gd name="T19" fmla="*/ 320 h 641"/>
                  <a:gd name="T20" fmla="*/ 320 w 640"/>
                  <a:gd name="T21" fmla="*/ 0 h 641"/>
                  <a:gd name="T22" fmla="*/ 0 w 640"/>
                  <a:gd name="T23" fmla="*/ 320 h 641"/>
                  <a:gd name="T24" fmla="*/ 320 w 640"/>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268"/>
                    </a:moveTo>
                    <a:lnTo>
                      <a:pt x="320" y="268"/>
                    </a:lnTo>
                    <a:cubicBezTo>
                      <a:pt x="349" y="268"/>
                      <a:pt x="372" y="292"/>
                      <a:pt x="372" y="320"/>
                    </a:cubicBezTo>
                    <a:cubicBezTo>
                      <a:pt x="372" y="349"/>
                      <a:pt x="349" y="372"/>
                      <a:pt x="320" y="372"/>
                    </a:cubicBezTo>
                    <a:cubicBezTo>
                      <a:pt x="292" y="372"/>
                      <a:pt x="268" y="349"/>
                      <a:pt x="268" y="320"/>
                    </a:cubicBezTo>
                    <a:cubicBezTo>
                      <a:pt x="268" y="292"/>
                      <a:pt x="292" y="268"/>
                      <a:pt x="320" y="268"/>
                    </a:cubicBezTo>
                    <a:lnTo>
                      <a:pt x="320" y="268"/>
                    </a:lnTo>
                    <a:close/>
                    <a:moveTo>
                      <a:pt x="320" y="641"/>
                    </a:moveTo>
                    <a:lnTo>
                      <a:pt x="320" y="641"/>
                    </a:lnTo>
                    <a:cubicBezTo>
                      <a:pt x="497" y="641"/>
                      <a:pt x="640" y="497"/>
                      <a:pt x="640" y="320"/>
                    </a:cubicBezTo>
                    <a:cubicBezTo>
                      <a:pt x="640" y="144"/>
                      <a:pt x="497" y="0"/>
                      <a:pt x="320" y="0"/>
                    </a:cubicBezTo>
                    <a:cubicBezTo>
                      <a:pt x="144" y="0"/>
                      <a:pt x="0" y="144"/>
                      <a:pt x="0" y="320"/>
                    </a:cubicBezTo>
                    <a:cubicBezTo>
                      <a:pt x="0" y="497"/>
                      <a:pt x="144"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6" name="Freeform 104">
                <a:extLst>
                  <a:ext uri="{FF2B5EF4-FFF2-40B4-BE49-F238E27FC236}">
                    <a16:creationId xmlns:a16="http://schemas.microsoft.com/office/drawing/2014/main" id="{D091BC4A-2E72-2010-CD12-B8279F13C8F7}"/>
                  </a:ext>
                </a:extLst>
              </p:cNvPr>
              <p:cNvSpPr>
                <a:spLocks/>
              </p:cNvSpPr>
              <p:nvPr/>
            </p:nvSpPr>
            <p:spPr bwMode="auto">
              <a:xfrm>
                <a:off x="2062" y="3555"/>
                <a:ext cx="57" cy="57"/>
              </a:xfrm>
              <a:custGeom>
                <a:avLst/>
                <a:gdLst>
                  <a:gd name="T0" fmla="*/ 341 w 683"/>
                  <a:gd name="T1" fmla="*/ 683 h 683"/>
                  <a:gd name="T2" fmla="*/ 341 w 683"/>
                  <a:gd name="T3" fmla="*/ 683 h 683"/>
                  <a:gd name="T4" fmla="*/ 683 w 683"/>
                  <a:gd name="T5" fmla="*/ 341 h 683"/>
                  <a:gd name="T6" fmla="*/ 341 w 683"/>
                  <a:gd name="T7" fmla="*/ 0 h 683"/>
                  <a:gd name="T8" fmla="*/ 0 w 683"/>
                  <a:gd name="T9" fmla="*/ 341 h 683"/>
                  <a:gd name="T10" fmla="*/ 341 w 683"/>
                  <a:gd name="T11" fmla="*/ 683 h 683"/>
                </a:gdLst>
                <a:ahLst/>
                <a:cxnLst>
                  <a:cxn ang="0">
                    <a:pos x="T0" y="T1"/>
                  </a:cxn>
                  <a:cxn ang="0">
                    <a:pos x="T2" y="T3"/>
                  </a:cxn>
                  <a:cxn ang="0">
                    <a:pos x="T4" y="T5"/>
                  </a:cxn>
                  <a:cxn ang="0">
                    <a:pos x="T6" y="T7"/>
                  </a:cxn>
                  <a:cxn ang="0">
                    <a:pos x="T8" y="T9"/>
                  </a:cxn>
                  <a:cxn ang="0">
                    <a:pos x="T10" y="T11"/>
                  </a:cxn>
                </a:cxnLst>
                <a:rect l="0" t="0" r="r" b="b"/>
                <a:pathLst>
                  <a:path w="683" h="683">
                    <a:moveTo>
                      <a:pt x="341" y="683"/>
                    </a:moveTo>
                    <a:lnTo>
                      <a:pt x="341" y="683"/>
                    </a:lnTo>
                    <a:cubicBezTo>
                      <a:pt x="529" y="683"/>
                      <a:pt x="683" y="530"/>
                      <a:pt x="683" y="341"/>
                    </a:cubicBezTo>
                    <a:cubicBezTo>
                      <a:pt x="683" y="153"/>
                      <a:pt x="529" y="0"/>
                      <a:pt x="341" y="0"/>
                    </a:cubicBezTo>
                    <a:cubicBezTo>
                      <a:pt x="153" y="0"/>
                      <a:pt x="0" y="153"/>
                      <a:pt x="0" y="341"/>
                    </a:cubicBezTo>
                    <a:cubicBezTo>
                      <a:pt x="0" y="530"/>
                      <a:pt x="153" y="683"/>
                      <a:pt x="341" y="68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7" name="Freeform 105">
                <a:extLst>
                  <a:ext uri="{FF2B5EF4-FFF2-40B4-BE49-F238E27FC236}">
                    <a16:creationId xmlns:a16="http://schemas.microsoft.com/office/drawing/2014/main" id="{1A03EC4F-B21B-487F-CFB9-37D1B40D93FF}"/>
                  </a:ext>
                </a:extLst>
              </p:cNvPr>
              <p:cNvSpPr>
                <a:spLocks noEditPoints="1"/>
              </p:cNvSpPr>
              <p:nvPr/>
            </p:nvSpPr>
            <p:spPr bwMode="auto">
              <a:xfrm>
                <a:off x="2040" y="3533"/>
                <a:ext cx="101" cy="101"/>
              </a:xfrm>
              <a:custGeom>
                <a:avLst/>
                <a:gdLst>
                  <a:gd name="T0" fmla="*/ 610 w 1220"/>
                  <a:gd name="T1" fmla="*/ 268 h 1219"/>
                  <a:gd name="T2" fmla="*/ 610 w 1220"/>
                  <a:gd name="T3" fmla="*/ 268 h 1219"/>
                  <a:gd name="T4" fmla="*/ 952 w 1220"/>
                  <a:gd name="T5" fmla="*/ 609 h 1219"/>
                  <a:gd name="T6" fmla="*/ 610 w 1220"/>
                  <a:gd name="T7" fmla="*/ 951 h 1219"/>
                  <a:gd name="T8" fmla="*/ 269 w 1220"/>
                  <a:gd name="T9" fmla="*/ 609 h 1219"/>
                  <a:gd name="T10" fmla="*/ 610 w 1220"/>
                  <a:gd name="T11" fmla="*/ 268 h 1219"/>
                  <a:gd name="T12" fmla="*/ 610 w 1220"/>
                  <a:gd name="T13" fmla="*/ 268 h 1219"/>
                  <a:gd name="T14" fmla="*/ 610 w 1220"/>
                  <a:gd name="T15" fmla="*/ 1219 h 1219"/>
                  <a:gd name="T16" fmla="*/ 610 w 1220"/>
                  <a:gd name="T17" fmla="*/ 1219 h 1219"/>
                  <a:gd name="T18" fmla="*/ 1220 w 1220"/>
                  <a:gd name="T19" fmla="*/ 609 h 1219"/>
                  <a:gd name="T20" fmla="*/ 610 w 1220"/>
                  <a:gd name="T21" fmla="*/ 0 h 1219"/>
                  <a:gd name="T22" fmla="*/ 0 w 1220"/>
                  <a:gd name="T23" fmla="*/ 609 h 1219"/>
                  <a:gd name="T24" fmla="*/ 610 w 1220"/>
                  <a:gd name="T25" fmla="*/ 1219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0" h="1219">
                    <a:moveTo>
                      <a:pt x="610" y="268"/>
                    </a:moveTo>
                    <a:lnTo>
                      <a:pt x="610" y="268"/>
                    </a:lnTo>
                    <a:cubicBezTo>
                      <a:pt x="798" y="268"/>
                      <a:pt x="952" y="421"/>
                      <a:pt x="952" y="609"/>
                    </a:cubicBezTo>
                    <a:cubicBezTo>
                      <a:pt x="952" y="798"/>
                      <a:pt x="798" y="951"/>
                      <a:pt x="610" y="951"/>
                    </a:cubicBezTo>
                    <a:cubicBezTo>
                      <a:pt x="422" y="951"/>
                      <a:pt x="269" y="798"/>
                      <a:pt x="269" y="609"/>
                    </a:cubicBezTo>
                    <a:cubicBezTo>
                      <a:pt x="269" y="421"/>
                      <a:pt x="422" y="268"/>
                      <a:pt x="610" y="268"/>
                    </a:cubicBezTo>
                    <a:lnTo>
                      <a:pt x="610" y="268"/>
                    </a:lnTo>
                    <a:close/>
                    <a:moveTo>
                      <a:pt x="610" y="1219"/>
                    </a:moveTo>
                    <a:lnTo>
                      <a:pt x="610" y="1219"/>
                    </a:lnTo>
                    <a:cubicBezTo>
                      <a:pt x="946" y="1219"/>
                      <a:pt x="1220" y="946"/>
                      <a:pt x="1220" y="609"/>
                    </a:cubicBezTo>
                    <a:cubicBezTo>
                      <a:pt x="1220" y="273"/>
                      <a:pt x="946" y="0"/>
                      <a:pt x="610" y="0"/>
                    </a:cubicBezTo>
                    <a:cubicBezTo>
                      <a:pt x="274" y="0"/>
                      <a:pt x="0" y="273"/>
                      <a:pt x="0" y="609"/>
                    </a:cubicBezTo>
                    <a:cubicBezTo>
                      <a:pt x="0" y="946"/>
                      <a:pt x="274" y="1219"/>
                      <a:pt x="610" y="1219"/>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8" name="Freeform 106">
                <a:extLst>
                  <a:ext uri="{FF2B5EF4-FFF2-40B4-BE49-F238E27FC236}">
                    <a16:creationId xmlns:a16="http://schemas.microsoft.com/office/drawing/2014/main" id="{5BD334BF-978A-D765-67C9-60602C72B69E}"/>
                  </a:ext>
                </a:extLst>
              </p:cNvPr>
              <p:cNvSpPr>
                <a:spLocks/>
              </p:cNvSpPr>
              <p:nvPr/>
            </p:nvSpPr>
            <p:spPr bwMode="auto">
              <a:xfrm>
                <a:off x="2368" y="3546"/>
                <a:ext cx="27" cy="27"/>
              </a:xfrm>
              <a:custGeom>
                <a:avLst/>
                <a:gdLst>
                  <a:gd name="T0" fmla="*/ 163 w 325"/>
                  <a:gd name="T1" fmla="*/ 325 h 325"/>
                  <a:gd name="T2" fmla="*/ 163 w 325"/>
                  <a:gd name="T3" fmla="*/ 325 h 325"/>
                  <a:gd name="T4" fmla="*/ 325 w 325"/>
                  <a:gd name="T5" fmla="*/ 163 h 325"/>
                  <a:gd name="T6" fmla="*/ 163 w 325"/>
                  <a:gd name="T7" fmla="*/ 0 h 325"/>
                  <a:gd name="T8" fmla="*/ 0 w 325"/>
                  <a:gd name="T9" fmla="*/ 163 h 325"/>
                  <a:gd name="T10" fmla="*/ 163 w 325"/>
                  <a:gd name="T11" fmla="*/ 325 h 325"/>
                </a:gdLst>
                <a:ahLst/>
                <a:cxnLst>
                  <a:cxn ang="0">
                    <a:pos x="T0" y="T1"/>
                  </a:cxn>
                  <a:cxn ang="0">
                    <a:pos x="T2" y="T3"/>
                  </a:cxn>
                  <a:cxn ang="0">
                    <a:pos x="T4" y="T5"/>
                  </a:cxn>
                  <a:cxn ang="0">
                    <a:pos x="T6" y="T7"/>
                  </a:cxn>
                  <a:cxn ang="0">
                    <a:pos x="T8" y="T9"/>
                  </a:cxn>
                  <a:cxn ang="0">
                    <a:pos x="T10" y="T11"/>
                  </a:cxn>
                </a:cxnLst>
                <a:rect l="0" t="0" r="r" b="b"/>
                <a:pathLst>
                  <a:path w="325" h="325">
                    <a:moveTo>
                      <a:pt x="163" y="325"/>
                    </a:moveTo>
                    <a:lnTo>
                      <a:pt x="163" y="325"/>
                    </a:lnTo>
                    <a:cubicBezTo>
                      <a:pt x="252" y="325"/>
                      <a:pt x="325" y="252"/>
                      <a:pt x="325" y="163"/>
                    </a:cubicBezTo>
                    <a:cubicBezTo>
                      <a:pt x="325" y="73"/>
                      <a:pt x="252" y="0"/>
                      <a:pt x="163" y="0"/>
                    </a:cubicBezTo>
                    <a:cubicBezTo>
                      <a:pt x="73" y="0"/>
                      <a:pt x="0" y="73"/>
                      <a:pt x="0" y="163"/>
                    </a:cubicBezTo>
                    <a:cubicBezTo>
                      <a:pt x="0" y="252"/>
                      <a:pt x="73" y="325"/>
                      <a:pt x="163" y="32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9" name="Freeform 107">
                <a:extLst>
                  <a:ext uri="{FF2B5EF4-FFF2-40B4-BE49-F238E27FC236}">
                    <a16:creationId xmlns:a16="http://schemas.microsoft.com/office/drawing/2014/main" id="{901612D6-97CE-260B-A9C3-0257FCAAC030}"/>
                  </a:ext>
                </a:extLst>
              </p:cNvPr>
              <p:cNvSpPr>
                <a:spLocks noEditPoints="1"/>
              </p:cNvSpPr>
              <p:nvPr/>
            </p:nvSpPr>
            <p:spPr bwMode="auto">
              <a:xfrm>
                <a:off x="2346" y="3524"/>
                <a:ext cx="71" cy="71"/>
              </a:xfrm>
              <a:custGeom>
                <a:avLst/>
                <a:gdLst>
                  <a:gd name="T0" fmla="*/ 431 w 861"/>
                  <a:gd name="T1" fmla="*/ 268 h 861"/>
                  <a:gd name="T2" fmla="*/ 431 w 861"/>
                  <a:gd name="T3" fmla="*/ 268 h 861"/>
                  <a:gd name="T4" fmla="*/ 593 w 861"/>
                  <a:gd name="T5" fmla="*/ 431 h 861"/>
                  <a:gd name="T6" fmla="*/ 431 w 861"/>
                  <a:gd name="T7" fmla="*/ 593 h 861"/>
                  <a:gd name="T8" fmla="*/ 268 w 861"/>
                  <a:gd name="T9" fmla="*/ 431 h 861"/>
                  <a:gd name="T10" fmla="*/ 431 w 861"/>
                  <a:gd name="T11" fmla="*/ 268 h 861"/>
                  <a:gd name="T12" fmla="*/ 431 w 861"/>
                  <a:gd name="T13" fmla="*/ 268 h 861"/>
                  <a:gd name="T14" fmla="*/ 861 w 861"/>
                  <a:gd name="T15" fmla="*/ 431 h 861"/>
                  <a:gd name="T16" fmla="*/ 861 w 861"/>
                  <a:gd name="T17" fmla="*/ 431 h 861"/>
                  <a:gd name="T18" fmla="*/ 431 w 861"/>
                  <a:gd name="T19" fmla="*/ 0 h 861"/>
                  <a:gd name="T20" fmla="*/ 0 w 861"/>
                  <a:gd name="T21" fmla="*/ 431 h 861"/>
                  <a:gd name="T22" fmla="*/ 431 w 861"/>
                  <a:gd name="T23" fmla="*/ 861 h 861"/>
                  <a:gd name="T24" fmla="*/ 861 w 861"/>
                  <a:gd name="T25" fmla="*/ 431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1" y="268"/>
                    </a:moveTo>
                    <a:lnTo>
                      <a:pt x="431" y="268"/>
                    </a:lnTo>
                    <a:cubicBezTo>
                      <a:pt x="520" y="268"/>
                      <a:pt x="593" y="341"/>
                      <a:pt x="593" y="431"/>
                    </a:cubicBezTo>
                    <a:cubicBezTo>
                      <a:pt x="593" y="520"/>
                      <a:pt x="520" y="593"/>
                      <a:pt x="431" y="593"/>
                    </a:cubicBezTo>
                    <a:cubicBezTo>
                      <a:pt x="341" y="593"/>
                      <a:pt x="268" y="520"/>
                      <a:pt x="268" y="431"/>
                    </a:cubicBezTo>
                    <a:cubicBezTo>
                      <a:pt x="268" y="341"/>
                      <a:pt x="341" y="268"/>
                      <a:pt x="431" y="268"/>
                    </a:cubicBezTo>
                    <a:lnTo>
                      <a:pt x="431" y="268"/>
                    </a:lnTo>
                    <a:close/>
                    <a:moveTo>
                      <a:pt x="861" y="431"/>
                    </a:moveTo>
                    <a:lnTo>
                      <a:pt x="861" y="431"/>
                    </a:lnTo>
                    <a:cubicBezTo>
                      <a:pt x="861" y="193"/>
                      <a:pt x="668" y="0"/>
                      <a:pt x="431" y="0"/>
                    </a:cubicBezTo>
                    <a:cubicBezTo>
                      <a:pt x="193" y="0"/>
                      <a:pt x="0" y="193"/>
                      <a:pt x="0" y="431"/>
                    </a:cubicBezTo>
                    <a:cubicBezTo>
                      <a:pt x="0" y="668"/>
                      <a:pt x="193" y="861"/>
                      <a:pt x="431" y="861"/>
                    </a:cubicBezTo>
                    <a:cubicBezTo>
                      <a:pt x="668" y="861"/>
                      <a:pt x="861" y="668"/>
                      <a:pt x="861" y="43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0" name="Freeform 108">
                <a:extLst>
                  <a:ext uri="{FF2B5EF4-FFF2-40B4-BE49-F238E27FC236}">
                    <a16:creationId xmlns:a16="http://schemas.microsoft.com/office/drawing/2014/main" id="{E051216D-589D-E570-9E75-318117E7B529}"/>
                  </a:ext>
                </a:extLst>
              </p:cNvPr>
              <p:cNvSpPr>
                <a:spLocks/>
              </p:cNvSpPr>
              <p:nvPr/>
            </p:nvSpPr>
            <p:spPr bwMode="auto">
              <a:xfrm>
                <a:off x="1897" y="3322"/>
                <a:ext cx="29" cy="29"/>
              </a:xfrm>
              <a:custGeom>
                <a:avLst/>
                <a:gdLst>
                  <a:gd name="T0" fmla="*/ 179 w 358"/>
                  <a:gd name="T1" fmla="*/ 358 h 358"/>
                  <a:gd name="T2" fmla="*/ 179 w 358"/>
                  <a:gd name="T3" fmla="*/ 358 h 358"/>
                  <a:gd name="T4" fmla="*/ 358 w 358"/>
                  <a:gd name="T5" fmla="*/ 179 h 358"/>
                  <a:gd name="T6" fmla="*/ 179 w 358"/>
                  <a:gd name="T7" fmla="*/ 0 h 358"/>
                  <a:gd name="T8" fmla="*/ 0 w 358"/>
                  <a:gd name="T9" fmla="*/ 179 h 358"/>
                  <a:gd name="T10" fmla="*/ 179 w 358"/>
                  <a:gd name="T11" fmla="*/ 358 h 358"/>
                </a:gdLst>
                <a:ahLst/>
                <a:cxnLst>
                  <a:cxn ang="0">
                    <a:pos x="T0" y="T1"/>
                  </a:cxn>
                  <a:cxn ang="0">
                    <a:pos x="T2" y="T3"/>
                  </a:cxn>
                  <a:cxn ang="0">
                    <a:pos x="T4" y="T5"/>
                  </a:cxn>
                  <a:cxn ang="0">
                    <a:pos x="T6" y="T7"/>
                  </a:cxn>
                  <a:cxn ang="0">
                    <a:pos x="T8" y="T9"/>
                  </a:cxn>
                  <a:cxn ang="0">
                    <a:pos x="T10" y="T11"/>
                  </a:cxn>
                </a:cxnLst>
                <a:rect l="0" t="0" r="r" b="b"/>
                <a:pathLst>
                  <a:path w="358" h="358">
                    <a:moveTo>
                      <a:pt x="179" y="358"/>
                    </a:moveTo>
                    <a:lnTo>
                      <a:pt x="179" y="358"/>
                    </a:lnTo>
                    <a:cubicBezTo>
                      <a:pt x="278" y="358"/>
                      <a:pt x="358" y="278"/>
                      <a:pt x="358" y="179"/>
                    </a:cubicBezTo>
                    <a:cubicBezTo>
                      <a:pt x="358" y="80"/>
                      <a:pt x="278" y="0"/>
                      <a:pt x="179" y="0"/>
                    </a:cubicBezTo>
                    <a:cubicBezTo>
                      <a:pt x="80" y="0"/>
                      <a:pt x="0" y="80"/>
                      <a:pt x="0" y="179"/>
                    </a:cubicBezTo>
                    <a:cubicBezTo>
                      <a:pt x="0" y="278"/>
                      <a:pt x="80" y="358"/>
                      <a:pt x="179" y="35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1" name="Freeform 109">
                <a:extLst>
                  <a:ext uri="{FF2B5EF4-FFF2-40B4-BE49-F238E27FC236}">
                    <a16:creationId xmlns:a16="http://schemas.microsoft.com/office/drawing/2014/main" id="{E4C96EB1-A5A1-1C48-BFFE-01C27A4DEB0A}"/>
                  </a:ext>
                </a:extLst>
              </p:cNvPr>
              <p:cNvSpPr>
                <a:spLocks noEditPoints="1"/>
              </p:cNvSpPr>
              <p:nvPr/>
            </p:nvSpPr>
            <p:spPr bwMode="auto">
              <a:xfrm>
                <a:off x="1874" y="3300"/>
                <a:ext cx="74" cy="74"/>
              </a:xfrm>
              <a:custGeom>
                <a:avLst/>
                <a:gdLst>
                  <a:gd name="T0" fmla="*/ 448 w 896"/>
                  <a:gd name="T1" fmla="*/ 269 h 896"/>
                  <a:gd name="T2" fmla="*/ 448 w 896"/>
                  <a:gd name="T3" fmla="*/ 269 h 896"/>
                  <a:gd name="T4" fmla="*/ 627 w 896"/>
                  <a:gd name="T5" fmla="*/ 448 h 896"/>
                  <a:gd name="T6" fmla="*/ 448 w 896"/>
                  <a:gd name="T7" fmla="*/ 627 h 896"/>
                  <a:gd name="T8" fmla="*/ 269 w 896"/>
                  <a:gd name="T9" fmla="*/ 448 h 896"/>
                  <a:gd name="T10" fmla="*/ 448 w 896"/>
                  <a:gd name="T11" fmla="*/ 269 h 896"/>
                  <a:gd name="T12" fmla="*/ 448 w 896"/>
                  <a:gd name="T13" fmla="*/ 269 h 896"/>
                  <a:gd name="T14" fmla="*/ 448 w 896"/>
                  <a:gd name="T15" fmla="*/ 896 h 896"/>
                  <a:gd name="T16" fmla="*/ 448 w 896"/>
                  <a:gd name="T17" fmla="*/ 896 h 896"/>
                  <a:gd name="T18" fmla="*/ 896 w 896"/>
                  <a:gd name="T19" fmla="*/ 448 h 896"/>
                  <a:gd name="T20" fmla="*/ 448 w 896"/>
                  <a:gd name="T21" fmla="*/ 0 h 896"/>
                  <a:gd name="T22" fmla="*/ 0 w 896"/>
                  <a:gd name="T23" fmla="*/ 448 h 896"/>
                  <a:gd name="T24" fmla="*/ 448 w 896"/>
                  <a:gd name="T25" fmla="*/ 896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6" h="896">
                    <a:moveTo>
                      <a:pt x="448" y="269"/>
                    </a:moveTo>
                    <a:lnTo>
                      <a:pt x="448" y="269"/>
                    </a:lnTo>
                    <a:cubicBezTo>
                      <a:pt x="547" y="269"/>
                      <a:pt x="627" y="349"/>
                      <a:pt x="627" y="448"/>
                    </a:cubicBezTo>
                    <a:cubicBezTo>
                      <a:pt x="627" y="547"/>
                      <a:pt x="547" y="627"/>
                      <a:pt x="448" y="627"/>
                    </a:cubicBezTo>
                    <a:cubicBezTo>
                      <a:pt x="349" y="627"/>
                      <a:pt x="269" y="547"/>
                      <a:pt x="269" y="448"/>
                    </a:cubicBezTo>
                    <a:cubicBezTo>
                      <a:pt x="269" y="349"/>
                      <a:pt x="349" y="269"/>
                      <a:pt x="448" y="269"/>
                    </a:cubicBezTo>
                    <a:lnTo>
                      <a:pt x="448" y="269"/>
                    </a:lnTo>
                    <a:close/>
                    <a:moveTo>
                      <a:pt x="448" y="896"/>
                    </a:moveTo>
                    <a:lnTo>
                      <a:pt x="448" y="896"/>
                    </a:lnTo>
                    <a:cubicBezTo>
                      <a:pt x="695" y="896"/>
                      <a:pt x="896" y="695"/>
                      <a:pt x="896" y="448"/>
                    </a:cubicBezTo>
                    <a:cubicBezTo>
                      <a:pt x="896" y="201"/>
                      <a:pt x="695" y="0"/>
                      <a:pt x="448" y="0"/>
                    </a:cubicBezTo>
                    <a:cubicBezTo>
                      <a:pt x="201" y="0"/>
                      <a:pt x="0" y="201"/>
                      <a:pt x="0" y="448"/>
                    </a:cubicBezTo>
                    <a:cubicBezTo>
                      <a:pt x="0" y="695"/>
                      <a:pt x="201" y="896"/>
                      <a:pt x="448" y="89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2" name="Freeform 110">
                <a:extLst>
                  <a:ext uri="{FF2B5EF4-FFF2-40B4-BE49-F238E27FC236}">
                    <a16:creationId xmlns:a16="http://schemas.microsoft.com/office/drawing/2014/main" id="{1A6B9148-2DAA-4ECB-0513-1BB0B6384011}"/>
                  </a:ext>
                </a:extLst>
              </p:cNvPr>
              <p:cNvSpPr>
                <a:spLocks/>
              </p:cNvSpPr>
              <p:nvPr/>
            </p:nvSpPr>
            <p:spPr bwMode="auto">
              <a:xfrm>
                <a:off x="2717" y="1147"/>
                <a:ext cx="25" cy="24"/>
              </a:xfrm>
              <a:custGeom>
                <a:avLst/>
                <a:gdLst>
                  <a:gd name="T0" fmla="*/ 146 w 292"/>
                  <a:gd name="T1" fmla="*/ 292 h 292"/>
                  <a:gd name="T2" fmla="*/ 146 w 292"/>
                  <a:gd name="T3" fmla="*/ 292 h 292"/>
                  <a:gd name="T4" fmla="*/ 292 w 292"/>
                  <a:gd name="T5" fmla="*/ 146 h 292"/>
                  <a:gd name="T6" fmla="*/ 146 w 292"/>
                  <a:gd name="T7" fmla="*/ 0 h 292"/>
                  <a:gd name="T8" fmla="*/ 0 w 292"/>
                  <a:gd name="T9" fmla="*/ 146 h 292"/>
                  <a:gd name="T10" fmla="*/ 146 w 292"/>
                  <a:gd name="T11" fmla="*/ 292 h 292"/>
                </a:gdLst>
                <a:ahLst/>
                <a:cxnLst>
                  <a:cxn ang="0">
                    <a:pos x="T0" y="T1"/>
                  </a:cxn>
                  <a:cxn ang="0">
                    <a:pos x="T2" y="T3"/>
                  </a:cxn>
                  <a:cxn ang="0">
                    <a:pos x="T4" y="T5"/>
                  </a:cxn>
                  <a:cxn ang="0">
                    <a:pos x="T6" y="T7"/>
                  </a:cxn>
                  <a:cxn ang="0">
                    <a:pos x="T8" y="T9"/>
                  </a:cxn>
                  <a:cxn ang="0">
                    <a:pos x="T10" y="T11"/>
                  </a:cxn>
                </a:cxnLst>
                <a:rect l="0" t="0" r="r" b="b"/>
                <a:pathLst>
                  <a:path w="292" h="292">
                    <a:moveTo>
                      <a:pt x="146" y="292"/>
                    </a:moveTo>
                    <a:lnTo>
                      <a:pt x="146" y="292"/>
                    </a:lnTo>
                    <a:cubicBezTo>
                      <a:pt x="227" y="292"/>
                      <a:pt x="292" y="227"/>
                      <a:pt x="292" y="146"/>
                    </a:cubicBezTo>
                    <a:cubicBezTo>
                      <a:pt x="292" y="65"/>
                      <a:pt x="227" y="0"/>
                      <a:pt x="146" y="0"/>
                    </a:cubicBezTo>
                    <a:cubicBezTo>
                      <a:pt x="65" y="0"/>
                      <a:pt x="0" y="65"/>
                      <a:pt x="0" y="146"/>
                    </a:cubicBezTo>
                    <a:cubicBezTo>
                      <a:pt x="0" y="227"/>
                      <a:pt x="65" y="292"/>
                      <a:pt x="146" y="292"/>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3" name="Freeform 111">
                <a:extLst>
                  <a:ext uri="{FF2B5EF4-FFF2-40B4-BE49-F238E27FC236}">
                    <a16:creationId xmlns:a16="http://schemas.microsoft.com/office/drawing/2014/main" id="{3B557C80-D655-CFA0-8E4E-940A484DD57E}"/>
                  </a:ext>
                </a:extLst>
              </p:cNvPr>
              <p:cNvSpPr>
                <a:spLocks noEditPoints="1"/>
              </p:cNvSpPr>
              <p:nvPr/>
            </p:nvSpPr>
            <p:spPr bwMode="auto">
              <a:xfrm>
                <a:off x="2695" y="1125"/>
                <a:ext cx="69" cy="69"/>
              </a:xfrm>
              <a:custGeom>
                <a:avLst/>
                <a:gdLst>
                  <a:gd name="T0" fmla="*/ 415 w 829"/>
                  <a:gd name="T1" fmla="*/ 269 h 830"/>
                  <a:gd name="T2" fmla="*/ 415 w 829"/>
                  <a:gd name="T3" fmla="*/ 269 h 830"/>
                  <a:gd name="T4" fmla="*/ 561 w 829"/>
                  <a:gd name="T5" fmla="*/ 415 h 830"/>
                  <a:gd name="T6" fmla="*/ 415 w 829"/>
                  <a:gd name="T7" fmla="*/ 561 h 830"/>
                  <a:gd name="T8" fmla="*/ 269 w 829"/>
                  <a:gd name="T9" fmla="*/ 415 h 830"/>
                  <a:gd name="T10" fmla="*/ 415 w 829"/>
                  <a:gd name="T11" fmla="*/ 269 h 830"/>
                  <a:gd name="T12" fmla="*/ 415 w 829"/>
                  <a:gd name="T13" fmla="*/ 269 h 830"/>
                  <a:gd name="T14" fmla="*/ 415 w 829"/>
                  <a:gd name="T15" fmla="*/ 830 h 830"/>
                  <a:gd name="T16" fmla="*/ 415 w 829"/>
                  <a:gd name="T17" fmla="*/ 830 h 830"/>
                  <a:gd name="T18" fmla="*/ 829 w 829"/>
                  <a:gd name="T19" fmla="*/ 415 h 830"/>
                  <a:gd name="T20" fmla="*/ 415 w 829"/>
                  <a:gd name="T21" fmla="*/ 0 h 830"/>
                  <a:gd name="T22" fmla="*/ 0 w 829"/>
                  <a:gd name="T23" fmla="*/ 415 h 830"/>
                  <a:gd name="T24" fmla="*/ 415 w 829"/>
                  <a:gd name="T25" fmla="*/ 830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29" h="830">
                    <a:moveTo>
                      <a:pt x="415" y="269"/>
                    </a:moveTo>
                    <a:lnTo>
                      <a:pt x="415" y="269"/>
                    </a:lnTo>
                    <a:cubicBezTo>
                      <a:pt x="496" y="269"/>
                      <a:pt x="561" y="334"/>
                      <a:pt x="561" y="415"/>
                    </a:cubicBezTo>
                    <a:cubicBezTo>
                      <a:pt x="561" y="496"/>
                      <a:pt x="496" y="561"/>
                      <a:pt x="415" y="561"/>
                    </a:cubicBezTo>
                    <a:cubicBezTo>
                      <a:pt x="334" y="561"/>
                      <a:pt x="269" y="496"/>
                      <a:pt x="269" y="415"/>
                    </a:cubicBezTo>
                    <a:cubicBezTo>
                      <a:pt x="269" y="334"/>
                      <a:pt x="334" y="269"/>
                      <a:pt x="415" y="269"/>
                    </a:cubicBezTo>
                    <a:lnTo>
                      <a:pt x="415" y="269"/>
                    </a:lnTo>
                    <a:close/>
                    <a:moveTo>
                      <a:pt x="415" y="830"/>
                    </a:moveTo>
                    <a:lnTo>
                      <a:pt x="415" y="830"/>
                    </a:lnTo>
                    <a:cubicBezTo>
                      <a:pt x="643" y="830"/>
                      <a:pt x="829" y="644"/>
                      <a:pt x="829" y="415"/>
                    </a:cubicBezTo>
                    <a:cubicBezTo>
                      <a:pt x="829" y="186"/>
                      <a:pt x="643" y="0"/>
                      <a:pt x="415" y="0"/>
                    </a:cubicBezTo>
                    <a:cubicBezTo>
                      <a:pt x="186" y="0"/>
                      <a:pt x="0" y="186"/>
                      <a:pt x="0" y="415"/>
                    </a:cubicBezTo>
                    <a:cubicBezTo>
                      <a:pt x="0" y="644"/>
                      <a:pt x="186" y="830"/>
                      <a:pt x="415" y="83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4" name="Freeform 112">
                <a:extLst>
                  <a:ext uri="{FF2B5EF4-FFF2-40B4-BE49-F238E27FC236}">
                    <a16:creationId xmlns:a16="http://schemas.microsoft.com/office/drawing/2014/main" id="{1232AE0E-FCAD-83A3-F565-0142DDEA94C5}"/>
                  </a:ext>
                </a:extLst>
              </p:cNvPr>
              <p:cNvSpPr>
                <a:spLocks/>
              </p:cNvSpPr>
              <p:nvPr/>
            </p:nvSpPr>
            <p:spPr bwMode="auto">
              <a:xfrm>
                <a:off x="2633" y="1027"/>
                <a:ext cx="8" cy="8"/>
              </a:xfrm>
              <a:custGeom>
                <a:avLst/>
                <a:gdLst>
                  <a:gd name="T0" fmla="*/ 52 w 104"/>
                  <a:gd name="T1" fmla="*/ 104 h 104"/>
                  <a:gd name="T2" fmla="*/ 52 w 104"/>
                  <a:gd name="T3" fmla="*/ 104 h 104"/>
                  <a:gd name="T4" fmla="*/ 104 w 104"/>
                  <a:gd name="T5" fmla="*/ 52 h 104"/>
                  <a:gd name="T6" fmla="*/ 52 w 104"/>
                  <a:gd name="T7" fmla="*/ 0 h 104"/>
                  <a:gd name="T8" fmla="*/ 0 w 104"/>
                  <a:gd name="T9" fmla="*/ 52 h 104"/>
                  <a:gd name="T10" fmla="*/ 52 w 104"/>
                  <a:gd name="T11" fmla="*/ 104 h 104"/>
                </a:gdLst>
                <a:ahLst/>
                <a:cxnLst>
                  <a:cxn ang="0">
                    <a:pos x="T0" y="T1"/>
                  </a:cxn>
                  <a:cxn ang="0">
                    <a:pos x="T2" y="T3"/>
                  </a:cxn>
                  <a:cxn ang="0">
                    <a:pos x="T4" y="T5"/>
                  </a:cxn>
                  <a:cxn ang="0">
                    <a:pos x="T6" y="T7"/>
                  </a:cxn>
                  <a:cxn ang="0">
                    <a:pos x="T8" y="T9"/>
                  </a:cxn>
                  <a:cxn ang="0">
                    <a:pos x="T10" y="T11"/>
                  </a:cxn>
                </a:cxnLst>
                <a:rect l="0" t="0" r="r" b="b"/>
                <a:pathLst>
                  <a:path w="104" h="104">
                    <a:moveTo>
                      <a:pt x="52" y="104"/>
                    </a:moveTo>
                    <a:lnTo>
                      <a:pt x="52" y="104"/>
                    </a:lnTo>
                    <a:cubicBezTo>
                      <a:pt x="81" y="104"/>
                      <a:pt x="104" y="81"/>
                      <a:pt x="104" y="52"/>
                    </a:cubicBezTo>
                    <a:cubicBezTo>
                      <a:pt x="104" y="24"/>
                      <a:pt x="81" y="0"/>
                      <a:pt x="52" y="0"/>
                    </a:cubicBezTo>
                    <a:cubicBezTo>
                      <a:pt x="24" y="0"/>
                      <a:pt x="0" y="24"/>
                      <a:pt x="0" y="52"/>
                    </a:cubicBezTo>
                    <a:cubicBezTo>
                      <a:pt x="0" y="81"/>
                      <a:pt x="24" y="104"/>
                      <a:pt x="52" y="10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5" name="Freeform 113">
                <a:extLst>
                  <a:ext uri="{FF2B5EF4-FFF2-40B4-BE49-F238E27FC236}">
                    <a16:creationId xmlns:a16="http://schemas.microsoft.com/office/drawing/2014/main" id="{5468F044-DFC1-5EDE-52B7-8E0066558896}"/>
                  </a:ext>
                </a:extLst>
              </p:cNvPr>
              <p:cNvSpPr>
                <a:spLocks noEditPoints="1"/>
              </p:cNvSpPr>
              <p:nvPr/>
            </p:nvSpPr>
            <p:spPr bwMode="auto">
              <a:xfrm>
                <a:off x="2611" y="1004"/>
                <a:ext cx="53" cy="53"/>
              </a:xfrm>
              <a:custGeom>
                <a:avLst/>
                <a:gdLst>
                  <a:gd name="T0" fmla="*/ 320 w 641"/>
                  <a:gd name="T1" fmla="*/ 268 h 641"/>
                  <a:gd name="T2" fmla="*/ 320 w 641"/>
                  <a:gd name="T3" fmla="*/ 268 h 641"/>
                  <a:gd name="T4" fmla="*/ 372 w 641"/>
                  <a:gd name="T5" fmla="*/ 320 h 641"/>
                  <a:gd name="T6" fmla="*/ 320 w 641"/>
                  <a:gd name="T7" fmla="*/ 372 h 641"/>
                  <a:gd name="T8" fmla="*/ 268 w 641"/>
                  <a:gd name="T9" fmla="*/ 320 h 641"/>
                  <a:gd name="T10" fmla="*/ 320 w 641"/>
                  <a:gd name="T11" fmla="*/ 268 h 641"/>
                  <a:gd name="T12" fmla="*/ 320 w 641"/>
                  <a:gd name="T13" fmla="*/ 268 h 641"/>
                  <a:gd name="T14" fmla="*/ 320 w 641"/>
                  <a:gd name="T15" fmla="*/ 641 h 641"/>
                  <a:gd name="T16" fmla="*/ 320 w 641"/>
                  <a:gd name="T17" fmla="*/ 641 h 641"/>
                  <a:gd name="T18" fmla="*/ 641 w 641"/>
                  <a:gd name="T19" fmla="*/ 320 h 641"/>
                  <a:gd name="T20" fmla="*/ 320 w 641"/>
                  <a:gd name="T21" fmla="*/ 0 h 641"/>
                  <a:gd name="T22" fmla="*/ 0 w 641"/>
                  <a:gd name="T23" fmla="*/ 320 h 641"/>
                  <a:gd name="T24" fmla="*/ 320 w 641"/>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1" h="641">
                    <a:moveTo>
                      <a:pt x="320" y="268"/>
                    </a:moveTo>
                    <a:lnTo>
                      <a:pt x="320" y="268"/>
                    </a:lnTo>
                    <a:cubicBezTo>
                      <a:pt x="349" y="268"/>
                      <a:pt x="372" y="292"/>
                      <a:pt x="372" y="320"/>
                    </a:cubicBezTo>
                    <a:cubicBezTo>
                      <a:pt x="372" y="349"/>
                      <a:pt x="349" y="372"/>
                      <a:pt x="320" y="372"/>
                    </a:cubicBezTo>
                    <a:cubicBezTo>
                      <a:pt x="292" y="372"/>
                      <a:pt x="268" y="349"/>
                      <a:pt x="268" y="320"/>
                    </a:cubicBezTo>
                    <a:cubicBezTo>
                      <a:pt x="268" y="292"/>
                      <a:pt x="292" y="268"/>
                      <a:pt x="320" y="268"/>
                    </a:cubicBezTo>
                    <a:lnTo>
                      <a:pt x="320" y="268"/>
                    </a:lnTo>
                    <a:close/>
                    <a:moveTo>
                      <a:pt x="320" y="641"/>
                    </a:moveTo>
                    <a:lnTo>
                      <a:pt x="320" y="641"/>
                    </a:lnTo>
                    <a:cubicBezTo>
                      <a:pt x="497" y="641"/>
                      <a:pt x="641" y="497"/>
                      <a:pt x="641" y="320"/>
                    </a:cubicBezTo>
                    <a:cubicBezTo>
                      <a:pt x="641" y="144"/>
                      <a:pt x="497" y="0"/>
                      <a:pt x="320" y="0"/>
                    </a:cubicBezTo>
                    <a:cubicBezTo>
                      <a:pt x="144" y="0"/>
                      <a:pt x="0" y="144"/>
                      <a:pt x="0" y="320"/>
                    </a:cubicBezTo>
                    <a:cubicBezTo>
                      <a:pt x="0" y="497"/>
                      <a:pt x="144"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6" name="Freeform 114">
                <a:extLst>
                  <a:ext uri="{FF2B5EF4-FFF2-40B4-BE49-F238E27FC236}">
                    <a16:creationId xmlns:a16="http://schemas.microsoft.com/office/drawing/2014/main" id="{9A283920-D268-3B0D-D7B8-DC8B7E802295}"/>
                  </a:ext>
                </a:extLst>
              </p:cNvPr>
              <p:cNvSpPr>
                <a:spLocks/>
              </p:cNvSpPr>
              <p:nvPr/>
            </p:nvSpPr>
            <p:spPr bwMode="auto">
              <a:xfrm>
                <a:off x="1527" y="2412"/>
                <a:ext cx="65" cy="65"/>
              </a:xfrm>
              <a:custGeom>
                <a:avLst/>
                <a:gdLst>
                  <a:gd name="T0" fmla="*/ 0 w 786"/>
                  <a:gd name="T1" fmla="*/ 393 h 786"/>
                  <a:gd name="T2" fmla="*/ 0 w 786"/>
                  <a:gd name="T3" fmla="*/ 393 h 786"/>
                  <a:gd name="T4" fmla="*/ 393 w 786"/>
                  <a:gd name="T5" fmla="*/ 786 h 786"/>
                  <a:gd name="T6" fmla="*/ 786 w 786"/>
                  <a:gd name="T7" fmla="*/ 393 h 786"/>
                  <a:gd name="T8" fmla="*/ 393 w 786"/>
                  <a:gd name="T9" fmla="*/ 0 h 786"/>
                  <a:gd name="T10" fmla="*/ 0 w 786"/>
                  <a:gd name="T11" fmla="*/ 393 h 786"/>
                </a:gdLst>
                <a:ahLst/>
                <a:cxnLst>
                  <a:cxn ang="0">
                    <a:pos x="T0" y="T1"/>
                  </a:cxn>
                  <a:cxn ang="0">
                    <a:pos x="T2" y="T3"/>
                  </a:cxn>
                  <a:cxn ang="0">
                    <a:pos x="T4" y="T5"/>
                  </a:cxn>
                  <a:cxn ang="0">
                    <a:pos x="T6" y="T7"/>
                  </a:cxn>
                  <a:cxn ang="0">
                    <a:pos x="T8" y="T9"/>
                  </a:cxn>
                  <a:cxn ang="0">
                    <a:pos x="T10" y="T11"/>
                  </a:cxn>
                </a:cxnLst>
                <a:rect l="0" t="0" r="r" b="b"/>
                <a:pathLst>
                  <a:path w="786" h="786">
                    <a:moveTo>
                      <a:pt x="0" y="393"/>
                    </a:moveTo>
                    <a:lnTo>
                      <a:pt x="0" y="393"/>
                    </a:lnTo>
                    <a:cubicBezTo>
                      <a:pt x="0" y="609"/>
                      <a:pt x="176" y="786"/>
                      <a:pt x="393" y="786"/>
                    </a:cubicBezTo>
                    <a:cubicBezTo>
                      <a:pt x="609" y="786"/>
                      <a:pt x="786" y="609"/>
                      <a:pt x="786" y="393"/>
                    </a:cubicBezTo>
                    <a:cubicBezTo>
                      <a:pt x="786" y="176"/>
                      <a:pt x="609" y="0"/>
                      <a:pt x="393" y="0"/>
                    </a:cubicBezTo>
                    <a:cubicBezTo>
                      <a:pt x="176" y="0"/>
                      <a:pt x="0" y="176"/>
                      <a:pt x="0" y="39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7" name="Freeform 115">
                <a:extLst>
                  <a:ext uri="{FF2B5EF4-FFF2-40B4-BE49-F238E27FC236}">
                    <a16:creationId xmlns:a16="http://schemas.microsoft.com/office/drawing/2014/main" id="{8655C10D-2139-5D71-59BF-5BE04EBE7E39}"/>
                  </a:ext>
                </a:extLst>
              </p:cNvPr>
              <p:cNvSpPr>
                <a:spLocks noEditPoints="1"/>
              </p:cNvSpPr>
              <p:nvPr/>
            </p:nvSpPr>
            <p:spPr bwMode="auto">
              <a:xfrm>
                <a:off x="1505" y="2390"/>
                <a:ext cx="109" cy="109"/>
              </a:xfrm>
              <a:custGeom>
                <a:avLst/>
                <a:gdLst>
                  <a:gd name="T0" fmla="*/ 1055 w 1323"/>
                  <a:gd name="T1" fmla="*/ 662 h 1323"/>
                  <a:gd name="T2" fmla="*/ 1055 w 1323"/>
                  <a:gd name="T3" fmla="*/ 662 h 1323"/>
                  <a:gd name="T4" fmla="*/ 662 w 1323"/>
                  <a:gd name="T5" fmla="*/ 1055 h 1323"/>
                  <a:gd name="T6" fmla="*/ 269 w 1323"/>
                  <a:gd name="T7" fmla="*/ 662 h 1323"/>
                  <a:gd name="T8" fmla="*/ 662 w 1323"/>
                  <a:gd name="T9" fmla="*/ 269 h 1323"/>
                  <a:gd name="T10" fmla="*/ 1055 w 1323"/>
                  <a:gd name="T11" fmla="*/ 662 h 1323"/>
                  <a:gd name="T12" fmla="*/ 1055 w 1323"/>
                  <a:gd name="T13" fmla="*/ 662 h 1323"/>
                  <a:gd name="T14" fmla="*/ 1323 w 1323"/>
                  <a:gd name="T15" fmla="*/ 662 h 1323"/>
                  <a:gd name="T16" fmla="*/ 1323 w 1323"/>
                  <a:gd name="T17" fmla="*/ 662 h 1323"/>
                  <a:gd name="T18" fmla="*/ 662 w 1323"/>
                  <a:gd name="T19" fmla="*/ 0 h 1323"/>
                  <a:gd name="T20" fmla="*/ 0 w 1323"/>
                  <a:gd name="T21" fmla="*/ 662 h 1323"/>
                  <a:gd name="T22" fmla="*/ 662 w 1323"/>
                  <a:gd name="T23" fmla="*/ 1323 h 1323"/>
                  <a:gd name="T24" fmla="*/ 1323 w 1323"/>
                  <a:gd name="T25" fmla="*/ 662 h 1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3" h="1323">
                    <a:moveTo>
                      <a:pt x="1055" y="662"/>
                    </a:moveTo>
                    <a:lnTo>
                      <a:pt x="1055" y="662"/>
                    </a:lnTo>
                    <a:cubicBezTo>
                      <a:pt x="1055" y="878"/>
                      <a:pt x="878" y="1055"/>
                      <a:pt x="662" y="1055"/>
                    </a:cubicBezTo>
                    <a:cubicBezTo>
                      <a:pt x="445" y="1055"/>
                      <a:pt x="269" y="878"/>
                      <a:pt x="269" y="662"/>
                    </a:cubicBezTo>
                    <a:cubicBezTo>
                      <a:pt x="269" y="445"/>
                      <a:pt x="445" y="269"/>
                      <a:pt x="662" y="269"/>
                    </a:cubicBezTo>
                    <a:cubicBezTo>
                      <a:pt x="878" y="269"/>
                      <a:pt x="1055" y="445"/>
                      <a:pt x="1055" y="662"/>
                    </a:cubicBezTo>
                    <a:lnTo>
                      <a:pt x="1055" y="662"/>
                    </a:lnTo>
                    <a:close/>
                    <a:moveTo>
                      <a:pt x="1323" y="662"/>
                    </a:moveTo>
                    <a:lnTo>
                      <a:pt x="1323" y="662"/>
                    </a:lnTo>
                    <a:cubicBezTo>
                      <a:pt x="1323" y="297"/>
                      <a:pt x="1026" y="0"/>
                      <a:pt x="662" y="0"/>
                    </a:cubicBezTo>
                    <a:cubicBezTo>
                      <a:pt x="297" y="0"/>
                      <a:pt x="0" y="297"/>
                      <a:pt x="0" y="662"/>
                    </a:cubicBezTo>
                    <a:cubicBezTo>
                      <a:pt x="0" y="1026"/>
                      <a:pt x="297" y="1323"/>
                      <a:pt x="662" y="1323"/>
                    </a:cubicBezTo>
                    <a:cubicBezTo>
                      <a:pt x="1026" y="1323"/>
                      <a:pt x="1323" y="1026"/>
                      <a:pt x="1323" y="66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8" name="Freeform 116">
                <a:extLst>
                  <a:ext uri="{FF2B5EF4-FFF2-40B4-BE49-F238E27FC236}">
                    <a16:creationId xmlns:a16="http://schemas.microsoft.com/office/drawing/2014/main" id="{40F4D928-6788-E1A1-C7FE-7FCD56FBD579}"/>
                  </a:ext>
                </a:extLst>
              </p:cNvPr>
              <p:cNvSpPr>
                <a:spLocks/>
              </p:cNvSpPr>
              <p:nvPr/>
            </p:nvSpPr>
            <p:spPr bwMode="auto">
              <a:xfrm>
                <a:off x="1826" y="1426"/>
                <a:ext cx="27" cy="27"/>
              </a:xfrm>
              <a:custGeom>
                <a:avLst/>
                <a:gdLst>
                  <a:gd name="T0" fmla="*/ 162 w 324"/>
                  <a:gd name="T1" fmla="*/ 325 h 325"/>
                  <a:gd name="T2" fmla="*/ 162 w 324"/>
                  <a:gd name="T3" fmla="*/ 325 h 325"/>
                  <a:gd name="T4" fmla="*/ 324 w 324"/>
                  <a:gd name="T5" fmla="*/ 163 h 325"/>
                  <a:gd name="T6" fmla="*/ 162 w 324"/>
                  <a:gd name="T7" fmla="*/ 0 h 325"/>
                  <a:gd name="T8" fmla="*/ 0 w 324"/>
                  <a:gd name="T9" fmla="*/ 163 h 325"/>
                  <a:gd name="T10" fmla="*/ 162 w 324"/>
                  <a:gd name="T11" fmla="*/ 325 h 325"/>
                </a:gdLst>
                <a:ahLst/>
                <a:cxnLst>
                  <a:cxn ang="0">
                    <a:pos x="T0" y="T1"/>
                  </a:cxn>
                  <a:cxn ang="0">
                    <a:pos x="T2" y="T3"/>
                  </a:cxn>
                  <a:cxn ang="0">
                    <a:pos x="T4" y="T5"/>
                  </a:cxn>
                  <a:cxn ang="0">
                    <a:pos x="T6" y="T7"/>
                  </a:cxn>
                  <a:cxn ang="0">
                    <a:pos x="T8" y="T9"/>
                  </a:cxn>
                  <a:cxn ang="0">
                    <a:pos x="T10" y="T11"/>
                  </a:cxn>
                </a:cxnLst>
                <a:rect l="0" t="0" r="r" b="b"/>
                <a:pathLst>
                  <a:path w="324" h="325">
                    <a:moveTo>
                      <a:pt x="162" y="325"/>
                    </a:moveTo>
                    <a:lnTo>
                      <a:pt x="162" y="325"/>
                    </a:lnTo>
                    <a:cubicBezTo>
                      <a:pt x="252" y="325"/>
                      <a:pt x="324" y="252"/>
                      <a:pt x="324" y="163"/>
                    </a:cubicBezTo>
                    <a:cubicBezTo>
                      <a:pt x="324" y="73"/>
                      <a:pt x="252" y="0"/>
                      <a:pt x="162" y="0"/>
                    </a:cubicBezTo>
                    <a:cubicBezTo>
                      <a:pt x="72" y="0"/>
                      <a:pt x="0" y="73"/>
                      <a:pt x="0" y="163"/>
                    </a:cubicBezTo>
                    <a:cubicBezTo>
                      <a:pt x="0" y="252"/>
                      <a:pt x="72" y="325"/>
                      <a:pt x="162" y="325"/>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9" name="Freeform 117">
                <a:extLst>
                  <a:ext uri="{FF2B5EF4-FFF2-40B4-BE49-F238E27FC236}">
                    <a16:creationId xmlns:a16="http://schemas.microsoft.com/office/drawing/2014/main" id="{5085A982-8F6A-3B45-75CC-83D85A7C3200}"/>
                  </a:ext>
                </a:extLst>
              </p:cNvPr>
              <p:cNvSpPr>
                <a:spLocks noEditPoints="1"/>
              </p:cNvSpPr>
              <p:nvPr/>
            </p:nvSpPr>
            <p:spPr bwMode="auto">
              <a:xfrm>
                <a:off x="1804" y="1403"/>
                <a:ext cx="71" cy="71"/>
              </a:xfrm>
              <a:custGeom>
                <a:avLst/>
                <a:gdLst>
                  <a:gd name="T0" fmla="*/ 431 w 862"/>
                  <a:gd name="T1" fmla="*/ 268 h 861"/>
                  <a:gd name="T2" fmla="*/ 431 w 862"/>
                  <a:gd name="T3" fmla="*/ 268 h 861"/>
                  <a:gd name="T4" fmla="*/ 593 w 862"/>
                  <a:gd name="T5" fmla="*/ 431 h 861"/>
                  <a:gd name="T6" fmla="*/ 431 w 862"/>
                  <a:gd name="T7" fmla="*/ 593 h 861"/>
                  <a:gd name="T8" fmla="*/ 269 w 862"/>
                  <a:gd name="T9" fmla="*/ 431 h 861"/>
                  <a:gd name="T10" fmla="*/ 431 w 862"/>
                  <a:gd name="T11" fmla="*/ 268 h 861"/>
                  <a:gd name="T12" fmla="*/ 431 w 862"/>
                  <a:gd name="T13" fmla="*/ 268 h 861"/>
                  <a:gd name="T14" fmla="*/ 431 w 862"/>
                  <a:gd name="T15" fmla="*/ 861 h 861"/>
                  <a:gd name="T16" fmla="*/ 431 w 862"/>
                  <a:gd name="T17" fmla="*/ 861 h 861"/>
                  <a:gd name="T18" fmla="*/ 862 w 862"/>
                  <a:gd name="T19" fmla="*/ 431 h 861"/>
                  <a:gd name="T20" fmla="*/ 431 w 862"/>
                  <a:gd name="T21" fmla="*/ 0 h 861"/>
                  <a:gd name="T22" fmla="*/ 0 w 862"/>
                  <a:gd name="T23" fmla="*/ 431 h 861"/>
                  <a:gd name="T24" fmla="*/ 431 w 862"/>
                  <a:gd name="T25" fmla="*/ 861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1">
                    <a:moveTo>
                      <a:pt x="431" y="268"/>
                    </a:moveTo>
                    <a:lnTo>
                      <a:pt x="431" y="268"/>
                    </a:lnTo>
                    <a:cubicBezTo>
                      <a:pt x="521" y="268"/>
                      <a:pt x="593" y="341"/>
                      <a:pt x="593" y="431"/>
                    </a:cubicBezTo>
                    <a:cubicBezTo>
                      <a:pt x="593" y="520"/>
                      <a:pt x="521" y="593"/>
                      <a:pt x="431" y="593"/>
                    </a:cubicBezTo>
                    <a:cubicBezTo>
                      <a:pt x="341" y="593"/>
                      <a:pt x="269" y="520"/>
                      <a:pt x="269" y="431"/>
                    </a:cubicBezTo>
                    <a:cubicBezTo>
                      <a:pt x="269" y="341"/>
                      <a:pt x="341" y="268"/>
                      <a:pt x="431" y="268"/>
                    </a:cubicBezTo>
                    <a:lnTo>
                      <a:pt x="431" y="268"/>
                    </a:lnTo>
                    <a:close/>
                    <a:moveTo>
                      <a:pt x="431" y="861"/>
                    </a:moveTo>
                    <a:lnTo>
                      <a:pt x="431" y="861"/>
                    </a:lnTo>
                    <a:cubicBezTo>
                      <a:pt x="668" y="861"/>
                      <a:pt x="862" y="668"/>
                      <a:pt x="862" y="431"/>
                    </a:cubicBezTo>
                    <a:cubicBezTo>
                      <a:pt x="862" y="193"/>
                      <a:pt x="668" y="0"/>
                      <a:pt x="431" y="0"/>
                    </a:cubicBezTo>
                    <a:cubicBezTo>
                      <a:pt x="193" y="0"/>
                      <a:pt x="0" y="193"/>
                      <a:pt x="0" y="431"/>
                    </a:cubicBezTo>
                    <a:cubicBezTo>
                      <a:pt x="0" y="668"/>
                      <a:pt x="193" y="861"/>
                      <a:pt x="431" y="86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0" name="Freeform 118">
                <a:extLst>
                  <a:ext uri="{FF2B5EF4-FFF2-40B4-BE49-F238E27FC236}">
                    <a16:creationId xmlns:a16="http://schemas.microsoft.com/office/drawing/2014/main" id="{7C827AFF-05A6-B6D0-F062-95946738721E}"/>
                  </a:ext>
                </a:extLst>
              </p:cNvPr>
              <p:cNvSpPr>
                <a:spLocks/>
              </p:cNvSpPr>
              <p:nvPr/>
            </p:nvSpPr>
            <p:spPr bwMode="auto">
              <a:xfrm>
                <a:off x="2012" y="1370"/>
                <a:ext cx="41" cy="42"/>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7" y="500"/>
                      <a:pt x="500" y="388"/>
                      <a:pt x="500" y="250"/>
                    </a:cubicBezTo>
                    <a:cubicBezTo>
                      <a:pt x="500" y="112"/>
                      <a:pt x="387" y="0"/>
                      <a:pt x="250" y="0"/>
                    </a:cubicBezTo>
                    <a:cubicBezTo>
                      <a:pt x="112" y="0"/>
                      <a:pt x="0" y="112"/>
                      <a:pt x="0" y="250"/>
                    </a:cubicBezTo>
                    <a:cubicBezTo>
                      <a:pt x="0" y="388"/>
                      <a:pt x="112" y="500"/>
                      <a:pt x="250" y="50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1" name="Freeform 119">
                <a:extLst>
                  <a:ext uri="{FF2B5EF4-FFF2-40B4-BE49-F238E27FC236}">
                    <a16:creationId xmlns:a16="http://schemas.microsoft.com/office/drawing/2014/main" id="{7D899762-9292-E02D-AF4B-EC3B96B81E93}"/>
                  </a:ext>
                </a:extLst>
              </p:cNvPr>
              <p:cNvSpPr>
                <a:spLocks noEditPoints="1"/>
              </p:cNvSpPr>
              <p:nvPr/>
            </p:nvSpPr>
            <p:spPr bwMode="auto">
              <a:xfrm>
                <a:off x="1989" y="1348"/>
                <a:ext cx="86" cy="86"/>
              </a:xfrm>
              <a:custGeom>
                <a:avLst/>
                <a:gdLst>
                  <a:gd name="T0" fmla="*/ 519 w 1037"/>
                  <a:gd name="T1" fmla="*/ 268 h 1036"/>
                  <a:gd name="T2" fmla="*/ 519 w 1037"/>
                  <a:gd name="T3" fmla="*/ 268 h 1036"/>
                  <a:gd name="T4" fmla="*/ 769 w 1037"/>
                  <a:gd name="T5" fmla="*/ 518 h 1036"/>
                  <a:gd name="T6" fmla="*/ 519 w 1037"/>
                  <a:gd name="T7" fmla="*/ 768 h 1036"/>
                  <a:gd name="T8" fmla="*/ 269 w 1037"/>
                  <a:gd name="T9" fmla="*/ 518 h 1036"/>
                  <a:gd name="T10" fmla="*/ 519 w 1037"/>
                  <a:gd name="T11" fmla="*/ 268 h 1036"/>
                  <a:gd name="T12" fmla="*/ 519 w 1037"/>
                  <a:gd name="T13" fmla="*/ 268 h 1036"/>
                  <a:gd name="T14" fmla="*/ 519 w 1037"/>
                  <a:gd name="T15" fmla="*/ 1036 h 1036"/>
                  <a:gd name="T16" fmla="*/ 519 w 1037"/>
                  <a:gd name="T17" fmla="*/ 1036 h 1036"/>
                  <a:gd name="T18" fmla="*/ 1037 w 1037"/>
                  <a:gd name="T19" fmla="*/ 518 h 1036"/>
                  <a:gd name="T20" fmla="*/ 519 w 1037"/>
                  <a:gd name="T21" fmla="*/ 0 h 1036"/>
                  <a:gd name="T22" fmla="*/ 0 w 1037"/>
                  <a:gd name="T23" fmla="*/ 518 h 1036"/>
                  <a:gd name="T24" fmla="*/ 519 w 1037"/>
                  <a:gd name="T25" fmla="*/ 103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6">
                    <a:moveTo>
                      <a:pt x="519" y="268"/>
                    </a:moveTo>
                    <a:lnTo>
                      <a:pt x="519" y="268"/>
                    </a:lnTo>
                    <a:cubicBezTo>
                      <a:pt x="656" y="268"/>
                      <a:pt x="769" y="380"/>
                      <a:pt x="769" y="518"/>
                    </a:cubicBezTo>
                    <a:cubicBezTo>
                      <a:pt x="769" y="656"/>
                      <a:pt x="656" y="768"/>
                      <a:pt x="519" y="768"/>
                    </a:cubicBezTo>
                    <a:cubicBezTo>
                      <a:pt x="381" y="768"/>
                      <a:pt x="269" y="656"/>
                      <a:pt x="269" y="518"/>
                    </a:cubicBezTo>
                    <a:cubicBezTo>
                      <a:pt x="269" y="380"/>
                      <a:pt x="381" y="268"/>
                      <a:pt x="519" y="268"/>
                    </a:cubicBezTo>
                    <a:lnTo>
                      <a:pt x="519" y="268"/>
                    </a:lnTo>
                    <a:close/>
                    <a:moveTo>
                      <a:pt x="519" y="1036"/>
                    </a:moveTo>
                    <a:lnTo>
                      <a:pt x="519" y="1036"/>
                    </a:lnTo>
                    <a:cubicBezTo>
                      <a:pt x="804" y="1036"/>
                      <a:pt x="1037" y="804"/>
                      <a:pt x="1037" y="518"/>
                    </a:cubicBezTo>
                    <a:cubicBezTo>
                      <a:pt x="1037" y="232"/>
                      <a:pt x="804" y="0"/>
                      <a:pt x="519" y="0"/>
                    </a:cubicBezTo>
                    <a:cubicBezTo>
                      <a:pt x="233" y="0"/>
                      <a:pt x="0" y="232"/>
                      <a:pt x="0" y="518"/>
                    </a:cubicBezTo>
                    <a:cubicBezTo>
                      <a:pt x="0" y="804"/>
                      <a:pt x="233" y="1036"/>
                      <a:pt x="519" y="103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2" name="Freeform 120">
                <a:extLst>
                  <a:ext uri="{FF2B5EF4-FFF2-40B4-BE49-F238E27FC236}">
                    <a16:creationId xmlns:a16="http://schemas.microsoft.com/office/drawing/2014/main" id="{E6E2526D-30AD-86B2-D61B-BDADA56D9864}"/>
                  </a:ext>
                </a:extLst>
              </p:cNvPr>
              <p:cNvSpPr>
                <a:spLocks/>
              </p:cNvSpPr>
              <p:nvPr/>
            </p:nvSpPr>
            <p:spPr bwMode="auto">
              <a:xfrm>
                <a:off x="4185" y="2244"/>
                <a:ext cx="42" cy="41"/>
              </a:xfrm>
              <a:custGeom>
                <a:avLst/>
                <a:gdLst>
                  <a:gd name="T0" fmla="*/ 250 w 500"/>
                  <a:gd name="T1" fmla="*/ 0 h 500"/>
                  <a:gd name="T2" fmla="*/ 250 w 500"/>
                  <a:gd name="T3" fmla="*/ 0 h 500"/>
                  <a:gd name="T4" fmla="*/ 0 w 500"/>
                  <a:gd name="T5" fmla="*/ 250 h 500"/>
                  <a:gd name="T6" fmla="*/ 250 w 500"/>
                  <a:gd name="T7" fmla="*/ 500 h 500"/>
                  <a:gd name="T8" fmla="*/ 500 w 500"/>
                  <a:gd name="T9" fmla="*/ 250 h 500"/>
                  <a:gd name="T10" fmla="*/ 250 w 500"/>
                  <a:gd name="T11" fmla="*/ 0 h 500"/>
                </a:gdLst>
                <a:ahLst/>
                <a:cxnLst>
                  <a:cxn ang="0">
                    <a:pos x="T0" y="T1"/>
                  </a:cxn>
                  <a:cxn ang="0">
                    <a:pos x="T2" y="T3"/>
                  </a:cxn>
                  <a:cxn ang="0">
                    <a:pos x="T4" y="T5"/>
                  </a:cxn>
                  <a:cxn ang="0">
                    <a:pos x="T6" y="T7"/>
                  </a:cxn>
                  <a:cxn ang="0">
                    <a:pos x="T8" y="T9"/>
                  </a:cxn>
                  <a:cxn ang="0">
                    <a:pos x="T10" y="T11"/>
                  </a:cxn>
                </a:cxnLst>
                <a:rect l="0" t="0" r="r" b="b"/>
                <a:pathLst>
                  <a:path w="500" h="500">
                    <a:moveTo>
                      <a:pt x="250" y="0"/>
                    </a:moveTo>
                    <a:lnTo>
                      <a:pt x="250" y="0"/>
                    </a:lnTo>
                    <a:cubicBezTo>
                      <a:pt x="112" y="0"/>
                      <a:pt x="0" y="112"/>
                      <a:pt x="0" y="250"/>
                    </a:cubicBezTo>
                    <a:cubicBezTo>
                      <a:pt x="0" y="388"/>
                      <a:pt x="112" y="500"/>
                      <a:pt x="250" y="500"/>
                    </a:cubicBezTo>
                    <a:cubicBezTo>
                      <a:pt x="388" y="500"/>
                      <a:pt x="500" y="388"/>
                      <a:pt x="500" y="250"/>
                    </a:cubicBezTo>
                    <a:cubicBezTo>
                      <a:pt x="500" y="112"/>
                      <a:pt x="388" y="0"/>
                      <a:pt x="25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3" name="Freeform 121">
                <a:extLst>
                  <a:ext uri="{FF2B5EF4-FFF2-40B4-BE49-F238E27FC236}">
                    <a16:creationId xmlns:a16="http://schemas.microsoft.com/office/drawing/2014/main" id="{952B77DB-FA70-740C-3338-CBC8E01592D0}"/>
                  </a:ext>
                </a:extLst>
              </p:cNvPr>
              <p:cNvSpPr>
                <a:spLocks noEditPoints="1"/>
              </p:cNvSpPr>
              <p:nvPr/>
            </p:nvSpPr>
            <p:spPr bwMode="auto">
              <a:xfrm>
                <a:off x="4163" y="2221"/>
                <a:ext cx="86" cy="86"/>
              </a:xfrm>
              <a:custGeom>
                <a:avLst/>
                <a:gdLst>
                  <a:gd name="T0" fmla="*/ 518 w 1036"/>
                  <a:gd name="T1" fmla="*/ 768 h 1036"/>
                  <a:gd name="T2" fmla="*/ 518 w 1036"/>
                  <a:gd name="T3" fmla="*/ 768 h 1036"/>
                  <a:gd name="T4" fmla="*/ 268 w 1036"/>
                  <a:gd name="T5" fmla="*/ 518 h 1036"/>
                  <a:gd name="T6" fmla="*/ 518 w 1036"/>
                  <a:gd name="T7" fmla="*/ 268 h 1036"/>
                  <a:gd name="T8" fmla="*/ 768 w 1036"/>
                  <a:gd name="T9" fmla="*/ 518 h 1036"/>
                  <a:gd name="T10" fmla="*/ 518 w 1036"/>
                  <a:gd name="T11" fmla="*/ 768 h 1036"/>
                  <a:gd name="T12" fmla="*/ 518 w 1036"/>
                  <a:gd name="T13" fmla="*/ 768 h 1036"/>
                  <a:gd name="T14" fmla="*/ 518 w 1036"/>
                  <a:gd name="T15" fmla="*/ 0 h 1036"/>
                  <a:gd name="T16" fmla="*/ 518 w 1036"/>
                  <a:gd name="T17" fmla="*/ 0 h 1036"/>
                  <a:gd name="T18" fmla="*/ 0 w 1036"/>
                  <a:gd name="T19" fmla="*/ 518 h 1036"/>
                  <a:gd name="T20" fmla="*/ 518 w 1036"/>
                  <a:gd name="T21" fmla="*/ 1036 h 1036"/>
                  <a:gd name="T22" fmla="*/ 1036 w 1036"/>
                  <a:gd name="T23" fmla="*/ 518 h 1036"/>
                  <a:gd name="T24" fmla="*/ 518 w 1036"/>
                  <a:gd name="T25" fmla="*/ 0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6">
                    <a:moveTo>
                      <a:pt x="518" y="768"/>
                    </a:moveTo>
                    <a:lnTo>
                      <a:pt x="518" y="768"/>
                    </a:lnTo>
                    <a:cubicBezTo>
                      <a:pt x="380" y="768"/>
                      <a:pt x="268" y="656"/>
                      <a:pt x="268" y="518"/>
                    </a:cubicBezTo>
                    <a:cubicBezTo>
                      <a:pt x="268" y="380"/>
                      <a:pt x="380" y="268"/>
                      <a:pt x="518" y="268"/>
                    </a:cubicBezTo>
                    <a:cubicBezTo>
                      <a:pt x="656" y="268"/>
                      <a:pt x="768" y="380"/>
                      <a:pt x="768" y="518"/>
                    </a:cubicBezTo>
                    <a:cubicBezTo>
                      <a:pt x="768" y="656"/>
                      <a:pt x="656" y="768"/>
                      <a:pt x="518" y="768"/>
                    </a:cubicBezTo>
                    <a:lnTo>
                      <a:pt x="518" y="768"/>
                    </a:lnTo>
                    <a:close/>
                    <a:moveTo>
                      <a:pt x="518" y="0"/>
                    </a:moveTo>
                    <a:lnTo>
                      <a:pt x="518" y="0"/>
                    </a:lnTo>
                    <a:cubicBezTo>
                      <a:pt x="232" y="0"/>
                      <a:pt x="0" y="232"/>
                      <a:pt x="0" y="518"/>
                    </a:cubicBezTo>
                    <a:cubicBezTo>
                      <a:pt x="0" y="804"/>
                      <a:pt x="232" y="1036"/>
                      <a:pt x="518" y="1036"/>
                    </a:cubicBezTo>
                    <a:cubicBezTo>
                      <a:pt x="804" y="1036"/>
                      <a:pt x="1036" y="804"/>
                      <a:pt x="1036" y="518"/>
                    </a:cubicBezTo>
                    <a:cubicBezTo>
                      <a:pt x="1036" y="232"/>
                      <a:pt x="804" y="0"/>
                      <a:pt x="518"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4" name="Freeform 122">
                <a:extLst>
                  <a:ext uri="{FF2B5EF4-FFF2-40B4-BE49-F238E27FC236}">
                    <a16:creationId xmlns:a16="http://schemas.microsoft.com/office/drawing/2014/main" id="{946EFF0B-9918-7FE2-166A-D902886BE1C9}"/>
                  </a:ext>
                </a:extLst>
              </p:cNvPr>
              <p:cNvSpPr>
                <a:spLocks/>
              </p:cNvSpPr>
              <p:nvPr/>
            </p:nvSpPr>
            <p:spPr bwMode="auto">
              <a:xfrm>
                <a:off x="4144" y="2675"/>
                <a:ext cx="51" cy="50"/>
              </a:xfrm>
              <a:custGeom>
                <a:avLst/>
                <a:gdLst>
                  <a:gd name="T0" fmla="*/ 306 w 613"/>
                  <a:gd name="T1" fmla="*/ 0 h 614"/>
                  <a:gd name="T2" fmla="*/ 306 w 613"/>
                  <a:gd name="T3" fmla="*/ 0 h 614"/>
                  <a:gd name="T4" fmla="*/ 0 w 613"/>
                  <a:gd name="T5" fmla="*/ 307 h 614"/>
                  <a:gd name="T6" fmla="*/ 306 w 613"/>
                  <a:gd name="T7" fmla="*/ 614 h 614"/>
                  <a:gd name="T8" fmla="*/ 613 w 613"/>
                  <a:gd name="T9" fmla="*/ 307 h 614"/>
                  <a:gd name="T10" fmla="*/ 306 w 613"/>
                  <a:gd name="T11" fmla="*/ 0 h 614"/>
                </a:gdLst>
                <a:ahLst/>
                <a:cxnLst>
                  <a:cxn ang="0">
                    <a:pos x="T0" y="T1"/>
                  </a:cxn>
                  <a:cxn ang="0">
                    <a:pos x="T2" y="T3"/>
                  </a:cxn>
                  <a:cxn ang="0">
                    <a:pos x="T4" y="T5"/>
                  </a:cxn>
                  <a:cxn ang="0">
                    <a:pos x="T6" y="T7"/>
                  </a:cxn>
                  <a:cxn ang="0">
                    <a:pos x="T8" y="T9"/>
                  </a:cxn>
                  <a:cxn ang="0">
                    <a:pos x="T10" y="T11"/>
                  </a:cxn>
                </a:cxnLst>
                <a:rect l="0" t="0" r="r" b="b"/>
                <a:pathLst>
                  <a:path w="613" h="614">
                    <a:moveTo>
                      <a:pt x="306" y="0"/>
                    </a:moveTo>
                    <a:lnTo>
                      <a:pt x="306" y="0"/>
                    </a:lnTo>
                    <a:cubicBezTo>
                      <a:pt x="137" y="0"/>
                      <a:pt x="0" y="138"/>
                      <a:pt x="0" y="307"/>
                    </a:cubicBezTo>
                    <a:cubicBezTo>
                      <a:pt x="0" y="476"/>
                      <a:pt x="137" y="614"/>
                      <a:pt x="306" y="614"/>
                    </a:cubicBezTo>
                    <a:cubicBezTo>
                      <a:pt x="475" y="614"/>
                      <a:pt x="613" y="476"/>
                      <a:pt x="613" y="307"/>
                    </a:cubicBezTo>
                    <a:cubicBezTo>
                      <a:pt x="613" y="138"/>
                      <a:pt x="475" y="0"/>
                      <a:pt x="306"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5" name="Freeform 123">
                <a:extLst>
                  <a:ext uri="{FF2B5EF4-FFF2-40B4-BE49-F238E27FC236}">
                    <a16:creationId xmlns:a16="http://schemas.microsoft.com/office/drawing/2014/main" id="{F6D733C5-EB6B-C6B6-185B-79811939AF8F}"/>
                  </a:ext>
                </a:extLst>
              </p:cNvPr>
              <p:cNvSpPr>
                <a:spLocks noEditPoints="1"/>
              </p:cNvSpPr>
              <p:nvPr/>
            </p:nvSpPr>
            <p:spPr bwMode="auto">
              <a:xfrm>
                <a:off x="4122" y="2653"/>
                <a:ext cx="95" cy="95"/>
              </a:xfrm>
              <a:custGeom>
                <a:avLst/>
                <a:gdLst>
                  <a:gd name="T0" fmla="*/ 575 w 1150"/>
                  <a:gd name="T1" fmla="*/ 882 h 1150"/>
                  <a:gd name="T2" fmla="*/ 575 w 1150"/>
                  <a:gd name="T3" fmla="*/ 882 h 1150"/>
                  <a:gd name="T4" fmla="*/ 269 w 1150"/>
                  <a:gd name="T5" fmla="*/ 575 h 1150"/>
                  <a:gd name="T6" fmla="*/ 575 w 1150"/>
                  <a:gd name="T7" fmla="*/ 268 h 1150"/>
                  <a:gd name="T8" fmla="*/ 882 w 1150"/>
                  <a:gd name="T9" fmla="*/ 575 h 1150"/>
                  <a:gd name="T10" fmla="*/ 575 w 1150"/>
                  <a:gd name="T11" fmla="*/ 882 h 1150"/>
                  <a:gd name="T12" fmla="*/ 575 w 1150"/>
                  <a:gd name="T13" fmla="*/ 882 h 1150"/>
                  <a:gd name="T14" fmla="*/ 575 w 1150"/>
                  <a:gd name="T15" fmla="*/ 0 h 1150"/>
                  <a:gd name="T16" fmla="*/ 575 w 1150"/>
                  <a:gd name="T17" fmla="*/ 0 h 1150"/>
                  <a:gd name="T18" fmla="*/ 0 w 1150"/>
                  <a:gd name="T19" fmla="*/ 575 h 1150"/>
                  <a:gd name="T20" fmla="*/ 575 w 1150"/>
                  <a:gd name="T21" fmla="*/ 1150 h 1150"/>
                  <a:gd name="T22" fmla="*/ 1150 w 1150"/>
                  <a:gd name="T23" fmla="*/ 575 h 1150"/>
                  <a:gd name="T24" fmla="*/ 575 w 1150"/>
                  <a:gd name="T25" fmla="*/ 0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0" h="1150">
                    <a:moveTo>
                      <a:pt x="575" y="882"/>
                    </a:moveTo>
                    <a:lnTo>
                      <a:pt x="575" y="882"/>
                    </a:lnTo>
                    <a:cubicBezTo>
                      <a:pt x="406" y="882"/>
                      <a:pt x="269" y="744"/>
                      <a:pt x="269" y="575"/>
                    </a:cubicBezTo>
                    <a:cubicBezTo>
                      <a:pt x="269" y="406"/>
                      <a:pt x="406" y="268"/>
                      <a:pt x="575" y="268"/>
                    </a:cubicBezTo>
                    <a:cubicBezTo>
                      <a:pt x="744" y="268"/>
                      <a:pt x="882" y="406"/>
                      <a:pt x="882" y="575"/>
                    </a:cubicBezTo>
                    <a:cubicBezTo>
                      <a:pt x="882" y="744"/>
                      <a:pt x="744" y="882"/>
                      <a:pt x="575" y="882"/>
                    </a:cubicBezTo>
                    <a:lnTo>
                      <a:pt x="575" y="882"/>
                    </a:lnTo>
                    <a:close/>
                    <a:moveTo>
                      <a:pt x="575" y="0"/>
                    </a:moveTo>
                    <a:lnTo>
                      <a:pt x="575" y="0"/>
                    </a:lnTo>
                    <a:cubicBezTo>
                      <a:pt x="258" y="0"/>
                      <a:pt x="0" y="258"/>
                      <a:pt x="0" y="575"/>
                    </a:cubicBezTo>
                    <a:cubicBezTo>
                      <a:pt x="0" y="892"/>
                      <a:pt x="258" y="1150"/>
                      <a:pt x="575" y="1150"/>
                    </a:cubicBezTo>
                    <a:cubicBezTo>
                      <a:pt x="892" y="1150"/>
                      <a:pt x="1150" y="892"/>
                      <a:pt x="1150" y="575"/>
                    </a:cubicBezTo>
                    <a:cubicBezTo>
                      <a:pt x="1150" y="258"/>
                      <a:pt x="892" y="0"/>
                      <a:pt x="575"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6" name="Freeform 124">
                <a:extLst>
                  <a:ext uri="{FF2B5EF4-FFF2-40B4-BE49-F238E27FC236}">
                    <a16:creationId xmlns:a16="http://schemas.microsoft.com/office/drawing/2014/main" id="{805D5EAE-816C-0662-FD2E-CF63275BCD91}"/>
                  </a:ext>
                </a:extLst>
              </p:cNvPr>
              <p:cNvSpPr>
                <a:spLocks/>
              </p:cNvSpPr>
              <p:nvPr/>
            </p:nvSpPr>
            <p:spPr bwMode="auto">
              <a:xfrm>
                <a:off x="3303" y="1881"/>
                <a:ext cx="51" cy="51"/>
              </a:xfrm>
              <a:custGeom>
                <a:avLst/>
                <a:gdLst>
                  <a:gd name="T0" fmla="*/ 307 w 613"/>
                  <a:gd name="T1" fmla="*/ 0 h 613"/>
                  <a:gd name="T2" fmla="*/ 307 w 613"/>
                  <a:gd name="T3" fmla="*/ 0 h 613"/>
                  <a:gd name="T4" fmla="*/ 0 w 613"/>
                  <a:gd name="T5" fmla="*/ 307 h 613"/>
                  <a:gd name="T6" fmla="*/ 307 w 613"/>
                  <a:gd name="T7" fmla="*/ 613 h 613"/>
                  <a:gd name="T8" fmla="*/ 613 w 613"/>
                  <a:gd name="T9" fmla="*/ 307 h 613"/>
                  <a:gd name="T10" fmla="*/ 307 w 613"/>
                  <a:gd name="T11" fmla="*/ 0 h 613"/>
                </a:gdLst>
                <a:ahLst/>
                <a:cxnLst>
                  <a:cxn ang="0">
                    <a:pos x="T0" y="T1"/>
                  </a:cxn>
                  <a:cxn ang="0">
                    <a:pos x="T2" y="T3"/>
                  </a:cxn>
                  <a:cxn ang="0">
                    <a:pos x="T4" y="T5"/>
                  </a:cxn>
                  <a:cxn ang="0">
                    <a:pos x="T6" y="T7"/>
                  </a:cxn>
                  <a:cxn ang="0">
                    <a:pos x="T8" y="T9"/>
                  </a:cxn>
                  <a:cxn ang="0">
                    <a:pos x="T10" y="T11"/>
                  </a:cxn>
                </a:cxnLst>
                <a:rect l="0" t="0" r="r" b="b"/>
                <a:pathLst>
                  <a:path w="613" h="613">
                    <a:moveTo>
                      <a:pt x="307" y="0"/>
                    </a:moveTo>
                    <a:lnTo>
                      <a:pt x="307" y="0"/>
                    </a:lnTo>
                    <a:cubicBezTo>
                      <a:pt x="138" y="0"/>
                      <a:pt x="0" y="137"/>
                      <a:pt x="0" y="307"/>
                    </a:cubicBezTo>
                    <a:cubicBezTo>
                      <a:pt x="0" y="476"/>
                      <a:pt x="138" y="613"/>
                      <a:pt x="307" y="613"/>
                    </a:cubicBezTo>
                    <a:cubicBezTo>
                      <a:pt x="476" y="613"/>
                      <a:pt x="613" y="476"/>
                      <a:pt x="613" y="307"/>
                    </a:cubicBezTo>
                    <a:cubicBezTo>
                      <a:pt x="613" y="137"/>
                      <a:pt x="476" y="0"/>
                      <a:pt x="307"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7" name="Freeform 125">
                <a:extLst>
                  <a:ext uri="{FF2B5EF4-FFF2-40B4-BE49-F238E27FC236}">
                    <a16:creationId xmlns:a16="http://schemas.microsoft.com/office/drawing/2014/main" id="{0900CD07-CF5F-DFE2-0140-5BE6F63BA059}"/>
                  </a:ext>
                </a:extLst>
              </p:cNvPr>
              <p:cNvSpPr>
                <a:spLocks noEditPoints="1"/>
              </p:cNvSpPr>
              <p:nvPr/>
            </p:nvSpPr>
            <p:spPr bwMode="auto">
              <a:xfrm>
                <a:off x="3281" y="1859"/>
                <a:ext cx="95" cy="95"/>
              </a:xfrm>
              <a:custGeom>
                <a:avLst/>
                <a:gdLst>
                  <a:gd name="T0" fmla="*/ 575 w 1150"/>
                  <a:gd name="T1" fmla="*/ 881 h 1150"/>
                  <a:gd name="T2" fmla="*/ 575 w 1150"/>
                  <a:gd name="T3" fmla="*/ 881 h 1150"/>
                  <a:gd name="T4" fmla="*/ 268 w 1150"/>
                  <a:gd name="T5" fmla="*/ 575 h 1150"/>
                  <a:gd name="T6" fmla="*/ 575 w 1150"/>
                  <a:gd name="T7" fmla="*/ 268 h 1150"/>
                  <a:gd name="T8" fmla="*/ 881 w 1150"/>
                  <a:gd name="T9" fmla="*/ 575 h 1150"/>
                  <a:gd name="T10" fmla="*/ 575 w 1150"/>
                  <a:gd name="T11" fmla="*/ 881 h 1150"/>
                  <a:gd name="T12" fmla="*/ 575 w 1150"/>
                  <a:gd name="T13" fmla="*/ 881 h 1150"/>
                  <a:gd name="T14" fmla="*/ 0 w 1150"/>
                  <a:gd name="T15" fmla="*/ 575 h 1150"/>
                  <a:gd name="T16" fmla="*/ 0 w 1150"/>
                  <a:gd name="T17" fmla="*/ 575 h 1150"/>
                  <a:gd name="T18" fmla="*/ 575 w 1150"/>
                  <a:gd name="T19" fmla="*/ 1150 h 1150"/>
                  <a:gd name="T20" fmla="*/ 1150 w 1150"/>
                  <a:gd name="T21" fmla="*/ 575 h 1150"/>
                  <a:gd name="T22" fmla="*/ 575 w 1150"/>
                  <a:gd name="T23" fmla="*/ 0 h 1150"/>
                  <a:gd name="T24" fmla="*/ 0 w 1150"/>
                  <a:gd name="T25" fmla="*/ 575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0" h="1150">
                    <a:moveTo>
                      <a:pt x="575" y="881"/>
                    </a:moveTo>
                    <a:lnTo>
                      <a:pt x="575" y="881"/>
                    </a:lnTo>
                    <a:cubicBezTo>
                      <a:pt x="406" y="881"/>
                      <a:pt x="268" y="744"/>
                      <a:pt x="268" y="575"/>
                    </a:cubicBezTo>
                    <a:cubicBezTo>
                      <a:pt x="268" y="405"/>
                      <a:pt x="406" y="268"/>
                      <a:pt x="575" y="268"/>
                    </a:cubicBezTo>
                    <a:cubicBezTo>
                      <a:pt x="744" y="268"/>
                      <a:pt x="881" y="405"/>
                      <a:pt x="881" y="575"/>
                    </a:cubicBezTo>
                    <a:cubicBezTo>
                      <a:pt x="881" y="744"/>
                      <a:pt x="744" y="881"/>
                      <a:pt x="575" y="881"/>
                    </a:cubicBezTo>
                    <a:lnTo>
                      <a:pt x="575" y="881"/>
                    </a:lnTo>
                    <a:close/>
                    <a:moveTo>
                      <a:pt x="0" y="575"/>
                    </a:moveTo>
                    <a:lnTo>
                      <a:pt x="0" y="575"/>
                    </a:lnTo>
                    <a:cubicBezTo>
                      <a:pt x="0" y="892"/>
                      <a:pt x="258" y="1150"/>
                      <a:pt x="575" y="1150"/>
                    </a:cubicBezTo>
                    <a:cubicBezTo>
                      <a:pt x="892" y="1150"/>
                      <a:pt x="1150" y="892"/>
                      <a:pt x="1150" y="575"/>
                    </a:cubicBezTo>
                    <a:cubicBezTo>
                      <a:pt x="1150" y="257"/>
                      <a:pt x="892" y="0"/>
                      <a:pt x="575" y="0"/>
                    </a:cubicBezTo>
                    <a:cubicBezTo>
                      <a:pt x="258" y="0"/>
                      <a:pt x="0" y="257"/>
                      <a:pt x="0" y="575"/>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8" name="Freeform 126">
                <a:extLst>
                  <a:ext uri="{FF2B5EF4-FFF2-40B4-BE49-F238E27FC236}">
                    <a16:creationId xmlns:a16="http://schemas.microsoft.com/office/drawing/2014/main" id="{7B2E8DFF-B75A-BB73-AD0C-3B46CD3E64C7}"/>
                  </a:ext>
                </a:extLst>
              </p:cNvPr>
              <p:cNvSpPr>
                <a:spLocks/>
              </p:cNvSpPr>
              <p:nvPr/>
            </p:nvSpPr>
            <p:spPr bwMode="auto">
              <a:xfrm>
                <a:off x="4001" y="2827"/>
                <a:ext cx="8" cy="9"/>
              </a:xfrm>
              <a:custGeom>
                <a:avLst/>
                <a:gdLst>
                  <a:gd name="T0" fmla="*/ 52 w 104"/>
                  <a:gd name="T1" fmla="*/ 0 h 103"/>
                  <a:gd name="T2" fmla="*/ 52 w 104"/>
                  <a:gd name="T3" fmla="*/ 0 h 103"/>
                  <a:gd name="T4" fmla="*/ 0 w 104"/>
                  <a:gd name="T5" fmla="*/ 51 h 103"/>
                  <a:gd name="T6" fmla="*/ 52 w 104"/>
                  <a:gd name="T7" fmla="*/ 103 h 103"/>
                  <a:gd name="T8" fmla="*/ 104 w 104"/>
                  <a:gd name="T9" fmla="*/ 51 h 103"/>
                  <a:gd name="T10" fmla="*/ 52 w 104"/>
                  <a:gd name="T11" fmla="*/ 0 h 103"/>
                </a:gdLst>
                <a:ahLst/>
                <a:cxnLst>
                  <a:cxn ang="0">
                    <a:pos x="T0" y="T1"/>
                  </a:cxn>
                  <a:cxn ang="0">
                    <a:pos x="T2" y="T3"/>
                  </a:cxn>
                  <a:cxn ang="0">
                    <a:pos x="T4" y="T5"/>
                  </a:cxn>
                  <a:cxn ang="0">
                    <a:pos x="T6" y="T7"/>
                  </a:cxn>
                  <a:cxn ang="0">
                    <a:pos x="T8" y="T9"/>
                  </a:cxn>
                  <a:cxn ang="0">
                    <a:pos x="T10" y="T11"/>
                  </a:cxn>
                </a:cxnLst>
                <a:rect l="0" t="0" r="r" b="b"/>
                <a:pathLst>
                  <a:path w="104" h="103">
                    <a:moveTo>
                      <a:pt x="52" y="0"/>
                    </a:moveTo>
                    <a:lnTo>
                      <a:pt x="52" y="0"/>
                    </a:lnTo>
                    <a:cubicBezTo>
                      <a:pt x="24" y="0"/>
                      <a:pt x="0" y="23"/>
                      <a:pt x="0" y="51"/>
                    </a:cubicBezTo>
                    <a:cubicBezTo>
                      <a:pt x="0" y="80"/>
                      <a:pt x="24" y="103"/>
                      <a:pt x="52" y="103"/>
                    </a:cubicBezTo>
                    <a:cubicBezTo>
                      <a:pt x="81" y="103"/>
                      <a:pt x="104" y="80"/>
                      <a:pt x="104" y="51"/>
                    </a:cubicBezTo>
                    <a:cubicBezTo>
                      <a:pt x="104" y="23"/>
                      <a:pt x="81" y="0"/>
                      <a:pt x="52"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9" name="Freeform 127">
                <a:extLst>
                  <a:ext uri="{FF2B5EF4-FFF2-40B4-BE49-F238E27FC236}">
                    <a16:creationId xmlns:a16="http://schemas.microsoft.com/office/drawing/2014/main" id="{FA6363C3-87FC-FEF7-2AEF-641ECA107782}"/>
                  </a:ext>
                </a:extLst>
              </p:cNvPr>
              <p:cNvSpPr>
                <a:spLocks noEditPoints="1"/>
              </p:cNvSpPr>
              <p:nvPr/>
            </p:nvSpPr>
            <p:spPr bwMode="auto">
              <a:xfrm>
                <a:off x="3978" y="2805"/>
                <a:ext cx="53" cy="53"/>
              </a:xfrm>
              <a:custGeom>
                <a:avLst/>
                <a:gdLst>
                  <a:gd name="T0" fmla="*/ 320 w 640"/>
                  <a:gd name="T1" fmla="*/ 372 h 641"/>
                  <a:gd name="T2" fmla="*/ 320 w 640"/>
                  <a:gd name="T3" fmla="*/ 372 h 641"/>
                  <a:gd name="T4" fmla="*/ 268 w 640"/>
                  <a:gd name="T5" fmla="*/ 320 h 641"/>
                  <a:gd name="T6" fmla="*/ 320 w 640"/>
                  <a:gd name="T7" fmla="*/ 269 h 641"/>
                  <a:gd name="T8" fmla="*/ 372 w 640"/>
                  <a:gd name="T9" fmla="*/ 320 h 641"/>
                  <a:gd name="T10" fmla="*/ 320 w 640"/>
                  <a:gd name="T11" fmla="*/ 372 h 641"/>
                  <a:gd name="T12" fmla="*/ 320 w 640"/>
                  <a:gd name="T13" fmla="*/ 372 h 641"/>
                  <a:gd name="T14" fmla="*/ 320 w 640"/>
                  <a:gd name="T15" fmla="*/ 0 h 641"/>
                  <a:gd name="T16" fmla="*/ 320 w 640"/>
                  <a:gd name="T17" fmla="*/ 0 h 641"/>
                  <a:gd name="T18" fmla="*/ 0 w 640"/>
                  <a:gd name="T19" fmla="*/ 320 h 641"/>
                  <a:gd name="T20" fmla="*/ 320 w 640"/>
                  <a:gd name="T21" fmla="*/ 641 h 641"/>
                  <a:gd name="T22" fmla="*/ 640 w 640"/>
                  <a:gd name="T23" fmla="*/ 320 h 641"/>
                  <a:gd name="T24" fmla="*/ 320 w 640"/>
                  <a:gd name="T25"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372"/>
                    </a:moveTo>
                    <a:lnTo>
                      <a:pt x="320" y="372"/>
                    </a:lnTo>
                    <a:cubicBezTo>
                      <a:pt x="292" y="372"/>
                      <a:pt x="268" y="349"/>
                      <a:pt x="268" y="320"/>
                    </a:cubicBezTo>
                    <a:cubicBezTo>
                      <a:pt x="268" y="292"/>
                      <a:pt x="292" y="269"/>
                      <a:pt x="320" y="269"/>
                    </a:cubicBezTo>
                    <a:cubicBezTo>
                      <a:pt x="349" y="269"/>
                      <a:pt x="372" y="292"/>
                      <a:pt x="372" y="320"/>
                    </a:cubicBezTo>
                    <a:cubicBezTo>
                      <a:pt x="372" y="349"/>
                      <a:pt x="349" y="372"/>
                      <a:pt x="320" y="372"/>
                    </a:cubicBezTo>
                    <a:lnTo>
                      <a:pt x="320" y="372"/>
                    </a:lnTo>
                    <a:close/>
                    <a:moveTo>
                      <a:pt x="320" y="0"/>
                    </a:moveTo>
                    <a:lnTo>
                      <a:pt x="320" y="0"/>
                    </a:lnTo>
                    <a:cubicBezTo>
                      <a:pt x="144" y="0"/>
                      <a:pt x="0" y="144"/>
                      <a:pt x="0" y="320"/>
                    </a:cubicBezTo>
                    <a:cubicBezTo>
                      <a:pt x="0" y="497"/>
                      <a:pt x="144" y="641"/>
                      <a:pt x="320" y="641"/>
                    </a:cubicBezTo>
                    <a:cubicBezTo>
                      <a:pt x="497" y="641"/>
                      <a:pt x="640" y="497"/>
                      <a:pt x="640" y="320"/>
                    </a:cubicBezTo>
                    <a:cubicBezTo>
                      <a:pt x="640" y="144"/>
                      <a:pt x="497" y="0"/>
                      <a:pt x="320"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0" name="Freeform 128">
                <a:extLst>
                  <a:ext uri="{FF2B5EF4-FFF2-40B4-BE49-F238E27FC236}">
                    <a16:creationId xmlns:a16="http://schemas.microsoft.com/office/drawing/2014/main" id="{C1594BFF-8437-E972-C111-974657B189CD}"/>
                  </a:ext>
                </a:extLst>
              </p:cNvPr>
              <p:cNvSpPr>
                <a:spLocks/>
              </p:cNvSpPr>
              <p:nvPr/>
            </p:nvSpPr>
            <p:spPr bwMode="auto">
              <a:xfrm>
                <a:off x="4072" y="2413"/>
                <a:ext cx="41" cy="41"/>
              </a:xfrm>
              <a:custGeom>
                <a:avLst/>
                <a:gdLst>
                  <a:gd name="T0" fmla="*/ 250 w 500"/>
                  <a:gd name="T1" fmla="*/ 0 h 500"/>
                  <a:gd name="T2" fmla="*/ 250 w 500"/>
                  <a:gd name="T3" fmla="*/ 0 h 500"/>
                  <a:gd name="T4" fmla="*/ 0 w 500"/>
                  <a:gd name="T5" fmla="*/ 250 h 500"/>
                  <a:gd name="T6" fmla="*/ 250 w 500"/>
                  <a:gd name="T7" fmla="*/ 500 h 500"/>
                  <a:gd name="T8" fmla="*/ 500 w 500"/>
                  <a:gd name="T9" fmla="*/ 250 h 500"/>
                  <a:gd name="T10" fmla="*/ 250 w 500"/>
                  <a:gd name="T11" fmla="*/ 0 h 500"/>
                </a:gdLst>
                <a:ahLst/>
                <a:cxnLst>
                  <a:cxn ang="0">
                    <a:pos x="T0" y="T1"/>
                  </a:cxn>
                  <a:cxn ang="0">
                    <a:pos x="T2" y="T3"/>
                  </a:cxn>
                  <a:cxn ang="0">
                    <a:pos x="T4" y="T5"/>
                  </a:cxn>
                  <a:cxn ang="0">
                    <a:pos x="T6" y="T7"/>
                  </a:cxn>
                  <a:cxn ang="0">
                    <a:pos x="T8" y="T9"/>
                  </a:cxn>
                  <a:cxn ang="0">
                    <a:pos x="T10" y="T11"/>
                  </a:cxn>
                </a:cxnLst>
                <a:rect l="0" t="0" r="r" b="b"/>
                <a:pathLst>
                  <a:path w="500" h="500">
                    <a:moveTo>
                      <a:pt x="250" y="0"/>
                    </a:moveTo>
                    <a:lnTo>
                      <a:pt x="250" y="0"/>
                    </a:lnTo>
                    <a:cubicBezTo>
                      <a:pt x="113" y="0"/>
                      <a:pt x="0" y="113"/>
                      <a:pt x="0" y="250"/>
                    </a:cubicBezTo>
                    <a:cubicBezTo>
                      <a:pt x="0" y="388"/>
                      <a:pt x="113" y="500"/>
                      <a:pt x="250" y="500"/>
                    </a:cubicBezTo>
                    <a:cubicBezTo>
                      <a:pt x="388" y="500"/>
                      <a:pt x="500" y="388"/>
                      <a:pt x="500" y="250"/>
                    </a:cubicBezTo>
                    <a:cubicBezTo>
                      <a:pt x="500" y="113"/>
                      <a:pt x="388" y="0"/>
                      <a:pt x="250"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1" name="Freeform 129">
                <a:extLst>
                  <a:ext uri="{FF2B5EF4-FFF2-40B4-BE49-F238E27FC236}">
                    <a16:creationId xmlns:a16="http://schemas.microsoft.com/office/drawing/2014/main" id="{D70EB3CA-E2D3-D051-AA95-CBC586F3F815}"/>
                  </a:ext>
                </a:extLst>
              </p:cNvPr>
              <p:cNvSpPr>
                <a:spLocks noEditPoints="1"/>
              </p:cNvSpPr>
              <p:nvPr/>
            </p:nvSpPr>
            <p:spPr bwMode="auto">
              <a:xfrm>
                <a:off x="4050" y="2391"/>
                <a:ext cx="86" cy="86"/>
              </a:xfrm>
              <a:custGeom>
                <a:avLst/>
                <a:gdLst>
                  <a:gd name="T0" fmla="*/ 518 w 1037"/>
                  <a:gd name="T1" fmla="*/ 768 h 1037"/>
                  <a:gd name="T2" fmla="*/ 518 w 1037"/>
                  <a:gd name="T3" fmla="*/ 768 h 1037"/>
                  <a:gd name="T4" fmla="*/ 268 w 1037"/>
                  <a:gd name="T5" fmla="*/ 518 h 1037"/>
                  <a:gd name="T6" fmla="*/ 518 w 1037"/>
                  <a:gd name="T7" fmla="*/ 268 h 1037"/>
                  <a:gd name="T8" fmla="*/ 768 w 1037"/>
                  <a:gd name="T9" fmla="*/ 518 h 1037"/>
                  <a:gd name="T10" fmla="*/ 518 w 1037"/>
                  <a:gd name="T11" fmla="*/ 768 h 1037"/>
                  <a:gd name="T12" fmla="*/ 518 w 1037"/>
                  <a:gd name="T13" fmla="*/ 768 h 1037"/>
                  <a:gd name="T14" fmla="*/ 1037 w 1037"/>
                  <a:gd name="T15" fmla="*/ 518 h 1037"/>
                  <a:gd name="T16" fmla="*/ 1037 w 1037"/>
                  <a:gd name="T17" fmla="*/ 518 h 1037"/>
                  <a:gd name="T18" fmla="*/ 518 w 1037"/>
                  <a:gd name="T19" fmla="*/ 0 h 1037"/>
                  <a:gd name="T20" fmla="*/ 0 w 1037"/>
                  <a:gd name="T21" fmla="*/ 518 h 1037"/>
                  <a:gd name="T22" fmla="*/ 518 w 1037"/>
                  <a:gd name="T23" fmla="*/ 1037 h 1037"/>
                  <a:gd name="T24" fmla="*/ 1037 w 1037"/>
                  <a:gd name="T25" fmla="*/ 518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8" y="768"/>
                    </a:moveTo>
                    <a:lnTo>
                      <a:pt x="518" y="768"/>
                    </a:lnTo>
                    <a:cubicBezTo>
                      <a:pt x="381" y="768"/>
                      <a:pt x="268" y="656"/>
                      <a:pt x="268" y="518"/>
                    </a:cubicBezTo>
                    <a:cubicBezTo>
                      <a:pt x="268" y="381"/>
                      <a:pt x="381" y="268"/>
                      <a:pt x="518" y="268"/>
                    </a:cubicBezTo>
                    <a:cubicBezTo>
                      <a:pt x="656" y="268"/>
                      <a:pt x="768" y="381"/>
                      <a:pt x="768" y="518"/>
                    </a:cubicBezTo>
                    <a:cubicBezTo>
                      <a:pt x="768" y="656"/>
                      <a:pt x="656" y="768"/>
                      <a:pt x="518" y="768"/>
                    </a:cubicBezTo>
                    <a:lnTo>
                      <a:pt x="518" y="768"/>
                    </a:lnTo>
                    <a:close/>
                    <a:moveTo>
                      <a:pt x="1037" y="518"/>
                    </a:moveTo>
                    <a:lnTo>
                      <a:pt x="1037" y="518"/>
                    </a:lnTo>
                    <a:cubicBezTo>
                      <a:pt x="1037" y="233"/>
                      <a:pt x="804" y="0"/>
                      <a:pt x="518" y="0"/>
                    </a:cubicBezTo>
                    <a:cubicBezTo>
                      <a:pt x="233" y="0"/>
                      <a:pt x="0" y="233"/>
                      <a:pt x="0" y="518"/>
                    </a:cubicBezTo>
                    <a:cubicBezTo>
                      <a:pt x="0" y="804"/>
                      <a:pt x="233" y="1037"/>
                      <a:pt x="518" y="1037"/>
                    </a:cubicBezTo>
                    <a:cubicBezTo>
                      <a:pt x="804" y="1037"/>
                      <a:pt x="1037" y="804"/>
                      <a:pt x="1037"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2" name="Freeform 130">
                <a:extLst>
                  <a:ext uri="{FF2B5EF4-FFF2-40B4-BE49-F238E27FC236}">
                    <a16:creationId xmlns:a16="http://schemas.microsoft.com/office/drawing/2014/main" id="{AA4405FD-5E4F-66A2-7F70-C7DEB2AFC182}"/>
                  </a:ext>
                </a:extLst>
              </p:cNvPr>
              <p:cNvSpPr>
                <a:spLocks/>
              </p:cNvSpPr>
              <p:nvPr/>
            </p:nvSpPr>
            <p:spPr bwMode="auto">
              <a:xfrm>
                <a:off x="1891" y="3008"/>
                <a:ext cx="41" cy="41"/>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2"/>
                      <a:pt x="388" y="0"/>
                      <a:pt x="250" y="0"/>
                    </a:cubicBezTo>
                    <a:cubicBezTo>
                      <a:pt x="112" y="0"/>
                      <a:pt x="0" y="112"/>
                      <a:pt x="0" y="250"/>
                    </a:cubicBezTo>
                    <a:cubicBezTo>
                      <a:pt x="0" y="388"/>
                      <a:pt x="112" y="500"/>
                      <a:pt x="250" y="50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3" name="Freeform 131">
                <a:extLst>
                  <a:ext uri="{FF2B5EF4-FFF2-40B4-BE49-F238E27FC236}">
                    <a16:creationId xmlns:a16="http://schemas.microsoft.com/office/drawing/2014/main" id="{C2981082-F2A0-B04B-AF51-559769CCBC7E}"/>
                  </a:ext>
                </a:extLst>
              </p:cNvPr>
              <p:cNvSpPr>
                <a:spLocks noEditPoints="1"/>
              </p:cNvSpPr>
              <p:nvPr/>
            </p:nvSpPr>
            <p:spPr bwMode="auto">
              <a:xfrm>
                <a:off x="1869" y="2985"/>
                <a:ext cx="85" cy="86"/>
              </a:xfrm>
              <a:custGeom>
                <a:avLst/>
                <a:gdLst>
                  <a:gd name="T0" fmla="*/ 518 w 1036"/>
                  <a:gd name="T1" fmla="*/ 268 h 1036"/>
                  <a:gd name="T2" fmla="*/ 518 w 1036"/>
                  <a:gd name="T3" fmla="*/ 268 h 1036"/>
                  <a:gd name="T4" fmla="*/ 768 w 1036"/>
                  <a:gd name="T5" fmla="*/ 518 h 1036"/>
                  <a:gd name="T6" fmla="*/ 518 w 1036"/>
                  <a:gd name="T7" fmla="*/ 768 h 1036"/>
                  <a:gd name="T8" fmla="*/ 268 w 1036"/>
                  <a:gd name="T9" fmla="*/ 518 h 1036"/>
                  <a:gd name="T10" fmla="*/ 518 w 1036"/>
                  <a:gd name="T11" fmla="*/ 268 h 1036"/>
                  <a:gd name="T12" fmla="*/ 518 w 1036"/>
                  <a:gd name="T13" fmla="*/ 268 h 1036"/>
                  <a:gd name="T14" fmla="*/ 1036 w 1036"/>
                  <a:gd name="T15" fmla="*/ 518 h 1036"/>
                  <a:gd name="T16" fmla="*/ 1036 w 1036"/>
                  <a:gd name="T17" fmla="*/ 518 h 1036"/>
                  <a:gd name="T18" fmla="*/ 518 w 1036"/>
                  <a:gd name="T19" fmla="*/ 0 h 1036"/>
                  <a:gd name="T20" fmla="*/ 0 w 1036"/>
                  <a:gd name="T21" fmla="*/ 518 h 1036"/>
                  <a:gd name="T22" fmla="*/ 518 w 1036"/>
                  <a:gd name="T23" fmla="*/ 1036 h 1036"/>
                  <a:gd name="T24" fmla="*/ 1036 w 1036"/>
                  <a:gd name="T25" fmla="*/ 518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6">
                    <a:moveTo>
                      <a:pt x="518" y="268"/>
                    </a:moveTo>
                    <a:lnTo>
                      <a:pt x="518" y="268"/>
                    </a:lnTo>
                    <a:cubicBezTo>
                      <a:pt x="656" y="268"/>
                      <a:pt x="768" y="380"/>
                      <a:pt x="768" y="518"/>
                    </a:cubicBezTo>
                    <a:cubicBezTo>
                      <a:pt x="768" y="656"/>
                      <a:pt x="656" y="768"/>
                      <a:pt x="518" y="768"/>
                    </a:cubicBezTo>
                    <a:cubicBezTo>
                      <a:pt x="380" y="768"/>
                      <a:pt x="268" y="656"/>
                      <a:pt x="268" y="518"/>
                    </a:cubicBezTo>
                    <a:cubicBezTo>
                      <a:pt x="268" y="380"/>
                      <a:pt x="380" y="268"/>
                      <a:pt x="518" y="268"/>
                    </a:cubicBezTo>
                    <a:lnTo>
                      <a:pt x="518" y="268"/>
                    </a:lnTo>
                    <a:close/>
                    <a:moveTo>
                      <a:pt x="1036" y="518"/>
                    </a:moveTo>
                    <a:lnTo>
                      <a:pt x="1036" y="518"/>
                    </a:lnTo>
                    <a:cubicBezTo>
                      <a:pt x="1036" y="232"/>
                      <a:pt x="804" y="0"/>
                      <a:pt x="518" y="0"/>
                    </a:cubicBezTo>
                    <a:cubicBezTo>
                      <a:pt x="232" y="0"/>
                      <a:pt x="0" y="232"/>
                      <a:pt x="0" y="518"/>
                    </a:cubicBezTo>
                    <a:cubicBezTo>
                      <a:pt x="0" y="804"/>
                      <a:pt x="232" y="1036"/>
                      <a:pt x="518" y="1036"/>
                    </a:cubicBezTo>
                    <a:cubicBezTo>
                      <a:pt x="804" y="1036"/>
                      <a:pt x="1036" y="804"/>
                      <a:pt x="1036"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4" name="Freeform 132">
                <a:extLst>
                  <a:ext uri="{FF2B5EF4-FFF2-40B4-BE49-F238E27FC236}">
                    <a16:creationId xmlns:a16="http://schemas.microsoft.com/office/drawing/2014/main" id="{45D56FB6-A708-19B3-74B1-E6281D28F095}"/>
                  </a:ext>
                </a:extLst>
              </p:cNvPr>
              <p:cNvSpPr>
                <a:spLocks/>
              </p:cNvSpPr>
              <p:nvPr/>
            </p:nvSpPr>
            <p:spPr bwMode="auto">
              <a:xfrm>
                <a:off x="2545" y="3230"/>
                <a:ext cx="41" cy="41"/>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2"/>
                      <a:pt x="388" y="0"/>
                      <a:pt x="250" y="0"/>
                    </a:cubicBezTo>
                    <a:cubicBezTo>
                      <a:pt x="113" y="0"/>
                      <a:pt x="0" y="112"/>
                      <a:pt x="0" y="250"/>
                    </a:cubicBezTo>
                    <a:cubicBezTo>
                      <a:pt x="0" y="388"/>
                      <a:pt x="113" y="500"/>
                      <a:pt x="250" y="50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5" name="Freeform 133">
                <a:extLst>
                  <a:ext uri="{FF2B5EF4-FFF2-40B4-BE49-F238E27FC236}">
                    <a16:creationId xmlns:a16="http://schemas.microsoft.com/office/drawing/2014/main" id="{4FA231F6-E8E8-2827-FC35-07246E9AE5C2}"/>
                  </a:ext>
                </a:extLst>
              </p:cNvPr>
              <p:cNvSpPr>
                <a:spLocks noEditPoints="1"/>
              </p:cNvSpPr>
              <p:nvPr/>
            </p:nvSpPr>
            <p:spPr bwMode="auto">
              <a:xfrm>
                <a:off x="2523" y="3207"/>
                <a:ext cx="85" cy="86"/>
              </a:xfrm>
              <a:custGeom>
                <a:avLst/>
                <a:gdLst>
                  <a:gd name="T0" fmla="*/ 518 w 1037"/>
                  <a:gd name="T1" fmla="*/ 268 h 1036"/>
                  <a:gd name="T2" fmla="*/ 518 w 1037"/>
                  <a:gd name="T3" fmla="*/ 268 h 1036"/>
                  <a:gd name="T4" fmla="*/ 768 w 1037"/>
                  <a:gd name="T5" fmla="*/ 518 h 1036"/>
                  <a:gd name="T6" fmla="*/ 518 w 1037"/>
                  <a:gd name="T7" fmla="*/ 768 h 1036"/>
                  <a:gd name="T8" fmla="*/ 268 w 1037"/>
                  <a:gd name="T9" fmla="*/ 518 h 1036"/>
                  <a:gd name="T10" fmla="*/ 518 w 1037"/>
                  <a:gd name="T11" fmla="*/ 268 h 1036"/>
                  <a:gd name="T12" fmla="*/ 518 w 1037"/>
                  <a:gd name="T13" fmla="*/ 268 h 1036"/>
                  <a:gd name="T14" fmla="*/ 1037 w 1037"/>
                  <a:gd name="T15" fmla="*/ 518 h 1036"/>
                  <a:gd name="T16" fmla="*/ 1037 w 1037"/>
                  <a:gd name="T17" fmla="*/ 518 h 1036"/>
                  <a:gd name="T18" fmla="*/ 518 w 1037"/>
                  <a:gd name="T19" fmla="*/ 0 h 1036"/>
                  <a:gd name="T20" fmla="*/ 0 w 1037"/>
                  <a:gd name="T21" fmla="*/ 518 h 1036"/>
                  <a:gd name="T22" fmla="*/ 518 w 1037"/>
                  <a:gd name="T23" fmla="*/ 1036 h 1036"/>
                  <a:gd name="T24" fmla="*/ 1037 w 1037"/>
                  <a:gd name="T25" fmla="*/ 518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6">
                    <a:moveTo>
                      <a:pt x="518" y="268"/>
                    </a:moveTo>
                    <a:lnTo>
                      <a:pt x="518" y="268"/>
                    </a:lnTo>
                    <a:cubicBezTo>
                      <a:pt x="656" y="268"/>
                      <a:pt x="768" y="380"/>
                      <a:pt x="768" y="518"/>
                    </a:cubicBezTo>
                    <a:cubicBezTo>
                      <a:pt x="768" y="656"/>
                      <a:pt x="656" y="768"/>
                      <a:pt x="518" y="768"/>
                    </a:cubicBezTo>
                    <a:cubicBezTo>
                      <a:pt x="381" y="768"/>
                      <a:pt x="268" y="656"/>
                      <a:pt x="268" y="518"/>
                    </a:cubicBezTo>
                    <a:cubicBezTo>
                      <a:pt x="268" y="380"/>
                      <a:pt x="381" y="268"/>
                      <a:pt x="518" y="268"/>
                    </a:cubicBezTo>
                    <a:lnTo>
                      <a:pt x="518" y="268"/>
                    </a:lnTo>
                    <a:close/>
                    <a:moveTo>
                      <a:pt x="1037" y="518"/>
                    </a:moveTo>
                    <a:lnTo>
                      <a:pt x="1037" y="518"/>
                    </a:lnTo>
                    <a:cubicBezTo>
                      <a:pt x="1037" y="232"/>
                      <a:pt x="804" y="0"/>
                      <a:pt x="518" y="0"/>
                    </a:cubicBezTo>
                    <a:cubicBezTo>
                      <a:pt x="233" y="0"/>
                      <a:pt x="0" y="232"/>
                      <a:pt x="0" y="518"/>
                    </a:cubicBezTo>
                    <a:cubicBezTo>
                      <a:pt x="0" y="804"/>
                      <a:pt x="233" y="1036"/>
                      <a:pt x="518" y="1036"/>
                    </a:cubicBezTo>
                    <a:cubicBezTo>
                      <a:pt x="804" y="1036"/>
                      <a:pt x="1037" y="804"/>
                      <a:pt x="1037"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6" name="Freeform 134">
                <a:extLst>
                  <a:ext uri="{FF2B5EF4-FFF2-40B4-BE49-F238E27FC236}">
                    <a16:creationId xmlns:a16="http://schemas.microsoft.com/office/drawing/2014/main" id="{BA259AB6-4323-353C-2D2B-D5CEADA0A6D2}"/>
                  </a:ext>
                </a:extLst>
              </p:cNvPr>
              <p:cNvSpPr>
                <a:spLocks/>
              </p:cNvSpPr>
              <p:nvPr/>
            </p:nvSpPr>
            <p:spPr bwMode="auto">
              <a:xfrm>
                <a:off x="1783" y="1854"/>
                <a:ext cx="42" cy="41"/>
              </a:xfrm>
              <a:custGeom>
                <a:avLst/>
                <a:gdLst>
                  <a:gd name="T0" fmla="*/ 500 w 500"/>
                  <a:gd name="T1" fmla="*/ 250 h 500"/>
                  <a:gd name="T2" fmla="*/ 500 w 500"/>
                  <a:gd name="T3" fmla="*/ 250 h 500"/>
                  <a:gd name="T4" fmla="*/ 250 w 500"/>
                  <a:gd name="T5" fmla="*/ 0 h 500"/>
                  <a:gd name="T6" fmla="*/ 0 w 500"/>
                  <a:gd name="T7" fmla="*/ 250 h 500"/>
                  <a:gd name="T8" fmla="*/ 250 w 500"/>
                  <a:gd name="T9" fmla="*/ 500 h 500"/>
                  <a:gd name="T10" fmla="*/ 500 w 500"/>
                  <a:gd name="T11" fmla="*/ 250 h 500"/>
                </a:gdLst>
                <a:ahLst/>
                <a:cxnLst>
                  <a:cxn ang="0">
                    <a:pos x="T0" y="T1"/>
                  </a:cxn>
                  <a:cxn ang="0">
                    <a:pos x="T2" y="T3"/>
                  </a:cxn>
                  <a:cxn ang="0">
                    <a:pos x="T4" y="T5"/>
                  </a:cxn>
                  <a:cxn ang="0">
                    <a:pos x="T6" y="T7"/>
                  </a:cxn>
                  <a:cxn ang="0">
                    <a:pos x="T8" y="T9"/>
                  </a:cxn>
                  <a:cxn ang="0">
                    <a:pos x="T10" y="T11"/>
                  </a:cxn>
                </a:cxnLst>
                <a:rect l="0" t="0" r="r" b="b"/>
                <a:pathLst>
                  <a:path w="500" h="500">
                    <a:moveTo>
                      <a:pt x="500" y="250"/>
                    </a:moveTo>
                    <a:lnTo>
                      <a:pt x="500" y="250"/>
                    </a:lnTo>
                    <a:cubicBezTo>
                      <a:pt x="500" y="113"/>
                      <a:pt x="388" y="0"/>
                      <a:pt x="250" y="0"/>
                    </a:cubicBezTo>
                    <a:cubicBezTo>
                      <a:pt x="112" y="0"/>
                      <a:pt x="0" y="113"/>
                      <a:pt x="0" y="250"/>
                    </a:cubicBezTo>
                    <a:cubicBezTo>
                      <a:pt x="0" y="388"/>
                      <a:pt x="112" y="500"/>
                      <a:pt x="250" y="500"/>
                    </a:cubicBezTo>
                    <a:cubicBezTo>
                      <a:pt x="388" y="500"/>
                      <a:pt x="500" y="388"/>
                      <a:pt x="500" y="25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7" name="Freeform 135">
                <a:extLst>
                  <a:ext uri="{FF2B5EF4-FFF2-40B4-BE49-F238E27FC236}">
                    <a16:creationId xmlns:a16="http://schemas.microsoft.com/office/drawing/2014/main" id="{58730408-0FBF-8EC7-9E15-941813B56770}"/>
                  </a:ext>
                </a:extLst>
              </p:cNvPr>
              <p:cNvSpPr>
                <a:spLocks noEditPoints="1"/>
              </p:cNvSpPr>
              <p:nvPr/>
            </p:nvSpPr>
            <p:spPr bwMode="auto">
              <a:xfrm>
                <a:off x="1761" y="1832"/>
                <a:ext cx="86" cy="86"/>
              </a:xfrm>
              <a:custGeom>
                <a:avLst/>
                <a:gdLst>
                  <a:gd name="T0" fmla="*/ 268 w 1036"/>
                  <a:gd name="T1" fmla="*/ 518 h 1037"/>
                  <a:gd name="T2" fmla="*/ 268 w 1036"/>
                  <a:gd name="T3" fmla="*/ 518 h 1037"/>
                  <a:gd name="T4" fmla="*/ 518 w 1036"/>
                  <a:gd name="T5" fmla="*/ 268 h 1037"/>
                  <a:gd name="T6" fmla="*/ 768 w 1036"/>
                  <a:gd name="T7" fmla="*/ 518 h 1037"/>
                  <a:gd name="T8" fmla="*/ 518 w 1036"/>
                  <a:gd name="T9" fmla="*/ 768 h 1037"/>
                  <a:gd name="T10" fmla="*/ 268 w 1036"/>
                  <a:gd name="T11" fmla="*/ 518 h 1037"/>
                  <a:gd name="T12" fmla="*/ 268 w 1036"/>
                  <a:gd name="T13" fmla="*/ 518 h 1037"/>
                  <a:gd name="T14" fmla="*/ 1036 w 1036"/>
                  <a:gd name="T15" fmla="*/ 518 h 1037"/>
                  <a:gd name="T16" fmla="*/ 1036 w 1036"/>
                  <a:gd name="T17" fmla="*/ 518 h 1037"/>
                  <a:gd name="T18" fmla="*/ 518 w 1036"/>
                  <a:gd name="T19" fmla="*/ 0 h 1037"/>
                  <a:gd name="T20" fmla="*/ 0 w 1036"/>
                  <a:gd name="T21" fmla="*/ 518 h 1037"/>
                  <a:gd name="T22" fmla="*/ 518 w 1036"/>
                  <a:gd name="T23" fmla="*/ 1037 h 1037"/>
                  <a:gd name="T24" fmla="*/ 1036 w 1036"/>
                  <a:gd name="T25" fmla="*/ 518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7">
                    <a:moveTo>
                      <a:pt x="268" y="518"/>
                    </a:moveTo>
                    <a:lnTo>
                      <a:pt x="268" y="518"/>
                    </a:lnTo>
                    <a:cubicBezTo>
                      <a:pt x="268" y="381"/>
                      <a:pt x="380" y="268"/>
                      <a:pt x="518" y="268"/>
                    </a:cubicBezTo>
                    <a:cubicBezTo>
                      <a:pt x="656" y="268"/>
                      <a:pt x="768" y="381"/>
                      <a:pt x="768" y="518"/>
                    </a:cubicBezTo>
                    <a:cubicBezTo>
                      <a:pt x="768" y="656"/>
                      <a:pt x="656" y="768"/>
                      <a:pt x="518" y="768"/>
                    </a:cubicBezTo>
                    <a:cubicBezTo>
                      <a:pt x="380" y="768"/>
                      <a:pt x="268" y="656"/>
                      <a:pt x="268" y="518"/>
                    </a:cubicBezTo>
                    <a:lnTo>
                      <a:pt x="268" y="518"/>
                    </a:lnTo>
                    <a:close/>
                    <a:moveTo>
                      <a:pt x="1036" y="518"/>
                    </a:moveTo>
                    <a:lnTo>
                      <a:pt x="1036" y="518"/>
                    </a:lnTo>
                    <a:cubicBezTo>
                      <a:pt x="1036" y="233"/>
                      <a:pt x="804" y="0"/>
                      <a:pt x="518" y="0"/>
                    </a:cubicBezTo>
                    <a:cubicBezTo>
                      <a:pt x="232" y="0"/>
                      <a:pt x="0" y="233"/>
                      <a:pt x="0" y="518"/>
                    </a:cubicBezTo>
                    <a:cubicBezTo>
                      <a:pt x="0" y="804"/>
                      <a:pt x="232" y="1037"/>
                      <a:pt x="518" y="1037"/>
                    </a:cubicBezTo>
                    <a:cubicBezTo>
                      <a:pt x="804" y="1037"/>
                      <a:pt x="1036" y="804"/>
                      <a:pt x="1036"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8" name="Freeform 136">
                <a:extLst>
                  <a:ext uri="{FF2B5EF4-FFF2-40B4-BE49-F238E27FC236}">
                    <a16:creationId xmlns:a16="http://schemas.microsoft.com/office/drawing/2014/main" id="{FCEFB11A-305F-DAD5-168B-6C05CD9C57B0}"/>
                  </a:ext>
                </a:extLst>
              </p:cNvPr>
              <p:cNvSpPr>
                <a:spLocks/>
              </p:cNvSpPr>
              <p:nvPr/>
            </p:nvSpPr>
            <p:spPr bwMode="auto">
              <a:xfrm>
                <a:off x="2807" y="2254"/>
                <a:ext cx="41" cy="41"/>
              </a:xfrm>
              <a:custGeom>
                <a:avLst/>
                <a:gdLst>
                  <a:gd name="T0" fmla="*/ 249 w 499"/>
                  <a:gd name="T1" fmla="*/ 0 h 500"/>
                  <a:gd name="T2" fmla="*/ 249 w 499"/>
                  <a:gd name="T3" fmla="*/ 0 h 500"/>
                  <a:gd name="T4" fmla="*/ 0 w 499"/>
                  <a:gd name="T5" fmla="*/ 250 h 500"/>
                  <a:gd name="T6" fmla="*/ 249 w 499"/>
                  <a:gd name="T7" fmla="*/ 500 h 500"/>
                  <a:gd name="T8" fmla="*/ 499 w 499"/>
                  <a:gd name="T9" fmla="*/ 250 h 500"/>
                  <a:gd name="T10" fmla="*/ 249 w 499"/>
                  <a:gd name="T11" fmla="*/ 0 h 500"/>
                </a:gdLst>
                <a:ahLst/>
                <a:cxnLst>
                  <a:cxn ang="0">
                    <a:pos x="T0" y="T1"/>
                  </a:cxn>
                  <a:cxn ang="0">
                    <a:pos x="T2" y="T3"/>
                  </a:cxn>
                  <a:cxn ang="0">
                    <a:pos x="T4" y="T5"/>
                  </a:cxn>
                  <a:cxn ang="0">
                    <a:pos x="T6" y="T7"/>
                  </a:cxn>
                  <a:cxn ang="0">
                    <a:pos x="T8" y="T9"/>
                  </a:cxn>
                  <a:cxn ang="0">
                    <a:pos x="T10" y="T11"/>
                  </a:cxn>
                </a:cxnLst>
                <a:rect l="0" t="0" r="r" b="b"/>
                <a:pathLst>
                  <a:path w="499" h="500">
                    <a:moveTo>
                      <a:pt x="249" y="0"/>
                    </a:moveTo>
                    <a:lnTo>
                      <a:pt x="249" y="0"/>
                    </a:lnTo>
                    <a:cubicBezTo>
                      <a:pt x="112" y="0"/>
                      <a:pt x="0" y="112"/>
                      <a:pt x="0" y="250"/>
                    </a:cubicBezTo>
                    <a:cubicBezTo>
                      <a:pt x="0" y="388"/>
                      <a:pt x="112" y="500"/>
                      <a:pt x="249" y="500"/>
                    </a:cubicBezTo>
                    <a:cubicBezTo>
                      <a:pt x="387" y="500"/>
                      <a:pt x="499" y="388"/>
                      <a:pt x="499" y="250"/>
                    </a:cubicBezTo>
                    <a:cubicBezTo>
                      <a:pt x="499" y="112"/>
                      <a:pt x="387" y="0"/>
                      <a:pt x="249"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9" name="Freeform 137">
                <a:extLst>
                  <a:ext uri="{FF2B5EF4-FFF2-40B4-BE49-F238E27FC236}">
                    <a16:creationId xmlns:a16="http://schemas.microsoft.com/office/drawing/2014/main" id="{284A0481-ED47-C692-F980-E76C31850957}"/>
                  </a:ext>
                </a:extLst>
              </p:cNvPr>
              <p:cNvSpPr>
                <a:spLocks noEditPoints="1"/>
              </p:cNvSpPr>
              <p:nvPr/>
            </p:nvSpPr>
            <p:spPr bwMode="auto">
              <a:xfrm>
                <a:off x="2784" y="2231"/>
                <a:ext cx="86" cy="86"/>
              </a:xfrm>
              <a:custGeom>
                <a:avLst/>
                <a:gdLst>
                  <a:gd name="T0" fmla="*/ 518 w 1037"/>
                  <a:gd name="T1" fmla="*/ 768 h 1036"/>
                  <a:gd name="T2" fmla="*/ 518 w 1037"/>
                  <a:gd name="T3" fmla="*/ 768 h 1036"/>
                  <a:gd name="T4" fmla="*/ 269 w 1037"/>
                  <a:gd name="T5" fmla="*/ 518 h 1036"/>
                  <a:gd name="T6" fmla="*/ 518 w 1037"/>
                  <a:gd name="T7" fmla="*/ 268 h 1036"/>
                  <a:gd name="T8" fmla="*/ 768 w 1037"/>
                  <a:gd name="T9" fmla="*/ 518 h 1036"/>
                  <a:gd name="T10" fmla="*/ 518 w 1037"/>
                  <a:gd name="T11" fmla="*/ 768 h 1036"/>
                  <a:gd name="T12" fmla="*/ 518 w 1037"/>
                  <a:gd name="T13" fmla="*/ 768 h 1036"/>
                  <a:gd name="T14" fmla="*/ 518 w 1037"/>
                  <a:gd name="T15" fmla="*/ 0 h 1036"/>
                  <a:gd name="T16" fmla="*/ 518 w 1037"/>
                  <a:gd name="T17" fmla="*/ 0 h 1036"/>
                  <a:gd name="T18" fmla="*/ 0 w 1037"/>
                  <a:gd name="T19" fmla="*/ 518 h 1036"/>
                  <a:gd name="T20" fmla="*/ 518 w 1037"/>
                  <a:gd name="T21" fmla="*/ 1036 h 1036"/>
                  <a:gd name="T22" fmla="*/ 1037 w 1037"/>
                  <a:gd name="T23" fmla="*/ 518 h 1036"/>
                  <a:gd name="T24" fmla="*/ 518 w 1037"/>
                  <a:gd name="T25" fmla="*/ 0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6">
                    <a:moveTo>
                      <a:pt x="518" y="768"/>
                    </a:moveTo>
                    <a:lnTo>
                      <a:pt x="518" y="768"/>
                    </a:lnTo>
                    <a:cubicBezTo>
                      <a:pt x="381" y="768"/>
                      <a:pt x="269" y="656"/>
                      <a:pt x="269" y="518"/>
                    </a:cubicBezTo>
                    <a:cubicBezTo>
                      <a:pt x="269" y="380"/>
                      <a:pt x="381" y="268"/>
                      <a:pt x="518" y="268"/>
                    </a:cubicBezTo>
                    <a:cubicBezTo>
                      <a:pt x="656" y="268"/>
                      <a:pt x="768" y="380"/>
                      <a:pt x="768" y="518"/>
                    </a:cubicBezTo>
                    <a:cubicBezTo>
                      <a:pt x="768" y="656"/>
                      <a:pt x="656" y="768"/>
                      <a:pt x="518" y="768"/>
                    </a:cubicBezTo>
                    <a:lnTo>
                      <a:pt x="518" y="768"/>
                    </a:lnTo>
                    <a:close/>
                    <a:moveTo>
                      <a:pt x="518" y="0"/>
                    </a:moveTo>
                    <a:lnTo>
                      <a:pt x="518" y="0"/>
                    </a:lnTo>
                    <a:cubicBezTo>
                      <a:pt x="233" y="0"/>
                      <a:pt x="0" y="232"/>
                      <a:pt x="0" y="518"/>
                    </a:cubicBezTo>
                    <a:cubicBezTo>
                      <a:pt x="0" y="804"/>
                      <a:pt x="233" y="1036"/>
                      <a:pt x="518" y="1036"/>
                    </a:cubicBezTo>
                    <a:cubicBezTo>
                      <a:pt x="804" y="1036"/>
                      <a:pt x="1037" y="804"/>
                      <a:pt x="1037" y="518"/>
                    </a:cubicBezTo>
                    <a:cubicBezTo>
                      <a:pt x="1037" y="232"/>
                      <a:pt x="804" y="0"/>
                      <a:pt x="518"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0" name="Freeform 138">
                <a:extLst>
                  <a:ext uri="{FF2B5EF4-FFF2-40B4-BE49-F238E27FC236}">
                    <a16:creationId xmlns:a16="http://schemas.microsoft.com/office/drawing/2014/main" id="{EAE33224-57CE-E606-7C86-D4CB1645F4B8}"/>
                  </a:ext>
                </a:extLst>
              </p:cNvPr>
              <p:cNvSpPr>
                <a:spLocks/>
              </p:cNvSpPr>
              <p:nvPr/>
            </p:nvSpPr>
            <p:spPr bwMode="auto">
              <a:xfrm>
                <a:off x="1995" y="2010"/>
                <a:ext cx="41" cy="41"/>
              </a:xfrm>
              <a:custGeom>
                <a:avLst/>
                <a:gdLst>
                  <a:gd name="T0" fmla="*/ 500 w 500"/>
                  <a:gd name="T1" fmla="*/ 250 h 500"/>
                  <a:gd name="T2" fmla="*/ 500 w 500"/>
                  <a:gd name="T3" fmla="*/ 250 h 500"/>
                  <a:gd name="T4" fmla="*/ 250 w 500"/>
                  <a:gd name="T5" fmla="*/ 0 h 500"/>
                  <a:gd name="T6" fmla="*/ 0 w 500"/>
                  <a:gd name="T7" fmla="*/ 250 h 500"/>
                  <a:gd name="T8" fmla="*/ 250 w 500"/>
                  <a:gd name="T9" fmla="*/ 500 h 500"/>
                  <a:gd name="T10" fmla="*/ 500 w 500"/>
                  <a:gd name="T11" fmla="*/ 250 h 500"/>
                </a:gdLst>
                <a:ahLst/>
                <a:cxnLst>
                  <a:cxn ang="0">
                    <a:pos x="T0" y="T1"/>
                  </a:cxn>
                  <a:cxn ang="0">
                    <a:pos x="T2" y="T3"/>
                  </a:cxn>
                  <a:cxn ang="0">
                    <a:pos x="T4" y="T5"/>
                  </a:cxn>
                  <a:cxn ang="0">
                    <a:pos x="T6" y="T7"/>
                  </a:cxn>
                  <a:cxn ang="0">
                    <a:pos x="T8" y="T9"/>
                  </a:cxn>
                  <a:cxn ang="0">
                    <a:pos x="T10" y="T11"/>
                  </a:cxn>
                </a:cxnLst>
                <a:rect l="0" t="0" r="r" b="b"/>
                <a:pathLst>
                  <a:path w="500" h="500">
                    <a:moveTo>
                      <a:pt x="500" y="250"/>
                    </a:moveTo>
                    <a:lnTo>
                      <a:pt x="500" y="250"/>
                    </a:lnTo>
                    <a:cubicBezTo>
                      <a:pt x="500" y="112"/>
                      <a:pt x="388" y="0"/>
                      <a:pt x="250" y="0"/>
                    </a:cubicBezTo>
                    <a:cubicBezTo>
                      <a:pt x="112" y="0"/>
                      <a:pt x="0" y="112"/>
                      <a:pt x="0" y="250"/>
                    </a:cubicBezTo>
                    <a:cubicBezTo>
                      <a:pt x="0" y="388"/>
                      <a:pt x="112" y="500"/>
                      <a:pt x="250" y="500"/>
                    </a:cubicBezTo>
                    <a:cubicBezTo>
                      <a:pt x="388" y="500"/>
                      <a:pt x="500" y="388"/>
                      <a:pt x="500" y="25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1" name="Freeform 139">
                <a:extLst>
                  <a:ext uri="{FF2B5EF4-FFF2-40B4-BE49-F238E27FC236}">
                    <a16:creationId xmlns:a16="http://schemas.microsoft.com/office/drawing/2014/main" id="{F00CA52B-6002-51F8-293D-3E785D3A0AD7}"/>
                  </a:ext>
                </a:extLst>
              </p:cNvPr>
              <p:cNvSpPr>
                <a:spLocks noEditPoints="1"/>
              </p:cNvSpPr>
              <p:nvPr/>
            </p:nvSpPr>
            <p:spPr bwMode="auto">
              <a:xfrm>
                <a:off x="1973" y="1988"/>
                <a:ext cx="85" cy="86"/>
              </a:xfrm>
              <a:custGeom>
                <a:avLst/>
                <a:gdLst>
                  <a:gd name="T0" fmla="*/ 268 w 1036"/>
                  <a:gd name="T1" fmla="*/ 518 h 1036"/>
                  <a:gd name="T2" fmla="*/ 268 w 1036"/>
                  <a:gd name="T3" fmla="*/ 518 h 1036"/>
                  <a:gd name="T4" fmla="*/ 518 w 1036"/>
                  <a:gd name="T5" fmla="*/ 268 h 1036"/>
                  <a:gd name="T6" fmla="*/ 768 w 1036"/>
                  <a:gd name="T7" fmla="*/ 518 h 1036"/>
                  <a:gd name="T8" fmla="*/ 518 w 1036"/>
                  <a:gd name="T9" fmla="*/ 768 h 1036"/>
                  <a:gd name="T10" fmla="*/ 268 w 1036"/>
                  <a:gd name="T11" fmla="*/ 518 h 1036"/>
                  <a:gd name="T12" fmla="*/ 268 w 1036"/>
                  <a:gd name="T13" fmla="*/ 518 h 1036"/>
                  <a:gd name="T14" fmla="*/ 1036 w 1036"/>
                  <a:gd name="T15" fmla="*/ 518 h 1036"/>
                  <a:gd name="T16" fmla="*/ 1036 w 1036"/>
                  <a:gd name="T17" fmla="*/ 518 h 1036"/>
                  <a:gd name="T18" fmla="*/ 518 w 1036"/>
                  <a:gd name="T19" fmla="*/ 0 h 1036"/>
                  <a:gd name="T20" fmla="*/ 0 w 1036"/>
                  <a:gd name="T21" fmla="*/ 518 h 1036"/>
                  <a:gd name="T22" fmla="*/ 518 w 1036"/>
                  <a:gd name="T23" fmla="*/ 1036 h 1036"/>
                  <a:gd name="T24" fmla="*/ 1036 w 1036"/>
                  <a:gd name="T25" fmla="*/ 518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6">
                    <a:moveTo>
                      <a:pt x="268" y="518"/>
                    </a:moveTo>
                    <a:lnTo>
                      <a:pt x="268" y="518"/>
                    </a:lnTo>
                    <a:cubicBezTo>
                      <a:pt x="268" y="380"/>
                      <a:pt x="380" y="268"/>
                      <a:pt x="518" y="268"/>
                    </a:cubicBezTo>
                    <a:cubicBezTo>
                      <a:pt x="656" y="268"/>
                      <a:pt x="768" y="380"/>
                      <a:pt x="768" y="518"/>
                    </a:cubicBezTo>
                    <a:cubicBezTo>
                      <a:pt x="768" y="656"/>
                      <a:pt x="656" y="768"/>
                      <a:pt x="518" y="768"/>
                    </a:cubicBezTo>
                    <a:cubicBezTo>
                      <a:pt x="380" y="768"/>
                      <a:pt x="268" y="656"/>
                      <a:pt x="268" y="518"/>
                    </a:cubicBezTo>
                    <a:lnTo>
                      <a:pt x="268" y="518"/>
                    </a:lnTo>
                    <a:close/>
                    <a:moveTo>
                      <a:pt x="1036" y="518"/>
                    </a:moveTo>
                    <a:lnTo>
                      <a:pt x="1036" y="518"/>
                    </a:lnTo>
                    <a:cubicBezTo>
                      <a:pt x="1036" y="232"/>
                      <a:pt x="804" y="0"/>
                      <a:pt x="518" y="0"/>
                    </a:cubicBezTo>
                    <a:cubicBezTo>
                      <a:pt x="232" y="0"/>
                      <a:pt x="0" y="232"/>
                      <a:pt x="0" y="518"/>
                    </a:cubicBezTo>
                    <a:cubicBezTo>
                      <a:pt x="0" y="804"/>
                      <a:pt x="232" y="1036"/>
                      <a:pt x="518" y="1036"/>
                    </a:cubicBezTo>
                    <a:cubicBezTo>
                      <a:pt x="804" y="1036"/>
                      <a:pt x="1036" y="804"/>
                      <a:pt x="1036"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2" name="Freeform 140">
                <a:extLst>
                  <a:ext uri="{FF2B5EF4-FFF2-40B4-BE49-F238E27FC236}">
                    <a16:creationId xmlns:a16="http://schemas.microsoft.com/office/drawing/2014/main" id="{24D03BFA-E2A2-5E41-790B-A69CDC31C915}"/>
                  </a:ext>
                </a:extLst>
              </p:cNvPr>
              <p:cNvSpPr>
                <a:spLocks/>
              </p:cNvSpPr>
              <p:nvPr/>
            </p:nvSpPr>
            <p:spPr bwMode="auto">
              <a:xfrm>
                <a:off x="2414" y="1358"/>
                <a:ext cx="41" cy="41"/>
              </a:xfrm>
              <a:custGeom>
                <a:avLst/>
                <a:gdLst>
                  <a:gd name="T0" fmla="*/ 250 w 499"/>
                  <a:gd name="T1" fmla="*/ 0 h 500"/>
                  <a:gd name="T2" fmla="*/ 250 w 499"/>
                  <a:gd name="T3" fmla="*/ 0 h 500"/>
                  <a:gd name="T4" fmla="*/ 0 w 499"/>
                  <a:gd name="T5" fmla="*/ 250 h 500"/>
                  <a:gd name="T6" fmla="*/ 250 w 499"/>
                  <a:gd name="T7" fmla="*/ 500 h 500"/>
                  <a:gd name="T8" fmla="*/ 499 w 499"/>
                  <a:gd name="T9" fmla="*/ 250 h 500"/>
                  <a:gd name="T10" fmla="*/ 250 w 499"/>
                  <a:gd name="T11" fmla="*/ 0 h 500"/>
                </a:gdLst>
                <a:ahLst/>
                <a:cxnLst>
                  <a:cxn ang="0">
                    <a:pos x="T0" y="T1"/>
                  </a:cxn>
                  <a:cxn ang="0">
                    <a:pos x="T2" y="T3"/>
                  </a:cxn>
                  <a:cxn ang="0">
                    <a:pos x="T4" y="T5"/>
                  </a:cxn>
                  <a:cxn ang="0">
                    <a:pos x="T6" y="T7"/>
                  </a:cxn>
                  <a:cxn ang="0">
                    <a:pos x="T8" y="T9"/>
                  </a:cxn>
                  <a:cxn ang="0">
                    <a:pos x="T10" y="T11"/>
                  </a:cxn>
                </a:cxnLst>
                <a:rect l="0" t="0" r="r" b="b"/>
                <a:pathLst>
                  <a:path w="499" h="500">
                    <a:moveTo>
                      <a:pt x="250" y="0"/>
                    </a:moveTo>
                    <a:lnTo>
                      <a:pt x="250" y="0"/>
                    </a:lnTo>
                    <a:cubicBezTo>
                      <a:pt x="112" y="0"/>
                      <a:pt x="0" y="113"/>
                      <a:pt x="0" y="250"/>
                    </a:cubicBezTo>
                    <a:cubicBezTo>
                      <a:pt x="0" y="388"/>
                      <a:pt x="112" y="500"/>
                      <a:pt x="250" y="500"/>
                    </a:cubicBezTo>
                    <a:cubicBezTo>
                      <a:pt x="387" y="500"/>
                      <a:pt x="499" y="388"/>
                      <a:pt x="499" y="250"/>
                    </a:cubicBezTo>
                    <a:cubicBezTo>
                      <a:pt x="499" y="113"/>
                      <a:pt x="387" y="0"/>
                      <a:pt x="25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3" name="Freeform 141">
                <a:extLst>
                  <a:ext uri="{FF2B5EF4-FFF2-40B4-BE49-F238E27FC236}">
                    <a16:creationId xmlns:a16="http://schemas.microsoft.com/office/drawing/2014/main" id="{9485BB4F-37FD-5FCF-0039-07D1C2D7755A}"/>
                  </a:ext>
                </a:extLst>
              </p:cNvPr>
              <p:cNvSpPr>
                <a:spLocks noEditPoints="1"/>
              </p:cNvSpPr>
              <p:nvPr/>
            </p:nvSpPr>
            <p:spPr bwMode="auto">
              <a:xfrm>
                <a:off x="2392" y="1336"/>
                <a:ext cx="86" cy="86"/>
              </a:xfrm>
              <a:custGeom>
                <a:avLst/>
                <a:gdLst>
                  <a:gd name="T0" fmla="*/ 519 w 1037"/>
                  <a:gd name="T1" fmla="*/ 768 h 1037"/>
                  <a:gd name="T2" fmla="*/ 519 w 1037"/>
                  <a:gd name="T3" fmla="*/ 768 h 1037"/>
                  <a:gd name="T4" fmla="*/ 269 w 1037"/>
                  <a:gd name="T5" fmla="*/ 518 h 1037"/>
                  <a:gd name="T6" fmla="*/ 519 w 1037"/>
                  <a:gd name="T7" fmla="*/ 268 h 1037"/>
                  <a:gd name="T8" fmla="*/ 768 w 1037"/>
                  <a:gd name="T9" fmla="*/ 518 h 1037"/>
                  <a:gd name="T10" fmla="*/ 519 w 1037"/>
                  <a:gd name="T11" fmla="*/ 768 h 1037"/>
                  <a:gd name="T12" fmla="*/ 519 w 1037"/>
                  <a:gd name="T13" fmla="*/ 768 h 1037"/>
                  <a:gd name="T14" fmla="*/ 519 w 1037"/>
                  <a:gd name="T15" fmla="*/ 0 h 1037"/>
                  <a:gd name="T16" fmla="*/ 519 w 1037"/>
                  <a:gd name="T17" fmla="*/ 0 h 1037"/>
                  <a:gd name="T18" fmla="*/ 0 w 1037"/>
                  <a:gd name="T19" fmla="*/ 518 h 1037"/>
                  <a:gd name="T20" fmla="*/ 519 w 1037"/>
                  <a:gd name="T21" fmla="*/ 1037 h 1037"/>
                  <a:gd name="T22" fmla="*/ 1037 w 1037"/>
                  <a:gd name="T23" fmla="*/ 518 h 1037"/>
                  <a:gd name="T24" fmla="*/ 519 w 1037"/>
                  <a:gd name="T25" fmla="*/ 0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9" y="768"/>
                    </a:moveTo>
                    <a:lnTo>
                      <a:pt x="519" y="768"/>
                    </a:lnTo>
                    <a:cubicBezTo>
                      <a:pt x="381" y="768"/>
                      <a:pt x="269" y="656"/>
                      <a:pt x="269" y="518"/>
                    </a:cubicBezTo>
                    <a:cubicBezTo>
                      <a:pt x="269" y="381"/>
                      <a:pt x="381" y="268"/>
                      <a:pt x="519" y="268"/>
                    </a:cubicBezTo>
                    <a:cubicBezTo>
                      <a:pt x="656" y="268"/>
                      <a:pt x="768" y="381"/>
                      <a:pt x="768" y="518"/>
                    </a:cubicBezTo>
                    <a:cubicBezTo>
                      <a:pt x="768" y="656"/>
                      <a:pt x="656" y="768"/>
                      <a:pt x="519" y="768"/>
                    </a:cubicBezTo>
                    <a:lnTo>
                      <a:pt x="519" y="768"/>
                    </a:lnTo>
                    <a:close/>
                    <a:moveTo>
                      <a:pt x="519" y="0"/>
                    </a:moveTo>
                    <a:lnTo>
                      <a:pt x="519" y="0"/>
                    </a:lnTo>
                    <a:cubicBezTo>
                      <a:pt x="233" y="0"/>
                      <a:pt x="0" y="233"/>
                      <a:pt x="0" y="518"/>
                    </a:cubicBezTo>
                    <a:cubicBezTo>
                      <a:pt x="0" y="804"/>
                      <a:pt x="233" y="1037"/>
                      <a:pt x="519" y="1037"/>
                    </a:cubicBezTo>
                    <a:cubicBezTo>
                      <a:pt x="804" y="1037"/>
                      <a:pt x="1037" y="804"/>
                      <a:pt x="1037" y="518"/>
                    </a:cubicBezTo>
                    <a:cubicBezTo>
                      <a:pt x="1037" y="233"/>
                      <a:pt x="804" y="0"/>
                      <a:pt x="519"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4" name="Freeform 142">
                <a:extLst>
                  <a:ext uri="{FF2B5EF4-FFF2-40B4-BE49-F238E27FC236}">
                    <a16:creationId xmlns:a16="http://schemas.microsoft.com/office/drawing/2014/main" id="{E0BEB5EB-F859-B87C-A057-186BA6FE232F}"/>
                  </a:ext>
                </a:extLst>
              </p:cNvPr>
              <p:cNvSpPr>
                <a:spLocks/>
              </p:cNvSpPr>
              <p:nvPr/>
            </p:nvSpPr>
            <p:spPr bwMode="auto">
              <a:xfrm>
                <a:off x="2909" y="1645"/>
                <a:ext cx="41" cy="42"/>
              </a:xfrm>
              <a:custGeom>
                <a:avLst/>
                <a:gdLst>
                  <a:gd name="T0" fmla="*/ 250 w 499"/>
                  <a:gd name="T1" fmla="*/ 0 h 500"/>
                  <a:gd name="T2" fmla="*/ 250 w 499"/>
                  <a:gd name="T3" fmla="*/ 0 h 500"/>
                  <a:gd name="T4" fmla="*/ 0 w 499"/>
                  <a:gd name="T5" fmla="*/ 250 h 500"/>
                  <a:gd name="T6" fmla="*/ 250 w 499"/>
                  <a:gd name="T7" fmla="*/ 500 h 500"/>
                  <a:gd name="T8" fmla="*/ 499 w 499"/>
                  <a:gd name="T9" fmla="*/ 250 h 500"/>
                  <a:gd name="T10" fmla="*/ 250 w 499"/>
                  <a:gd name="T11" fmla="*/ 0 h 500"/>
                </a:gdLst>
                <a:ahLst/>
                <a:cxnLst>
                  <a:cxn ang="0">
                    <a:pos x="T0" y="T1"/>
                  </a:cxn>
                  <a:cxn ang="0">
                    <a:pos x="T2" y="T3"/>
                  </a:cxn>
                  <a:cxn ang="0">
                    <a:pos x="T4" y="T5"/>
                  </a:cxn>
                  <a:cxn ang="0">
                    <a:pos x="T6" y="T7"/>
                  </a:cxn>
                  <a:cxn ang="0">
                    <a:pos x="T8" y="T9"/>
                  </a:cxn>
                  <a:cxn ang="0">
                    <a:pos x="T10" y="T11"/>
                  </a:cxn>
                </a:cxnLst>
                <a:rect l="0" t="0" r="r" b="b"/>
                <a:pathLst>
                  <a:path w="499" h="500">
                    <a:moveTo>
                      <a:pt x="250" y="0"/>
                    </a:moveTo>
                    <a:lnTo>
                      <a:pt x="250" y="0"/>
                    </a:lnTo>
                    <a:cubicBezTo>
                      <a:pt x="112" y="0"/>
                      <a:pt x="0" y="113"/>
                      <a:pt x="0" y="250"/>
                    </a:cubicBezTo>
                    <a:cubicBezTo>
                      <a:pt x="0" y="388"/>
                      <a:pt x="112" y="500"/>
                      <a:pt x="250" y="500"/>
                    </a:cubicBezTo>
                    <a:cubicBezTo>
                      <a:pt x="387" y="500"/>
                      <a:pt x="499" y="388"/>
                      <a:pt x="499" y="250"/>
                    </a:cubicBezTo>
                    <a:cubicBezTo>
                      <a:pt x="499" y="113"/>
                      <a:pt x="387" y="0"/>
                      <a:pt x="25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5" name="Freeform 143">
                <a:extLst>
                  <a:ext uri="{FF2B5EF4-FFF2-40B4-BE49-F238E27FC236}">
                    <a16:creationId xmlns:a16="http://schemas.microsoft.com/office/drawing/2014/main" id="{2369C694-088D-10A5-72C5-8C88FB2E4103}"/>
                  </a:ext>
                </a:extLst>
              </p:cNvPr>
              <p:cNvSpPr>
                <a:spLocks noEditPoints="1"/>
              </p:cNvSpPr>
              <p:nvPr/>
            </p:nvSpPr>
            <p:spPr bwMode="auto">
              <a:xfrm>
                <a:off x="2887" y="1623"/>
                <a:ext cx="85" cy="86"/>
              </a:xfrm>
              <a:custGeom>
                <a:avLst/>
                <a:gdLst>
                  <a:gd name="T0" fmla="*/ 519 w 1037"/>
                  <a:gd name="T1" fmla="*/ 768 h 1037"/>
                  <a:gd name="T2" fmla="*/ 519 w 1037"/>
                  <a:gd name="T3" fmla="*/ 768 h 1037"/>
                  <a:gd name="T4" fmla="*/ 269 w 1037"/>
                  <a:gd name="T5" fmla="*/ 518 h 1037"/>
                  <a:gd name="T6" fmla="*/ 519 w 1037"/>
                  <a:gd name="T7" fmla="*/ 268 h 1037"/>
                  <a:gd name="T8" fmla="*/ 768 w 1037"/>
                  <a:gd name="T9" fmla="*/ 518 h 1037"/>
                  <a:gd name="T10" fmla="*/ 519 w 1037"/>
                  <a:gd name="T11" fmla="*/ 768 h 1037"/>
                  <a:gd name="T12" fmla="*/ 519 w 1037"/>
                  <a:gd name="T13" fmla="*/ 768 h 1037"/>
                  <a:gd name="T14" fmla="*/ 0 w 1037"/>
                  <a:gd name="T15" fmla="*/ 518 h 1037"/>
                  <a:gd name="T16" fmla="*/ 0 w 1037"/>
                  <a:gd name="T17" fmla="*/ 518 h 1037"/>
                  <a:gd name="T18" fmla="*/ 519 w 1037"/>
                  <a:gd name="T19" fmla="*/ 1037 h 1037"/>
                  <a:gd name="T20" fmla="*/ 1037 w 1037"/>
                  <a:gd name="T21" fmla="*/ 518 h 1037"/>
                  <a:gd name="T22" fmla="*/ 519 w 1037"/>
                  <a:gd name="T23" fmla="*/ 0 h 1037"/>
                  <a:gd name="T24" fmla="*/ 0 w 1037"/>
                  <a:gd name="T25" fmla="*/ 518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9" y="768"/>
                    </a:moveTo>
                    <a:lnTo>
                      <a:pt x="519" y="768"/>
                    </a:lnTo>
                    <a:cubicBezTo>
                      <a:pt x="381" y="768"/>
                      <a:pt x="269" y="656"/>
                      <a:pt x="269" y="518"/>
                    </a:cubicBezTo>
                    <a:cubicBezTo>
                      <a:pt x="269" y="381"/>
                      <a:pt x="381" y="268"/>
                      <a:pt x="519" y="268"/>
                    </a:cubicBezTo>
                    <a:cubicBezTo>
                      <a:pt x="656" y="268"/>
                      <a:pt x="768" y="381"/>
                      <a:pt x="768" y="518"/>
                    </a:cubicBezTo>
                    <a:cubicBezTo>
                      <a:pt x="768" y="656"/>
                      <a:pt x="656" y="768"/>
                      <a:pt x="519" y="768"/>
                    </a:cubicBezTo>
                    <a:lnTo>
                      <a:pt x="519" y="768"/>
                    </a:lnTo>
                    <a:close/>
                    <a:moveTo>
                      <a:pt x="0" y="518"/>
                    </a:moveTo>
                    <a:lnTo>
                      <a:pt x="0" y="518"/>
                    </a:lnTo>
                    <a:cubicBezTo>
                      <a:pt x="0" y="804"/>
                      <a:pt x="233" y="1037"/>
                      <a:pt x="519" y="1037"/>
                    </a:cubicBezTo>
                    <a:cubicBezTo>
                      <a:pt x="804" y="1037"/>
                      <a:pt x="1037" y="804"/>
                      <a:pt x="1037" y="518"/>
                    </a:cubicBezTo>
                    <a:cubicBezTo>
                      <a:pt x="1037" y="233"/>
                      <a:pt x="804" y="0"/>
                      <a:pt x="519" y="0"/>
                    </a:cubicBezTo>
                    <a:cubicBezTo>
                      <a:pt x="233" y="0"/>
                      <a:pt x="0" y="233"/>
                      <a:pt x="0"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6" name="Freeform 144">
                <a:extLst>
                  <a:ext uri="{FF2B5EF4-FFF2-40B4-BE49-F238E27FC236}">
                    <a16:creationId xmlns:a16="http://schemas.microsoft.com/office/drawing/2014/main" id="{02027DC2-91DE-1EB0-DACE-E307E6D08677}"/>
                  </a:ext>
                </a:extLst>
              </p:cNvPr>
              <p:cNvSpPr>
                <a:spLocks/>
              </p:cNvSpPr>
              <p:nvPr/>
            </p:nvSpPr>
            <p:spPr bwMode="auto">
              <a:xfrm>
                <a:off x="2455" y="1162"/>
                <a:ext cx="41" cy="41"/>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3"/>
                      <a:pt x="388" y="0"/>
                      <a:pt x="250" y="0"/>
                    </a:cubicBezTo>
                    <a:cubicBezTo>
                      <a:pt x="112" y="0"/>
                      <a:pt x="0" y="113"/>
                      <a:pt x="0" y="250"/>
                    </a:cubicBezTo>
                    <a:cubicBezTo>
                      <a:pt x="0" y="388"/>
                      <a:pt x="112" y="500"/>
                      <a:pt x="250" y="50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7" name="Freeform 145">
                <a:extLst>
                  <a:ext uri="{FF2B5EF4-FFF2-40B4-BE49-F238E27FC236}">
                    <a16:creationId xmlns:a16="http://schemas.microsoft.com/office/drawing/2014/main" id="{014F6C8B-468D-349D-D35E-6E1EE418E925}"/>
                  </a:ext>
                </a:extLst>
              </p:cNvPr>
              <p:cNvSpPr>
                <a:spLocks noEditPoints="1"/>
              </p:cNvSpPr>
              <p:nvPr/>
            </p:nvSpPr>
            <p:spPr bwMode="auto">
              <a:xfrm>
                <a:off x="2433" y="1140"/>
                <a:ext cx="85" cy="85"/>
              </a:xfrm>
              <a:custGeom>
                <a:avLst/>
                <a:gdLst>
                  <a:gd name="T0" fmla="*/ 518 w 1036"/>
                  <a:gd name="T1" fmla="*/ 268 h 1037"/>
                  <a:gd name="T2" fmla="*/ 518 w 1036"/>
                  <a:gd name="T3" fmla="*/ 268 h 1037"/>
                  <a:gd name="T4" fmla="*/ 768 w 1036"/>
                  <a:gd name="T5" fmla="*/ 518 h 1037"/>
                  <a:gd name="T6" fmla="*/ 518 w 1036"/>
                  <a:gd name="T7" fmla="*/ 768 h 1037"/>
                  <a:gd name="T8" fmla="*/ 268 w 1036"/>
                  <a:gd name="T9" fmla="*/ 518 h 1037"/>
                  <a:gd name="T10" fmla="*/ 518 w 1036"/>
                  <a:gd name="T11" fmla="*/ 268 h 1037"/>
                  <a:gd name="T12" fmla="*/ 518 w 1036"/>
                  <a:gd name="T13" fmla="*/ 268 h 1037"/>
                  <a:gd name="T14" fmla="*/ 518 w 1036"/>
                  <a:gd name="T15" fmla="*/ 1037 h 1037"/>
                  <a:gd name="T16" fmla="*/ 518 w 1036"/>
                  <a:gd name="T17" fmla="*/ 1037 h 1037"/>
                  <a:gd name="T18" fmla="*/ 1036 w 1036"/>
                  <a:gd name="T19" fmla="*/ 518 h 1037"/>
                  <a:gd name="T20" fmla="*/ 518 w 1036"/>
                  <a:gd name="T21" fmla="*/ 0 h 1037"/>
                  <a:gd name="T22" fmla="*/ 0 w 1036"/>
                  <a:gd name="T23" fmla="*/ 518 h 1037"/>
                  <a:gd name="T24" fmla="*/ 518 w 1036"/>
                  <a:gd name="T25" fmla="*/ 1037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7">
                    <a:moveTo>
                      <a:pt x="518" y="268"/>
                    </a:moveTo>
                    <a:lnTo>
                      <a:pt x="518" y="268"/>
                    </a:lnTo>
                    <a:cubicBezTo>
                      <a:pt x="656" y="268"/>
                      <a:pt x="768" y="381"/>
                      <a:pt x="768" y="518"/>
                    </a:cubicBezTo>
                    <a:cubicBezTo>
                      <a:pt x="768" y="656"/>
                      <a:pt x="656" y="768"/>
                      <a:pt x="518" y="768"/>
                    </a:cubicBezTo>
                    <a:cubicBezTo>
                      <a:pt x="380" y="768"/>
                      <a:pt x="268" y="656"/>
                      <a:pt x="268" y="518"/>
                    </a:cubicBezTo>
                    <a:cubicBezTo>
                      <a:pt x="268" y="381"/>
                      <a:pt x="380" y="268"/>
                      <a:pt x="518" y="268"/>
                    </a:cubicBezTo>
                    <a:lnTo>
                      <a:pt x="518" y="268"/>
                    </a:lnTo>
                    <a:close/>
                    <a:moveTo>
                      <a:pt x="518" y="1037"/>
                    </a:moveTo>
                    <a:lnTo>
                      <a:pt x="518" y="1037"/>
                    </a:lnTo>
                    <a:cubicBezTo>
                      <a:pt x="804" y="1037"/>
                      <a:pt x="1036" y="804"/>
                      <a:pt x="1036" y="518"/>
                    </a:cubicBezTo>
                    <a:cubicBezTo>
                      <a:pt x="1036" y="233"/>
                      <a:pt x="804" y="0"/>
                      <a:pt x="518" y="0"/>
                    </a:cubicBezTo>
                    <a:cubicBezTo>
                      <a:pt x="232" y="0"/>
                      <a:pt x="0" y="233"/>
                      <a:pt x="0" y="518"/>
                    </a:cubicBezTo>
                    <a:cubicBezTo>
                      <a:pt x="0" y="804"/>
                      <a:pt x="232" y="1037"/>
                      <a:pt x="518" y="103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8" name="Freeform 146">
                <a:extLst>
                  <a:ext uri="{FF2B5EF4-FFF2-40B4-BE49-F238E27FC236}">
                    <a16:creationId xmlns:a16="http://schemas.microsoft.com/office/drawing/2014/main" id="{684ED0B4-F504-9C82-1820-9CAC61D237D7}"/>
                  </a:ext>
                </a:extLst>
              </p:cNvPr>
              <p:cNvSpPr>
                <a:spLocks noEditPoints="1"/>
              </p:cNvSpPr>
              <p:nvPr/>
            </p:nvSpPr>
            <p:spPr bwMode="auto">
              <a:xfrm>
                <a:off x="2636" y="3275"/>
                <a:ext cx="382" cy="262"/>
              </a:xfrm>
              <a:custGeom>
                <a:avLst/>
                <a:gdLst>
                  <a:gd name="T0" fmla="*/ 2308 w 4617"/>
                  <a:gd name="T1" fmla="*/ 2915 h 3175"/>
                  <a:gd name="T2" fmla="*/ 2308 w 4617"/>
                  <a:gd name="T3" fmla="*/ 2915 h 3175"/>
                  <a:gd name="T4" fmla="*/ 981 w 4617"/>
                  <a:gd name="T5" fmla="*/ 1588 h 3175"/>
                  <a:gd name="T6" fmla="*/ 2308 w 4617"/>
                  <a:gd name="T7" fmla="*/ 260 h 3175"/>
                  <a:gd name="T8" fmla="*/ 3636 w 4617"/>
                  <a:gd name="T9" fmla="*/ 1588 h 3175"/>
                  <a:gd name="T10" fmla="*/ 2308 w 4617"/>
                  <a:gd name="T11" fmla="*/ 2915 h 3175"/>
                  <a:gd name="T12" fmla="*/ 2308 w 4617"/>
                  <a:gd name="T13" fmla="*/ 2915 h 3175"/>
                  <a:gd name="T14" fmla="*/ 3959 w 4617"/>
                  <a:gd name="T15" fmla="*/ 820 h 3175"/>
                  <a:gd name="T16" fmla="*/ 3959 w 4617"/>
                  <a:gd name="T17" fmla="*/ 820 h 3175"/>
                  <a:gd name="T18" fmla="*/ 2308 w 4617"/>
                  <a:gd name="T19" fmla="*/ 0 h 3175"/>
                  <a:gd name="T20" fmla="*/ 0 w 4617"/>
                  <a:gd name="T21" fmla="*/ 1588 h 3175"/>
                  <a:gd name="T22" fmla="*/ 658 w 4617"/>
                  <a:gd name="T23" fmla="*/ 2356 h 3175"/>
                  <a:gd name="T24" fmla="*/ 2308 w 4617"/>
                  <a:gd name="T25" fmla="*/ 3175 h 3175"/>
                  <a:gd name="T26" fmla="*/ 3959 w 4617"/>
                  <a:gd name="T27" fmla="*/ 2356 h 3175"/>
                  <a:gd name="T28" fmla="*/ 4617 w 4617"/>
                  <a:gd name="T29" fmla="*/ 1588 h 3175"/>
                  <a:gd name="T30" fmla="*/ 3959 w 4617"/>
                  <a:gd name="T31" fmla="*/ 820 h 3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17" h="3175">
                    <a:moveTo>
                      <a:pt x="2308" y="2915"/>
                    </a:moveTo>
                    <a:lnTo>
                      <a:pt x="2308" y="2915"/>
                    </a:lnTo>
                    <a:cubicBezTo>
                      <a:pt x="1576" y="2915"/>
                      <a:pt x="981" y="2320"/>
                      <a:pt x="981" y="1588"/>
                    </a:cubicBezTo>
                    <a:cubicBezTo>
                      <a:pt x="981" y="856"/>
                      <a:pt x="1576" y="260"/>
                      <a:pt x="2308" y="260"/>
                    </a:cubicBezTo>
                    <a:cubicBezTo>
                      <a:pt x="3040" y="260"/>
                      <a:pt x="3636" y="856"/>
                      <a:pt x="3636" y="1588"/>
                    </a:cubicBezTo>
                    <a:cubicBezTo>
                      <a:pt x="3636" y="2320"/>
                      <a:pt x="3040" y="2915"/>
                      <a:pt x="2308" y="2915"/>
                    </a:cubicBezTo>
                    <a:lnTo>
                      <a:pt x="2308" y="2915"/>
                    </a:lnTo>
                    <a:close/>
                    <a:moveTo>
                      <a:pt x="3959" y="820"/>
                    </a:moveTo>
                    <a:lnTo>
                      <a:pt x="3959" y="820"/>
                    </a:lnTo>
                    <a:cubicBezTo>
                      <a:pt x="3569" y="446"/>
                      <a:pt x="2967" y="0"/>
                      <a:pt x="2308" y="0"/>
                    </a:cubicBezTo>
                    <a:cubicBezTo>
                      <a:pt x="1187" y="0"/>
                      <a:pt x="225" y="1268"/>
                      <a:pt x="0" y="1588"/>
                    </a:cubicBezTo>
                    <a:cubicBezTo>
                      <a:pt x="97" y="1726"/>
                      <a:pt x="333" y="2043"/>
                      <a:pt x="658" y="2356"/>
                    </a:cubicBezTo>
                    <a:cubicBezTo>
                      <a:pt x="1048" y="2730"/>
                      <a:pt x="1650" y="3175"/>
                      <a:pt x="2308" y="3175"/>
                    </a:cubicBezTo>
                    <a:cubicBezTo>
                      <a:pt x="2967" y="3175"/>
                      <a:pt x="3569" y="2730"/>
                      <a:pt x="3959" y="2356"/>
                    </a:cubicBezTo>
                    <a:cubicBezTo>
                      <a:pt x="4284" y="2043"/>
                      <a:pt x="4520" y="1726"/>
                      <a:pt x="4617" y="1588"/>
                    </a:cubicBezTo>
                    <a:cubicBezTo>
                      <a:pt x="4520" y="1449"/>
                      <a:pt x="4284" y="1132"/>
                      <a:pt x="3959" y="82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9" name="Freeform 147">
                <a:extLst>
                  <a:ext uri="{FF2B5EF4-FFF2-40B4-BE49-F238E27FC236}">
                    <a16:creationId xmlns:a16="http://schemas.microsoft.com/office/drawing/2014/main" id="{D8630EE5-18EA-984A-A144-8791683B1863}"/>
                  </a:ext>
                </a:extLst>
              </p:cNvPr>
              <p:cNvSpPr>
                <a:spLocks/>
              </p:cNvSpPr>
              <p:nvPr/>
            </p:nvSpPr>
            <p:spPr bwMode="auto">
              <a:xfrm>
                <a:off x="2740" y="3318"/>
                <a:ext cx="174" cy="77"/>
              </a:xfrm>
              <a:custGeom>
                <a:avLst/>
                <a:gdLst>
                  <a:gd name="T0" fmla="*/ 0 w 2101"/>
                  <a:gd name="T1" fmla="*/ 925 h 925"/>
                  <a:gd name="T2" fmla="*/ 0 w 2101"/>
                  <a:gd name="T3" fmla="*/ 925 h 925"/>
                  <a:gd name="T4" fmla="*/ 398 w 2101"/>
                  <a:gd name="T5" fmla="*/ 925 h 925"/>
                  <a:gd name="T6" fmla="*/ 1050 w 2101"/>
                  <a:gd name="T7" fmla="*/ 393 h 925"/>
                  <a:gd name="T8" fmla="*/ 1703 w 2101"/>
                  <a:gd name="T9" fmla="*/ 925 h 925"/>
                  <a:gd name="T10" fmla="*/ 2101 w 2101"/>
                  <a:gd name="T11" fmla="*/ 925 h 925"/>
                  <a:gd name="T12" fmla="*/ 1050 w 2101"/>
                  <a:gd name="T13" fmla="*/ 0 h 925"/>
                  <a:gd name="T14" fmla="*/ 0 w 2101"/>
                  <a:gd name="T15" fmla="*/ 925 h 9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1" h="925">
                    <a:moveTo>
                      <a:pt x="0" y="925"/>
                    </a:moveTo>
                    <a:lnTo>
                      <a:pt x="0" y="925"/>
                    </a:lnTo>
                    <a:lnTo>
                      <a:pt x="398" y="925"/>
                    </a:lnTo>
                    <a:cubicBezTo>
                      <a:pt x="460" y="622"/>
                      <a:pt x="729" y="393"/>
                      <a:pt x="1050" y="393"/>
                    </a:cubicBezTo>
                    <a:cubicBezTo>
                      <a:pt x="1372" y="393"/>
                      <a:pt x="1641" y="622"/>
                      <a:pt x="1703" y="925"/>
                    </a:cubicBezTo>
                    <a:lnTo>
                      <a:pt x="2101" y="925"/>
                    </a:lnTo>
                    <a:cubicBezTo>
                      <a:pt x="2035" y="405"/>
                      <a:pt x="1589" y="0"/>
                      <a:pt x="1050" y="0"/>
                    </a:cubicBezTo>
                    <a:cubicBezTo>
                      <a:pt x="512" y="0"/>
                      <a:pt x="66" y="405"/>
                      <a:pt x="0" y="925"/>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0" name="Freeform 148">
                <a:extLst>
                  <a:ext uri="{FF2B5EF4-FFF2-40B4-BE49-F238E27FC236}">
                    <a16:creationId xmlns:a16="http://schemas.microsoft.com/office/drawing/2014/main" id="{59FDC252-3E1F-2DD1-5198-9B400487FFF5}"/>
                  </a:ext>
                </a:extLst>
              </p:cNvPr>
              <p:cNvSpPr>
                <a:spLocks/>
              </p:cNvSpPr>
              <p:nvPr/>
            </p:nvSpPr>
            <p:spPr bwMode="auto">
              <a:xfrm>
                <a:off x="2740" y="3417"/>
                <a:ext cx="174" cy="76"/>
              </a:xfrm>
              <a:custGeom>
                <a:avLst/>
                <a:gdLst>
                  <a:gd name="T0" fmla="*/ 1703 w 2101"/>
                  <a:gd name="T1" fmla="*/ 0 h 925"/>
                  <a:gd name="T2" fmla="*/ 1703 w 2101"/>
                  <a:gd name="T3" fmla="*/ 0 h 925"/>
                  <a:gd name="T4" fmla="*/ 1050 w 2101"/>
                  <a:gd name="T5" fmla="*/ 532 h 925"/>
                  <a:gd name="T6" fmla="*/ 398 w 2101"/>
                  <a:gd name="T7" fmla="*/ 0 h 925"/>
                  <a:gd name="T8" fmla="*/ 0 w 2101"/>
                  <a:gd name="T9" fmla="*/ 0 h 925"/>
                  <a:gd name="T10" fmla="*/ 1050 w 2101"/>
                  <a:gd name="T11" fmla="*/ 925 h 925"/>
                  <a:gd name="T12" fmla="*/ 2101 w 2101"/>
                  <a:gd name="T13" fmla="*/ 0 h 925"/>
                  <a:gd name="T14" fmla="*/ 1703 w 2101"/>
                  <a:gd name="T15" fmla="*/ 0 h 9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1" h="925">
                    <a:moveTo>
                      <a:pt x="1703" y="0"/>
                    </a:moveTo>
                    <a:lnTo>
                      <a:pt x="1703" y="0"/>
                    </a:lnTo>
                    <a:cubicBezTo>
                      <a:pt x="1641" y="303"/>
                      <a:pt x="1372" y="532"/>
                      <a:pt x="1050" y="532"/>
                    </a:cubicBezTo>
                    <a:cubicBezTo>
                      <a:pt x="729" y="532"/>
                      <a:pt x="460" y="303"/>
                      <a:pt x="398" y="0"/>
                    </a:cubicBezTo>
                    <a:lnTo>
                      <a:pt x="0" y="0"/>
                    </a:lnTo>
                    <a:cubicBezTo>
                      <a:pt x="66" y="521"/>
                      <a:pt x="512" y="925"/>
                      <a:pt x="1050" y="925"/>
                    </a:cubicBezTo>
                    <a:cubicBezTo>
                      <a:pt x="1589" y="925"/>
                      <a:pt x="2035" y="521"/>
                      <a:pt x="2101" y="0"/>
                    </a:cubicBezTo>
                    <a:lnTo>
                      <a:pt x="1703"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1" name="Freeform 149">
                <a:extLst>
                  <a:ext uri="{FF2B5EF4-FFF2-40B4-BE49-F238E27FC236}">
                    <a16:creationId xmlns:a16="http://schemas.microsoft.com/office/drawing/2014/main" id="{C0B8C08A-731B-044A-CA2C-BF218B6EE5F3}"/>
                  </a:ext>
                </a:extLst>
              </p:cNvPr>
              <p:cNvSpPr>
                <a:spLocks noEditPoints="1"/>
              </p:cNvSpPr>
              <p:nvPr/>
            </p:nvSpPr>
            <p:spPr bwMode="auto">
              <a:xfrm>
                <a:off x="2717" y="3296"/>
                <a:ext cx="220" cy="219"/>
              </a:xfrm>
              <a:custGeom>
                <a:avLst/>
                <a:gdLst>
                  <a:gd name="T0" fmla="*/ 1725 w 2655"/>
                  <a:gd name="T1" fmla="*/ 1328 h 2655"/>
                  <a:gd name="T2" fmla="*/ 1725 w 2655"/>
                  <a:gd name="T3" fmla="*/ 1328 h 2655"/>
                  <a:gd name="T4" fmla="*/ 1327 w 2655"/>
                  <a:gd name="T5" fmla="*/ 1726 h 2655"/>
                  <a:gd name="T6" fmla="*/ 930 w 2655"/>
                  <a:gd name="T7" fmla="*/ 1328 h 2655"/>
                  <a:gd name="T8" fmla="*/ 1327 w 2655"/>
                  <a:gd name="T9" fmla="*/ 930 h 2655"/>
                  <a:gd name="T10" fmla="*/ 1725 w 2655"/>
                  <a:gd name="T11" fmla="*/ 1328 h 2655"/>
                  <a:gd name="T12" fmla="*/ 1725 w 2655"/>
                  <a:gd name="T13" fmla="*/ 1328 h 2655"/>
                  <a:gd name="T14" fmla="*/ 2378 w 2655"/>
                  <a:gd name="T15" fmla="*/ 1193 h 2655"/>
                  <a:gd name="T16" fmla="*/ 2378 w 2655"/>
                  <a:gd name="T17" fmla="*/ 1193 h 2655"/>
                  <a:gd name="T18" fmla="*/ 1980 w 2655"/>
                  <a:gd name="T19" fmla="*/ 1193 h 2655"/>
                  <a:gd name="T20" fmla="*/ 1327 w 2655"/>
                  <a:gd name="T21" fmla="*/ 661 h 2655"/>
                  <a:gd name="T22" fmla="*/ 675 w 2655"/>
                  <a:gd name="T23" fmla="*/ 1193 h 2655"/>
                  <a:gd name="T24" fmla="*/ 277 w 2655"/>
                  <a:gd name="T25" fmla="*/ 1193 h 2655"/>
                  <a:gd name="T26" fmla="*/ 1327 w 2655"/>
                  <a:gd name="T27" fmla="*/ 268 h 2655"/>
                  <a:gd name="T28" fmla="*/ 2378 w 2655"/>
                  <a:gd name="T29" fmla="*/ 1193 h 2655"/>
                  <a:gd name="T30" fmla="*/ 2378 w 2655"/>
                  <a:gd name="T31" fmla="*/ 1193 h 2655"/>
                  <a:gd name="T32" fmla="*/ 1327 w 2655"/>
                  <a:gd name="T33" fmla="*/ 2387 h 2655"/>
                  <a:gd name="T34" fmla="*/ 1327 w 2655"/>
                  <a:gd name="T35" fmla="*/ 2387 h 2655"/>
                  <a:gd name="T36" fmla="*/ 277 w 2655"/>
                  <a:gd name="T37" fmla="*/ 1462 h 2655"/>
                  <a:gd name="T38" fmla="*/ 675 w 2655"/>
                  <a:gd name="T39" fmla="*/ 1462 h 2655"/>
                  <a:gd name="T40" fmla="*/ 1327 w 2655"/>
                  <a:gd name="T41" fmla="*/ 1994 h 2655"/>
                  <a:gd name="T42" fmla="*/ 1980 w 2655"/>
                  <a:gd name="T43" fmla="*/ 1462 h 2655"/>
                  <a:gd name="T44" fmla="*/ 2378 w 2655"/>
                  <a:gd name="T45" fmla="*/ 1462 h 2655"/>
                  <a:gd name="T46" fmla="*/ 1327 w 2655"/>
                  <a:gd name="T47" fmla="*/ 2387 h 2655"/>
                  <a:gd name="T48" fmla="*/ 1327 w 2655"/>
                  <a:gd name="T49" fmla="*/ 2387 h 2655"/>
                  <a:gd name="T50" fmla="*/ 1327 w 2655"/>
                  <a:gd name="T51" fmla="*/ 0 h 2655"/>
                  <a:gd name="T52" fmla="*/ 1327 w 2655"/>
                  <a:gd name="T53" fmla="*/ 0 h 2655"/>
                  <a:gd name="T54" fmla="*/ 0 w 2655"/>
                  <a:gd name="T55" fmla="*/ 1328 h 2655"/>
                  <a:gd name="T56" fmla="*/ 1327 w 2655"/>
                  <a:gd name="T57" fmla="*/ 2655 h 2655"/>
                  <a:gd name="T58" fmla="*/ 2655 w 2655"/>
                  <a:gd name="T59" fmla="*/ 1328 h 2655"/>
                  <a:gd name="T60" fmla="*/ 1327 w 2655"/>
                  <a:gd name="T61" fmla="*/ 0 h 2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655" h="2655">
                    <a:moveTo>
                      <a:pt x="1725" y="1328"/>
                    </a:moveTo>
                    <a:lnTo>
                      <a:pt x="1725" y="1328"/>
                    </a:lnTo>
                    <a:cubicBezTo>
                      <a:pt x="1725" y="1547"/>
                      <a:pt x="1547" y="1726"/>
                      <a:pt x="1327" y="1726"/>
                    </a:cubicBezTo>
                    <a:cubicBezTo>
                      <a:pt x="1108" y="1726"/>
                      <a:pt x="930" y="1547"/>
                      <a:pt x="930" y="1328"/>
                    </a:cubicBezTo>
                    <a:cubicBezTo>
                      <a:pt x="930" y="1108"/>
                      <a:pt x="1108" y="930"/>
                      <a:pt x="1327" y="930"/>
                    </a:cubicBezTo>
                    <a:cubicBezTo>
                      <a:pt x="1547" y="930"/>
                      <a:pt x="1725" y="1108"/>
                      <a:pt x="1725" y="1328"/>
                    </a:cubicBezTo>
                    <a:lnTo>
                      <a:pt x="1725" y="1328"/>
                    </a:lnTo>
                    <a:close/>
                    <a:moveTo>
                      <a:pt x="2378" y="1193"/>
                    </a:moveTo>
                    <a:lnTo>
                      <a:pt x="2378" y="1193"/>
                    </a:lnTo>
                    <a:lnTo>
                      <a:pt x="1980" y="1193"/>
                    </a:lnTo>
                    <a:cubicBezTo>
                      <a:pt x="1918" y="890"/>
                      <a:pt x="1649" y="661"/>
                      <a:pt x="1327" y="661"/>
                    </a:cubicBezTo>
                    <a:cubicBezTo>
                      <a:pt x="1006" y="661"/>
                      <a:pt x="737" y="890"/>
                      <a:pt x="675" y="1193"/>
                    </a:cubicBezTo>
                    <a:lnTo>
                      <a:pt x="277" y="1193"/>
                    </a:lnTo>
                    <a:cubicBezTo>
                      <a:pt x="343" y="673"/>
                      <a:pt x="789" y="268"/>
                      <a:pt x="1327" y="268"/>
                    </a:cubicBezTo>
                    <a:cubicBezTo>
                      <a:pt x="1866" y="268"/>
                      <a:pt x="2312" y="673"/>
                      <a:pt x="2378" y="1193"/>
                    </a:cubicBezTo>
                    <a:lnTo>
                      <a:pt x="2378" y="1193"/>
                    </a:lnTo>
                    <a:close/>
                    <a:moveTo>
                      <a:pt x="1327" y="2387"/>
                    </a:moveTo>
                    <a:lnTo>
                      <a:pt x="1327" y="2387"/>
                    </a:lnTo>
                    <a:cubicBezTo>
                      <a:pt x="789" y="2387"/>
                      <a:pt x="343" y="1983"/>
                      <a:pt x="277" y="1462"/>
                    </a:cubicBezTo>
                    <a:lnTo>
                      <a:pt x="675" y="1462"/>
                    </a:lnTo>
                    <a:cubicBezTo>
                      <a:pt x="737" y="1765"/>
                      <a:pt x="1006" y="1994"/>
                      <a:pt x="1327" y="1994"/>
                    </a:cubicBezTo>
                    <a:cubicBezTo>
                      <a:pt x="1649" y="1994"/>
                      <a:pt x="1918" y="1765"/>
                      <a:pt x="1980" y="1462"/>
                    </a:cubicBezTo>
                    <a:lnTo>
                      <a:pt x="2378" y="1462"/>
                    </a:lnTo>
                    <a:cubicBezTo>
                      <a:pt x="2312" y="1983"/>
                      <a:pt x="1866" y="2387"/>
                      <a:pt x="1327" y="2387"/>
                    </a:cubicBezTo>
                    <a:lnTo>
                      <a:pt x="1327" y="2387"/>
                    </a:lnTo>
                    <a:close/>
                    <a:moveTo>
                      <a:pt x="1327" y="0"/>
                    </a:moveTo>
                    <a:lnTo>
                      <a:pt x="1327" y="0"/>
                    </a:lnTo>
                    <a:cubicBezTo>
                      <a:pt x="595" y="0"/>
                      <a:pt x="0" y="596"/>
                      <a:pt x="0" y="1328"/>
                    </a:cubicBezTo>
                    <a:cubicBezTo>
                      <a:pt x="0" y="2060"/>
                      <a:pt x="595" y="2655"/>
                      <a:pt x="1327" y="2655"/>
                    </a:cubicBezTo>
                    <a:cubicBezTo>
                      <a:pt x="2059" y="2655"/>
                      <a:pt x="2655" y="2060"/>
                      <a:pt x="2655" y="1328"/>
                    </a:cubicBezTo>
                    <a:cubicBezTo>
                      <a:pt x="2655" y="596"/>
                      <a:pt x="2059" y="0"/>
                      <a:pt x="1327"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2" name="Freeform 150">
                <a:extLst>
                  <a:ext uri="{FF2B5EF4-FFF2-40B4-BE49-F238E27FC236}">
                    <a16:creationId xmlns:a16="http://schemas.microsoft.com/office/drawing/2014/main" id="{86B4E927-18FD-2877-85C6-D0E3BFDB5F35}"/>
                  </a:ext>
                </a:extLst>
              </p:cNvPr>
              <p:cNvSpPr>
                <a:spLocks/>
              </p:cNvSpPr>
              <p:nvPr/>
            </p:nvSpPr>
            <p:spPr bwMode="auto">
              <a:xfrm>
                <a:off x="2794" y="3373"/>
                <a:ext cx="66" cy="66"/>
              </a:xfrm>
              <a:custGeom>
                <a:avLst/>
                <a:gdLst>
                  <a:gd name="T0" fmla="*/ 397 w 795"/>
                  <a:gd name="T1" fmla="*/ 0 h 796"/>
                  <a:gd name="T2" fmla="*/ 397 w 795"/>
                  <a:gd name="T3" fmla="*/ 0 h 796"/>
                  <a:gd name="T4" fmla="*/ 0 w 795"/>
                  <a:gd name="T5" fmla="*/ 398 h 796"/>
                  <a:gd name="T6" fmla="*/ 397 w 795"/>
                  <a:gd name="T7" fmla="*/ 796 h 796"/>
                  <a:gd name="T8" fmla="*/ 795 w 795"/>
                  <a:gd name="T9" fmla="*/ 398 h 796"/>
                  <a:gd name="T10" fmla="*/ 397 w 795"/>
                  <a:gd name="T11" fmla="*/ 0 h 796"/>
                </a:gdLst>
                <a:ahLst/>
                <a:cxnLst>
                  <a:cxn ang="0">
                    <a:pos x="T0" y="T1"/>
                  </a:cxn>
                  <a:cxn ang="0">
                    <a:pos x="T2" y="T3"/>
                  </a:cxn>
                  <a:cxn ang="0">
                    <a:pos x="T4" y="T5"/>
                  </a:cxn>
                  <a:cxn ang="0">
                    <a:pos x="T6" y="T7"/>
                  </a:cxn>
                  <a:cxn ang="0">
                    <a:pos x="T8" y="T9"/>
                  </a:cxn>
                  <a:cxn ang="0">
                    <a:pos x="T10" y="T11"/>
                  </a:cxn>
                </a:cxnLst>
                <a:rect l="0" t="0" r="r" b="b"/>
                <a:pathLst>
                  <a:path w="795" h="796">
                    <a:moveTo>
                      <a:pt x="397" y="0"/>
                    </a:moveTo>
                    <a:lnTo>
                      <a:pt x="397" y="0"/>
                    </a:lnTo>
                    <a:cubicBezTo>
                      <a:pt x="178" y="0"/>
                      <a:pt x="0" y="178"/>
                      <a:pt x="0" y="398"/>
                    </a:cubicBezTo>
                    <a:cubicBezTo>
                      <a:pt x="0" y="617"/>
                      <a:pt x="178" y="796"/>
                      <a:pt x="397" y="796"/>
                    </a:cubicBezTo>
                    <a:cubicBezTo>
                      <a:pt x="617" y="796"/>
                      <a:pt x="795" y="617"/>
                      <a:pt x="795" y="398"/>
                    </a:cubicBezTo>
                    <a:cubicBezTo>
                      <a:pt x="795" y="178"/>
                      <a:pt x="617" y="0"/>
                      <a:pt x="397"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3" name="Freeform 151">
                <a:extLst>
                  <a:ext uri="{FF2B5EF4-FFF2-40B4-BE49-F238E27FC236}">
                    <a16:creationId xmlns:a16="http://schemas.microsoft.com/office/drawing/2014/main" id="{FDB50F41-130A-81B3-A892-FBAE1F3A6E7A}"/>
                  </a:ext>
                </a:extLst>
              </p:cNvPr>
              <p:cNvSpPr>
                <a:spLocks noEditPoints="1"/>
              </p:cNvSpPr>
              <p:nvPr/>
            </p:nvSpPr>
            <p:spPr bwMode="auto">
              <a:xfrm>
                <a:off x="1657" y="2496"/>
                <a:ext cx="273" cy="279"/>
              </a:xfrm>
              <a:custGeom>
                <a:avLst/>
                <a:gdLst>
                  <a:gd name="T0" fmla="*/ 1007 w 3298"/>
                  <a:gd name="T1" fmla="*/ 2605 h 3378"/>
                  <a:gd name="T2" fmla="*/ 1007 w 3298"/>
                  <a:gd name="T3" fmla="*/ 2605 h 3378"/>
                  <a:gd name="T4" fmla="*/ 937 w 3298"/>
                  <a:gd name="T5" fmla="*/ 2586 h 3378"/>
                  <a:gd name="T6" fmla="*/ 873 w 3298"/>
                  <a:gd name="T7" fmla="*/ 2471 h 3378"/>
                  <a:gd name="T8" fmla="*/ 873 w 3298"/>
                  <a:gd name="T9" fmla="*/ 962 h 3378"/>
                  <a:gd name="T10" fmla="*/ 935 w 3298"/>
                  <a:gd name="T11" fmla="*/ 849 h 3378"/>
                  <a:gd name="T12" fmla="*/ 1064 w 3298"/>
                  <a:gd name="T13" fmla="*/ 841 h 3378"/>
                  <a:gd name="T14" fmla="*/ 2604 w 3298"/>
                  <a:gd name="T15" fmla="*/ 1562 h 3378"/>
                  <a:gd name="T16" fmla="*/ 2681 w 3298"/>
                  <a:gd name="T17" fmla="*/ 1681 h 3378"/>
                  <a:gd name="T18" fmla="*/ 2608 w 3298"/>
                  <a:gd name="T19" fmla="*/ 1803 h 3378"/>
                  <a:gd name="T20" fmla="*/ 1068 w 3298"/>
                  <a:gd name="T21" fmla="*/ 2591 h 3378"/>
                  <a:gd name="T22" fmla="*/ 1007 w 3298"/>
                  <a:gd name="T23" fmla="*/ 2605 h 3378"/>
                  <a:gd name="T24" fmla="*/ 1007 w 3298"/>
                  <a:gd name="T25" fmla="*/ 2605 h 3378"/>
                  <a:gd name="T26" fmla="*/ 2579 w 3298"/>
                  <a:gd name="T27" fmla="*/ 3378 h 3378"/>
                  <a:gd name="T28" fmla="*/ 2579 w 3298"/>
                  <a:gd name="T29" fmla="*/ 3378 h 3378"/>
                  <a:gd name="T30" fmla="*/ 3298 w 3298"/>
                  <a:gd name="T31" fmla="*/ 2659 h 3378"/>
                  <a:gd name="T32" fmla="*/ 3298 w 3298"/>
                  <a:gd name="T33" fmla="*/ 719 h 3378"/>
                  <a:gd name="T34" fmla="*/ 2579 w 3298"/>
                  <a:gd name="T35" fmla="*/ 0 h 3378"/>
                  <a:gd name="T36" fmla="*/ 718 w 3298"/>
                  <a:gd name="T37" fmla="*/ 0 h 3378"/>
                  <a:gd name="T38" fmla="*/ 0 w 3298"/>
                  <a:gd name="T39" fmla="*/ 719 h 3378"/>
                  <a:gd name="T40" fmla="*/ 0 w 3298"/>
                  <a:gd name="T41" fmla="*/ 2659 h 3378"/>
                  <a:gd name="T42" fmla="*/ 718 w 3298"/>
                  <a:gd name="T43" fmla="*/ 3378 h 3378"/>
                  <a:gd name="T44" fmla="*/ 2579 w 3298"/>
                  <a:gd name="T45" fmla="*/ 3378 h 3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98" h="3378">
                    <a:moveTo>
                      <a:pt x="1007" y="2605"/>
                    </a:moveTo>
                    <a:lnTo>
                      <a:pt x="1007" y="2605"/>
                    </a:lnTo>
                    <a:cubicBezTo>
                      <a:pt x="982" y="2605"/>
                      <a:pt x="958" y="2599"/>
                      <a:pt x="937" y="2586"/>
                    </a:cubicBezTo>
                    <a:cubicBezTo>
                      <a:pt x="897" y="2561"/>
                      <a:pt x="873" y="2518"/>
                      <a:pt x="873" y="2471"/>
                    </a:cubicBezTo>
                    <a:lnTo>
                      <a:pt x="873" y="962"/>
                    </a:lnTo>
                    <a:cubicBezTo>
                      <a:pt x="873" y="916"/>
                      <a:pt x="896" y="874"/>
                      <a:pt x="935" y="849"/>
                    </a:cubicBezTo>
                    <a:cubicBezTo>
                      <a:pt x="973" y="824"/>
                      <a:pt x="1022" y="821"/>
                      <a:pt x="1064" y="841"/>
                    </a:cubicBezTo>
                    <a:lnTo>
                      <a:pt x="2604" y="1562"/>
                    </a:lnTo>
                    <a:cubicBezTo>
                      <a:pt x="2650" y="1584"/>
                      <a:pt x="2680" y="1630"/>
                      <a:pt x="2681" y="1681"/>
                    </a:cubicBezTo>
                    <a:cubicBezTo>
                      <a:pt x="2682" y="1732"/>
                      <a:pt x="2654" y="1779"/>
                      <a:pt x="2608" y="1803"/>
                    </a:cubicBezTo>
                    <a:lnTo>
                      <a:pt x="1068" y="2591"/>
                    </a:lnTo>
                    <a:cubicBezTo>
                      <a:pt x="1049" y="2601"/>
                      <a:pt x="1028" y="2605"/>
                      <a:pt x="1007" y="2605"/>
                    </a:cubicBezTo>
                    <a:lnTo>
                      <a:pt x="1007" y="2605"/>
                    </a:lnTo>
                    <a:close/>
                    <a:moveTo>
                      <a:pt x="2579" y="3378"/>
                    </a:moveTo>
                    <a:lnTo>
                      <a:pt x="2579" y="3378"/>
                    </a:lnTo>
                    <a:cubicBezTo>
                      <a:pt x="2975" y="3378"/>
                      <a:pt x="3298" y="3055"/>
                      <a:pt x="3298" y="2659"/>
                    </a:cubicBezTo>
                    <a:lnTo>
                      <a:pt x="3298" y="719"/>
                    </a:lnTo>
                    <a:cubicBezTo>
                      <a:pt x="3298" y="323"/>
                      <a:pt x="2975" y="0"/>
                      <a:pt x="2579" y="0"/>
                    </a:cubicBezTo>
                    <a:lnTo>
                      <a:pt x="718" y="0"/>
                    </a:lnTo>
                    <a:cubicBezTo>
                      <a:pt x="322" y="0"/>
                      <a:pt x="0" y="323"/>
                      <a:pt x="0" y="719"/>
                    </a:cubicBezTo>
                    <a:lnTo>
                      <a:pt x="0" y="2659"/>
                    </a:lnTo>
                    <a:cubicBezTo>
                      <a:pt x="0" y="3055"/>
                      <a:pt x="322" y="3378"/>
                      <a:pt x="718" y="3378"/>
                    </a:cubicBezTo>
                    <a:lnTo>
                      <a:pt x="2579" y="337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4" name="Freeform 152">
                <a:extLst>
                  <a:ext uri="{FF2B5EF4-FFF2-40B4-BE49-F238E27FC236}">
                    <a16:creationId xmlns:a16="http://schemas.microsoft.com/office/drawing/2014/main" id="{01EA67FF-C406-A50F-9F5A-34FB343C4E12}"/>
                  </a:ext>
                </a:extLst>
              </p:cNvPr>
              <p:cNvSpPr>
                <a:spLocks/>
              </p:cNvSpPr>
              <p:nvPr/>
            </p:nvSpPr>
            <p:spPr bwMode="auto">
              <a:xfrm>
                <a:off x="1752" y="2593"/>
                <a:ext cx="90" cy="89"/>
              </a:xfrm>
              <a:custGeom>
                <a:avLst/>
                <a:gdLst>
                  <a:gd name="T0" fmla="*/ 0 w 1101"/>
                  <a:gd name="T1" fmla="*/ 1079 h 1079"/>
                  <a:gd name="T2" fmla="*/ 0 w 1101"/>
                  <a:gd name="T3" fmla="*/ 1079 h 1079"/>
                  <a:gd name="T4" fmla="*/ 1101 w 1101"/>
                  <a:gd name="T5" fmla="*/ 516 h 1079"/>
                  <a:gd name="T6" fmla="*/ 0 w 1101"/>
                  <a:gd name="T7" fmla="*/ 0 h 1079"/>
                  <a:gd name="T8" fmla="*/ 0 w 1101"/>
                  <a:gd name="T9" fmla="*/ 1079 h 1079"/>
                </a:gdLst>
                <a:ahLst/>
                <a:cxnLst>
                  <a:cxn ang="0">
                    <a:pos x="T0" y="T1"/>
                  </a:cxn>
                  <a:cxn ang="0">
                    <a:pos x="T2" y="T3"/>
                  </a:cxn>
                  <a:cxn ang="0">
                    <a:pos x="T4" y="T5"/>
                  </a:cxn>
                  <a:cxn ang="0">
                    <a:pos x="T6" y="T7"/>
                  </a:cxn>
                  <a:cxn ang="0">
                    <a:pos x="T8" y="T9"/>
                  </a:cxn>
                </a:cxnLst>
                <a:rect l="0" t="0" r="r" b="b"/>
                <a:pathLst>
                  <a:path w="1101" h="1079">
                    <a:moveTo>
                      <a:pt x="0" y="1079"/>
                    </a:moveTo>
                    <a:lnTo>
                      <a:pt x="0" y="1079"/>
                    </a:lnTo>
                    <a:lnTo>
                      <a:pt x="1101" y="516"/>
                    </a:lnTo>
                    <a:lnTo>
                      <a:pt x="0" y="0"/>
                    </a:lnTo>
                    <a:lnTo>
                      <a:pt x="0" y="1079"/>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5" name="Freeform 153">
                <a:extLst>
                  <a:ext uri="{FF2B5EF4-FFF2-40B4-BE49-F238E27FC236}">
                    <a16:creationId xmlns:a16="http://schemas.microsoft.com/office/drawing/2014/main" id="{2A27E761-AA98-2F5F-25CE-26D37058D267}"/>
                  </a:ext>
                </a:extLst>
              </p:cNvPr>
              <p:cNvSpPr>
                <a:spLocks noEditPoints="1"/>
              </p:cNvSpPr>
              <p:nvPr/>
            </p:nvSpPr>
            <p:spPr bwMode="auto">
              <a:xfrm>
                <a:off x="1729" y="2564"/>
                <a:ext cx="150" cy="147"/>
              </a:xfrm>
              <a:custGeom>
                <a:avLst/>
                <a:gdLst>
                  <a:gd name="T0" fmla="*/ 268 w 1809"/>
                  <a:gd name="T1" fmla="*/ 1431 h 1784"/>
                  <a:gd name="T2" fmla="*/ 268 w 1809"/>
                  <a:gd name="T3" fmla="*/ 1431 h 1784"/>
                  <a:gd name="T4" fmla="*/ 268 w 1809"/>
                  <a:gd name="T5" fmla="*/ 352 h 1784"/>
                  <a:gd name="T6" fmla="*/ 1369 w 1809"/>
                  <a:gd name="T7" fmla="*/ 868 h 1784"/>
                  <a:gd name="T8" fmla="*/ 268 w 1809"/>
                  <a:gd name="T9" fmla="*/ 1431 h 1784"/>
                  <a:gd name="T10" fmla="*/ 268 w 1809"/>
                  <a:gd name="T11" fmla="*/ 1431 h 1784"/>
                  <a:gd name="T12" fmla="*/ 1808 w 1809"/>
                  <a:gd name="T13" fmla="*/ 860 h 1784"/>
                  <a:gd name="T14" fmla="*/ 1808 w 1809"/>
                  <a:gd name="T15" fmla="*/ 860 h 1784"/>
                  <a:gd name="T16" fmla="*/ 1731 w 1809"/>
                  <a:gd name="T17" fmla="*/ 741 h 1784"/>
                  <a:gd name="T18" fmla="*/ 191 w 1809"/>
                  <a:gd name="T19" fmla="*/ 20 h 1784"/>
                  <a:gd name="T20" fmla="*/ 62 w 1809"/>
                  <a:gd name="T21" fmla="*/ 28 h 1784"/>
                  <a:gd name="T22" fmla="*/ 0 w 1809"/>
                  <a:gd name="T23" fmla="*/ 141 h 1784"/>
                  <a:gd name="T24" fmla="*/ 0 w 1809"/>
                  <a:gd name="T25" fmla="*/ 1650 h 1784"/>
                  <a:gd name="T26" fmla="*/ 64 w 1809"/>
                  <a:gd name="T27" fmla="*/ 1765 h 1784"/>
                  <a:gd name="T28" fmla="*/ 134 w 1809"/>
                  <a:gd name="T29" fmla="*/ 1784 h 1784"/>
                  <a:gd name="T30" fmla="*/ 195 w 1809"/>
                  <a:gd name="T31" fmla="*/ 1770 h 1784"/>
                  <a:gd name="T32" fmla="*/ 1735 w 1809"/>
                  <a:gd name="T33" fmla="*/ 982 h 1784"/>
                  <a:gd name="T34" fmla="*/ 1808 w 1809"/>
                  <a:gd name="T35" fmla="*/ 860 h 17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09" h="1784">
                    <a:moveTo>
                      <a:pt x="268" y="1431"/>
                    </a:moveTo>
                    <a:lnTo>
                      <a:pt x="268" y="1431"/>
                    </a:lnTo>
                    <a:lnTo>
                      <a:pt x="268" y="352"/>
                    </a:lnTo>
                    <a:lnTo>
                      <a:pt x="1369" y="868"/>
                    </a:lnTo>
                    <a:lnTo>
                      <a:pt x="268" y="1431"/>
                    </a:lnTo>
                    <a:lnTo>
                      <a:pt x="268" y="1431"/>
                    </a:lnTo>
                    <a:close/>
                    <a:moveTo>
                      <a:pt x="1808" y="860"/>
                    </a:moveTo>
                    <a:lnTo>
                      <a:pt x="1808" y="860"/>
                    </a:lnTo>
                    <a:cubicBezTo>
                      <a:pt x="1807" y="809"/>
                      <a:pt x="1777" y="763"/>
                      <a:pt x="1731" y="741"/>
                    </a:cubicBezTo>
                    <a:lnTo>
                      <a:pt x="191" y="20"/>
                    </a:lnTo>
                    <a:cubicBezTo>
                      <a:pt x="149" y="0"/>
                      <a:pt x="100" y="3"/>
                      <a:pt x="62" y="28"/>
                    </a:cubicBezTo>
                    <a:cubicBezTo>
                      <a:pt x="23" y="53"/>
                      <a:pt x="0" y="95"/>
                      <a:pt x="0" y="141"/>
                    </a:cubicBezTo>
                    <a:lnTo>
                      <a:pt x="0" y="1650"/>
                    </a:lnTo>
                    <a:cubicBezTo>
                      <a:pt x="0" y="1697"/>
                      <a:pt x="24" y="1740"/>
                      <a:pt x="64" y="1765"/>
                    </a:cubicBezTo>
                    <a:cubicBezTo>
                      <a:pt x="85" y="1778"/>
                      <a:pt x="109" y="1784"/>
                      <a:pt x="134" y="1784"/>
                    </a:cubicBezTo>
                    <a:cubicBezTo>
                      <a:pt x="155" y="1784"/>
                      <a:pt x="176" y="1780"/>
                      <a:pt x="195" y="1770"/>
                    </a:cubicBezTo>
                    <a:lnTo>
                      <a:pt x="1735" y="982"/>
                    </a:lnTo>
                    <a:cubicBezTo>
                      <a:pt x="1781" y="958"/>
                      <a:pt x="1809" y="911"/>
                      <a:pt x="1808" y="86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6" name="Freeform 154">
                <a:extLst>
                  <a:ext uri="{FF2B5EF4-FFF2-40B4-BE49-F238E27FC236}">
                    <a16:creationId xmlns:a16="http://schemas.microsoft.com/office/drawing/2014/main" id="{AAB892E9-AF5A-8455-2923-223856D982B1}"/>
                  </a:ext>
                </a:extLst>
              </p:cNvPr>
              <p:cNvSpPr>
                <a:spLocks noEditPoints="1"/>
              </p:cNvSpPr>
              <p:nvPr/>
            </p:nvSpPr>
            <p:spPr bwMode="auto">
              <a:xfrm>
                <a:off x="3661" y="2109"/>
                <a:ext cx="282" cy="243"/>
              </a:xfrm>
              <a:custGeom>
                <a:avLst/>
                <a:gdLst>
                  <a:gd name="T0" fmla="*/ 3024 w 3421"/>
                  <a:gd name="T1" fmla="*/ 482 h 2935"/>
                  <a:gd name="T2" fmla="*/ 3024 w 3421"/>
                  <a:gd name="T3" fmla="*/ 482 h 2935"/>
                  <a:gd name="T4" fmla="*/ 2890 w 3421"/>
                  <a:gd name="T5" fmla="*/ 616 h 2935"/>
                  <a:gd name="T6" fmla="*/ 1929 w 3421"/>
                  <a:gd name="T7" fmla="*/ 616 h 2935"/>
                  <a:gd name="T8" fmla="*/ 1795 w 3421"/>
                  <a:gd name="T9" fmla="*/ 482 h 2935"/>
                  <a:gd name="T10" fmla="*/ 1929 w 3421"/>
                  <a:gd name="T11" fmla="*/ 348 h 2935"/>
                  <a:gd name="T12" fmla="*/ 2890 w 3421"/>
                  <a:gd name="T13" fmla="*/ 348 h 2935"/>
                  <a:gd name="T14" fmla="*/ 3024 w 3421"/>
                  <a:gd name="T15" fmla="*/ 482 h 2935"/>
                  <a:gd name="T16" fmla="*/ 3024 w 3421"/>
                  <a:gd name="T17" fmla="*/ 482 h 2935"/>
                  <a:gd name="T18" fmla="*/ 2890 w 3421"/>
                  <a:gd name="T19" fmla="*/ 1205 h 2935"/>
                  <a:gd name="T20" fmla="*/ 2890 w 3421"/>
                  <a:gd name="T21" fmla="*/ 1205 h 2935"/>
                  <a:gd name="T22" fmla="*/ 1929 w 3421"/>
                  <a:gd name="T23" fmla="*/ 1205 h 2935"/>
                  <a:gd name="T24" fmla="*/ 1795 w 3421"/>
                  <a:gd name="T25" fmla="*/ 1071 h 2935"/>
                  <a:gd name="T26" fmla="*/ 1929 w 3421"/>
                  <a:gd name="T27" fmla="*/ 936 h 2935"/>
                  <a:gd name="T28" fmla="*/ 2890 w 3421"/>
                  <a:gd name="T29" fmla="*/ 936 h 2935"/>
                  <a:gd name="T30" fmla="*/ 3024 w 3421"/>
                  <a:gd name="T31" fmla="*/ 1071 h 2935"/>
                  <a:gd name="T32" fmla="*/ 2890 w 3421"/>
                  <a:gd name="T33" fmla="*/ 1205 h 2935"/>
                  <a:gd name="T34" fmla="*/ 2890 w 3421"/>
                  <a:gd name="T35" fmla="*/ 1205 h 2935"/>
                  <a:gd name="T36" fmla="*/ 1444 w 3421"/>
                  <a:gd name="T37" fmla="*/ 0 h 2935"/>
                  <a:gd name="T38" fmla="*/ 1444 w 3421"/>
                  <a:gd name="T39" fmla="*/ 0 h 2935"/>
                  <a:gd name="T40" fmla="*/ 1444 w 3421"/>
                  <a:gd name="T41" fmla="*/ 1087 h 2935"/>
                  <a:gd name="T42" fmla="*/ 1309 w 3421"/>
                  <a:gd name="T43" fmla="*/ 1221 h 2935"/>
                  <a:gd name="T44" fmla="*/ 0 w 3421"/>
                  <a:gd name="T45" fmla="*/ 1221 h 2935"/>
                  <a:gd name="T46" fmla="*/ 0 w 3421"/>
                  <a:gd name="T47" fmla="*/ 2131 h 2935"/>
                  <a:gd name="T48" fmla="*/ 2428 w 3421"/>
                  <a:gd name="T49" fmla="*/ 2131 h 2935"/>
                  <a:gd name="T50" fmla="*/ 2562 w 3421"/>
                  <a:gd name="T51" fmla="*/ 2265 h 2935"/>
                  <a:gd name="T52" fmla="*/ 2566 w 3421"/>
                  <a:gd name="T53" fmla="*/ 2935 h 2935"/>
                  <a:gd name="T54" fmla="*/ 3120 w 3421"/>
                  <a:gd name="T55" fmla="*/ 2186 h 2935"/>
                  <a:gd name="T56" fmla="*/ 3228 w 3421"/>
                  <a:gd name="T57" fmla="*/ 2131 h 2935"/>
                  <a:gd name="T58" fmla="*/ 3421 w 3421"/>
                  <a:gd name="T59" fmla="*/ 2131 h 2935"/>
                  <a:gd name="T60" fmla="*/ 3421 w 3421"/>
                  <a:gd name="T61" fmla="*/ 0 h 2935"/>
                  <a:gd name="T62" fmla="*/ 1444 w 3421"/>
                  <a:gd name="T63" fmla="*/ 0 h 2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21" h="2935">
                    <a:moveTo>
                      <a:pt x="3024" y="482"/>
                    </a:moveTo>
                    <a:lnTo>
                      <a:pt x="3024" y="482"/>
                    </a:lnTo>
                    <a:cubicBezTo>
                      <a:pt x="3024" y="556"/>
                      <a:pt x="2964" y="616"/>
                      <a:pt x="2890" y="616"/>
                    </a:cubicBezTo>
                    <a:lnTo>
                      <a:pt x="1929" y="616"/>
                    </a:lnTo>
                    <a:cubicBezTo>
                      <a:pt x="1855" y="616"/>
                      <a:pt x="1795" y="556"/>
                      <a:pt x="1795" y="482"/>
                    </a:cubicBezTo>
                    <a:cubicBezTo>
                      <a:pt x="1795" y="408"/>
                      <a:pt x="1855" y="348"/>
                      <a:pt x="1929" y="348"/>
                    </a:cubicBezTo>
                    <a:lnTo>
                      <a:pt x="2890" y="348"/>
                    </a:lnTo>
                    <a:cubicBezTo>
                      <a:pt x="2964" y="348"/>
                      <a:pt x="3024" y="408"/>
                      <a:pt x="3024" y="482"/>
                    </a:cubicBezTo>
                    <a:lnTo>
                      <a:pt x="3024" y="482"/>
                    </a:lnTo>
                    <a:close/>
                    <a:moveTo>
                      <a:pt x="2890" y="1205"/>
                    </a:moveTo>
                    <a:lnTo>
                      <a:pt x="2890" y="1205"/>
                    </a:lnTo>
                    <a:lnTo>
                      <a:pt x="1929" y="1205"/>
                    </a:lnTo>
                    <a:cubicBezTo>
                      <a:pt x="1855" y="1205"/>
                      <a:pt x="1795" y="1145"/>
                      <a:pt x="1795" y="1071"/>
                    </a:cubicBezTo>
                    <a:cubicBezTo>
                      <a:pt x="1795" y="996"/>
                      <a:pt x="1855" y="936"/>
                      <a:pt x="1929" y="936"/>
                    </a:cubicBezTo>
                    <a:lnTo>
                      <a:pt x="2890" y="936"/>
                    </a:lnTo>
                    <a:cubicBezTo>
                      <a:pt x="2964" y="936"/>
                      <a:pt x="3024" y="996"/>
                      <a:pt x="3024" y="1071"/>
                    </a:cubicBezTo>
                    <a:cubicBezTo>
                      <a:pt x="3024" y="1145"/>
                      <a:pt x="2964" y="1205"/>
                      <a:pt x="2890" y="1205"/>
                    </a:cubicBezTo>
                    <a:lnTo>
                      <a:pt x="2890" y="1205"/>
                    </a:lnTo>
                    <a:close/>
                    <a:moveTo>
                      <a:pt x="1444" y="0"/>
                    </a:moveTo>
                    <a:lnTo>
                      <a:pt x="1444" y="0"/>
                    </a:lnTo>
                    <a:lnTo>
                      <a:pt x="1444" y="1087"/>
                    </a:lnTo>
                    <a:cubicBezTo>
                      <a:pt x="1444" y="1161"/>
                      <a:pt x="1384" y="1221"/>
                      <a:pt x="1309" y="1221"/>
                    </a:cubicBezTo>
                    <a:lnTo>
                      <a:pt x="0" y="1221"/>
                    </a:lnTo>
                    <a:lnTo>
                      <a:pt x="0" y="2131"/>
                    </a:lnTo>
                    <a:lnTo>
                      <a:pt x="2428" y="2131"/>
                    </a:lnTo>
                    <a:cubicBezTo>
                      <a:pt x="2501" y="2131"/>
                      <a:pt x="2561" y="2191"/>
                      <a:pt x="2562" y="2265"/>
                    </a:cubicBezTo>
                    <a:lnTo>
                      <a:pt x="2566" y="2935"/>
                    </a:lnTo>
                    <a:lnTo>
                      <a:pt x="3120" y="2186"/>
                    </a:lnTo>
                    <a:cubicBezTo>
                      <a:pt x="3145" y="2151"/>
                      <a:pt x="3185" y="2131"/>
                      <a:pt x="3228" y="2131"/>
                    </a:cubicBezTo>
                    <a:lnTo>
                      <a:pt x="3421" y="2131"/>
                    </a:lnTo>
                    <a:lnTo>
                      <a:pt x="3421" y="0"/>
                    </a:lnTo>
                    <a:lnTo>
                      <a:pt x="1444"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7" name="Freeform 155">
                <a:extLst>
                  <a:ext uri="{FF2B5EF4-FFF2-40B4-BE49-F238E27FC236}">
                    <a16:creationId xmlns:a16="http://schemas.microsoft.com/office/drawing/2014/main" id="{2C9E3183-F368-D02F-C814-3D3D81143295}"/>
                  </a:ext>
                </a:extLst>
              </p:cNvPr>
              <p:cNvSpPr>
                <a:spLocks/>
              </p:cNvSpPr>
              <p:nvPr/>
            </p:nvSpPr>
            <p:spPr bwMode="auto">
              <a:xfrm>
                <a:off x="3809" y="2138"/>
                <a:ext cx="101" cy="22"/>
              </a:xfrm>
              <a:custGeom>
                <a:avLst/>
                <a:gdLst>
                  <a:gd name="T0" fmla="*/ 0 w 1229"/>
                  <a:gd name="T1" fmla="*/ 134 h 268"/>
                  <a:gd name="T2" fmla="*/ 0 w 1229"/>
                  <a:gd name="T3" fmla="*/ 134 h 268"/>
                  <a:gd name="T4" fmla="*/ 134 w 1229"/>
                  <a:gd name="T5" fmla="*/ 268 h 268"/>
                  <a:gd name="T6" fmla="*/ 1095 w 1229"/>
                  <a:gd name="T7" fmla="*/ 268 h 268"/>
                  <a:gd name="T8" fmla="*/ 1229 w 1229"/>
                  <a:gd name="T9" fmla="*/ 134 h 268"/>
                  <a:gd name="T10" fmla="*/ 1095 w 1229"/>
                  <a:gd name="T11" fmla="*/ 0 h 268"/>
                  <a:gd name="T12" fmla="*/ 134 w 1229"/>
                  <a:gd name="T13" fmla="*/ 0 h 268"/>
                  <a:gd name="T14" fmla="*/ 0 w 1229"/>
                  <a:gd name="T15" fmla="*/ 134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9" h="268">
                    <a:moveTo>
                      <a:pt x="0" y="134"/>
                    </a:moveTo>
                    <a:lnTo>
                      <a:pt x="0" y="134"/>
                    </a:lnTo>
                    <a:cubicBezTo>
                      <a:pt x="0" y="208"/>
                      <a:pt x="60" y="268"/>
                      <a:pt x="134" y="268"/>
                    </a:cubicBezTo>
                    <a:lnTo>
                      <a:pt x="1095" y="268"/>
                    </a:lnTo>
                    <a:cubicBezTo>
                      <a:pt x="1169" y="268"/>
                      <a:pt x="1229" y="208"/>
                      <a:pt x="1229" y="134"/>
                    </a:cubicBezTo>
                    <a:cubicBezTo>
                      <a:pt x="1229" y="60"/>
                      <a:pt x="1169" y="0"/>
                      <a:pt x="1095" y="0"/>
                    </a:cubicBezTo>
                    <a:lnTo>
                      <a:pt x="134" y="0"/>
                    </a:lnTo>
                    <a:cubicBezTo>
                      <a:pt x="60" y="0"/>
                      <a:pt x="0" y="60"/>
                      <a:pt x="0" y="13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8" name="Freeform 156">
                <a:extLst>
                  <a:ext uri="{FF2B5EF4-FFF2-40B4-BE49-F238E27FC236}">
                    <a16:creationId xmlns:a16="http://schemas.microsoft.com/office/drawing/2014/main" id="{210FB052-3C69-243E-1B3F-26ADC6428CEE}"/>
                  </a:ext>
                </a:extLst>
              </p:cNvPr>
              <p:cNvSpPr>
                <a:spLocks/>
              </p:cNvSpPr>
              <p:nvPr/>
            </p:nvSpPr>
            <p:spPr bwMode="auto">
              <a:xfrm>
                <a:off x="3809" y="2187"/>
                <a:ext cx="101" cy="22"/>
              </a:xfrm>
              <a:custGeom>
                <a:avLst/>
                <a:gdLst>
                  <a:gd name="T0" fmla="*/ 1095 w 1229"/>
                  <a:gd name="T1" fmla="*/ 0 h 269"/>
                  <a:gd name="T2" fmla="*/ 1095 w 1229"/>
                  <a:gd name="T3" fmla="*/ 0 h 269"/>
                  <a:gd name="T4" fmla="*/ 134 w 1229"/>
                  <a:gd name="T5" fmla="*/ 0 h 269"/>
                  <a:gd name="T6" fmla="*/ 0 w 1229"/>
                  <a:gd name="T7" fmla="*/ 135 h 269"/>
                  <a:gd name="T8" fmla="*/ 134 w 1229"/>
                  <a:gd name="T9" fmla="*/ 269 h 269"/>
                  <a:gd name="T10" fmla="*/ 1095 w 1229"/>
                  <a:gd name="T11" fmla="*/ 269 h 269"/>
                  <a:gd name="T12" fmla="*/ 1229 w 1229"/>
                  <a:gd name="T13" fmla="*/ 135 h 269"/>
                  <a:gd name="T14" fmla="*/ 1095 w 1229"/>
                  <a:gd name="T15" fmla="*/ 0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9" h="269">
                    <a:moveTo>
                      <a:pt x="1095" y="0"/>
                    </a:moveTo>
                    <a:lnTo>
                      <a:pt x="1095" y="0"/>
                    </a:lnTo>
                    <a:lnTo>
                      <a:pt x="134" y="0"/>
                    </a:lnTo>
                    <a:cubicBezTo>
                      <a:pt x="60" y="0"/>
                      <a:pt x="0" y="60"/>
                      <a:pt x="0" y="135"/>
                    </a:cubicBezTo>
                    <a:cubicBezTo>
                      <a:pt x="0" y="209"/>
                      <a:pt x="60" y="269"/>
                      <a:pt x="134" y="269"/>
                    </a:cubicBezTo>
                    <a:lnTo>
                      <a:pt x="1095" y="269"/>
                    </a:lnTo>
                    <a:cubicBezTo>
                      <a:pt x="1169" y="269"/>
                      <a:pt x="1229" y="209"/>
                      <a:pt x="1229" y="135"/>
                    </a:cubicBezTo>
                    <a:cubicBezTo>
                      <a:pt x="1229" y="60"/>
                      <a:pt x="1169" y="0"/>
                      <a:pt x="1095"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9" name="Freeform 157">
                <a:extLst>
                  <a:ext uri="{FF2B5EF4-FFF2-40B4-BE49-F238E27FC236}">
                    <a16:creationId xmlns:a16="http://schemas.microsoft.com/office/drawing/2014/main" id="{CEABF4FE-97C0-14B8-389D-AEC3862AA066}"/>
                  </a:ext>
                </a:extLst>
              </p:cNvPr>
              <p:cNvSpPr>
                <a:spLocks noEditPoints="1"/>
              </p:cNvSpPr>
              <p:nvPr/>
            </p:nvSpPr>
            <p:spPr bwMode="auto">
              <a:xfrm>
                <a:off x="3475" y="1998"/>
                <a:ext cx="283" cy="261"/>
              </a:xfrm>
              <a:custGeom>
                <a:avLst/>
                <a:gdLst>
                  <a:gd name="T0" fmla="*/ 2873 w 3421"/>
                  <a:gd name="T1" fmla="*/ 456 h 3155"/>
                  <a:gd name="T2" fmla="*/ 2873 w 3421"/>
                  <a:gd name="T3" fmla="*/ 456 h 3155"/>
                  <a:gd name="T4" fmla="*/ 3007 w 3421"/>
                  <a:gd name="T5" fmla="*/ 590 h 3155"/>
                  <a:gd name="T6" fmla="*/ 2873 w 3421"/>
                  <a:gd name="T7" fmla="*/ 724 h 3155"/>
                  <a:gd name="T8" fmla="*/ 549 w 3421"/>
                  <a:gd name="T9" fmla="*/ 724 h 3155"/>
                  <a:gd name="T10" fmla="*/ 415 w 3421"/>
                  <a:gd name="T11" fmla="*/ 590 h 3155"/>
                  <a:gd name="T12" fmla="*/ 549 w 3421"/>
                  <a:gd name="T13" fmla="*/ 456 h 3155"/>
                  <a:gd name="T14" fmla="*/ 2873 w 3421"/>
                  <a:gd name="T15" fmla="*/ 456 h 3155"/>
                  <a:gd name="T16" fmla="*/ 2873 w 3421"/>
                  <a:gd name="T17" fmla="*/ 456 h 3155"/>
                  <a:gd name="T18" fmla="*/ 2273 w 3421"/>
                  <a:gd name="T19" fmla="*/ 1209 h 3155"/>
                  <a:gd name="T20" fmla="*/ 2273 w 3421"/>
                  <a:gd name="T21" fmla="*/ 1209 h 3155"/>
                  <a:gd name="T22" fmla="*/ 2138 w 3421"/>
                  <a:gd name="T23" fmla="*/ 1343 h 3155"/>
                  <a:gd name="T24" fmla="*/ 549 w 3421"/>
                  <a:gd name="T25" fmla="*/ 1343 h 3155"/>
                  <a:gd name="T26" fmla="*/ 415 w 3421"/>
                  <a:gd name="T27" fmla="*/ 1209 h 3155"/>
                  <a:gd name="T28" fmla="*/ 549 w 3421"/>
                  <a:gd name="T29" fmla="*/ 1075 h 3155"/>
                  <a:gd name="T30" fmla="*/ 2138 w 3421"/>
                  <a:gd name="T31" fmla="*/ 1075 h 3155"/>
                  <a:gd name="T32" fmla="*/ 2273 w 3421"/>
                  <a:gd name="T33" fmla="*/ 1209 h 3155"/>
                  <a:gd name="T34" fmla="*/ 2273 w 3421"/>
                  <a:gd name="T35" fmla="*/ 1209 h 3155"/>
                  <a:gd name="T36" fmla="*/ 2873 w 3421"/>
                  <a:gd name="T37" fmla="*/ 1956 h 3155"/>
                  <a:gd name="T38" fmla="*/ 2873 w 3421"/>
                  <a:gd name="T39" fmla="*/ 1956 h 3155"/>
                  <a:gd name="T40" fmla="*/ 2138 w 3421"/>
                  <a:gd name="T41" fmla="*/ 1956 h 3155"/>
                  <a:gd name="T42" fmla="*/ 2004 w 3421"/>
                  <a:gd name="T43" fmla="*/ 1821 h 3155"/>
                  <a:gd name="T44" fmla="*/ 2138 w 3421"/>
                  <a:gd name="T45" fmla="*/ 1687 h 3155"/>
                  <a:gd name="T46" fmla="*/ 2873 w 3421"/>
                  <a:gd name="T47" fmla="*/ 1687 h 3155"/>
                  <a:gd name="T48" fmla="*/ 3007 w 3421"/>
                  <a:gd name="T49" fmla="*/ 1821 h 3155"/>
                  <a:gd name="T50" fmla="*/ 2873 w 3421"/>
                  <a:gd name="T51" fmla="*/ 1956 h 3155"/>
                  <a:gd name="T52" fmla="*/ 2873 w 3421"/>
                  <a:gd name="T53" fmla="*/ 1956 h 3155"/>
                  <a:gd name="T54" fmla="*/ 0 w 3421"/>
                  <a:gd name="T55" fmla="*/ 2299 h 3155"/>
                  <a:gd name="T56" fmla="*/ 0 w 3421"/>
                  <a:gd name="T57" fmla="*/ 2299 h 3155"/>
                  <a:gd name="T58" fmla="*/ 193 w 3421"/>
                  <a:gd name="T59" fmla="*/ 2299 h 3155"/>
                  <a:gd name="T60" fmla="*/ 304 w 3421"/>
                  <a:gd name="T61" fmla="*/ 2357 h 3155"/>
                  <a:gd name="T62" fmla="*/ 855 w 3421"/>
                  <a:gd name="T63" fmla="*/ 3155 h 3155"/>
                  <a:gd name="T64" fmla="*/ 859 w 3421"/>
                  <a:gd name="T65" fmla="*/ 2432 h 3155"/>
                  <a:gd name="T66" fmla="*/ 993 w 3421"/>
                  <a:gd name="T67" fmla="*/ 2299 h 3155"/>
                  <a:gd name="T68" fmla="*/ 3421 w 3421"/>
                  <a:gd name="T69" fmla="*/ 2299 h 3155"/>
                  <a:gd name="T70" fmla="*/ 3421 w 3421"/>
                  <a:gd name="T71" fmla="*/ 0 h 3155"/>
                  <a:gd name="T72" fmla="*/ 0 w 3421"/>
                  <a:gd name="T73" fmla="*/ 0 h 3155"/>
                  <a:gd name="T74" fmla="*/ 0 w 3421"/>
                  <a:gd name="T75" fmla="*/ 2299 h 3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21" h="3155">
                    <a:moveTo>
                      <a:pt x="2873" y="456"/>
                    </a:moveTo>
                    <a:lnTo>
                      <a:pt x="2873" y="456"/>
                    </a:lnTo>
                    <a:cubicBezTo>
                      <a:pt x="2947" y="456"/>
                      <a:pt x="3007" y="516"/>
                      <a:pt x="3007" y="590"/>
                    </a:cubicBezTo>
                    <a:cubicBezTo>
                      <a:pt x="3007" y="664"/>
                      <a:pt x="2947" y="724"/>
                      <a:pt x="2873" y="724"/>
                    </a:cubicBezTo>
                    <a:lnTo>
                      <a:pt x="549" y="724"/>
                    </a:lnTo>
                    <a:cubicBezTo>
                      <a:pt x="475" y="724"/>
                      <a:pt x="415" y="664"/>
                      <a:pt x="415" y="590"/>
                    </a:cubicBezTo>
                    <a:cubicBezTo>
                      <a:pt x="415" y="516"/>
                      <a:pt x="475" y="456"/>
                      <a:pt x="549" y="456"/>
                    </a:cubicBezTo>
                    <a:lnTo>
                      <a:pt x="2873" y="456"/>
                    </a:lnTo>
                    <a:lnTo>
                      <a:pt x="2873" y="456"/>
                    </a:lnTo>
                    <a:close/>
                    <a:moveTo>
                      <a:pt x="2273" y="1209"/>
                    </a:moveTo>
                    <a:lnTo>
                      <a:pt x="2273" y="1209"/>
                    </a:lnTo>
                    <a:cubicBezTo>
                      <a:pt x="2273" y="1283"/>
                      <a:pt x="2213" y="1343"/>
                      <a:pt x="2138" y="1343"/>
                    </a:cubicBezTo>
                    <a:lnTo>
                      <a:pt x="549" y="1343"/>
                    </a:lnTo>
                    <a:cubicBezTo>
                      <a:pt x="475" y="1343"/>
                      <a:pt x="415" y="1283"/>
                      <a:pt x="415" y="1209"/>
                    </a:cubicBezTo>
                    <a:cubicBezTo>
                      <a:pt x="415" y="1135"/>
                      <a:pt x="475" y="1075"/>
                      <a:pt x="549" y="1075"/>
                    </a:cubicBezTo>
                    <a:lnTo>
                      <a:pt x="2138" y="1075"/>
                    </a:lnTo>
                    <a:cubicBezTo>
                      <a:pt x="2213" y="1075"/>
                      <a:pt x="2273" y="1135"/>
                      <a:pt x="2273" y="1209"/>
                    </a:cubicBezTo>
                    <a:lnTo>
                      <a:pt x="2273" y="1209"/>
                    </a:lnTo>
                    <a:close/>
                    <a:moveTo>
                      <a:pt x="2873" y="1956"/>
                    </a:moveTo>
                    <a:lnTo>
                      <a:pt x="2873" y="1956"/>
                    </a:lnTo>
                    <a:lnTo>
                      <a:pt x="2138" y="1956"/>
                    </a:lnTo>
                    <a:cubicBezTo>
                      <a:pt x="2064" y="1956"/>
                      <a:pt x="2004" y="1895"/>
                      <a:pt x="2004" y="1821"/>
                    </a:cubicBezTo>
                    <a:cubicBezTo>
                      <a:pt x="2004" y="1747"/>
                      <a:pt x="2064" y="1687"/>
                      <a:pt x="2138" y="1687"/>
                    </a:cubicBezTo>
                    <a:lnTo>
                      <a:pt x="2873" y="1687"/>
                    </a:lnTo>
                    <a:cubicBezTo>
                      <a:pt x="2947" y="1687"/>
                      <a:pt x="3007" y="1747"/>
                      <a:pt x="3007" y="1821"/>
                    </a:cubicBezTo>
                    <a:cubicBezTo>
                      <a:pt x="3007" y="1895"/>
                      <a:pt x="2947" y="1956"/>
                      <a:pt x="2873" y="1956"/>
                    </a:cubicBezTo>
                    <a:lnTo>
                      <a:pt x="2873" y="1956"/>
                    </a:lnTo>
                    <a:close/>
                    <a:moveTo>
                      <a:pt x="0" y="2299"/>
                    </a:moveTo>
                    <a:lnTo>
                      <a:pt x="0" y="2299"/>
                    </a:lnTo>
                    <a:lnTo>
                      <a:pt x="193" y="2299"/>
                    </a:lnTo>
                    <a:cubicBezTo>
                      <a:pt x="237" y="2299"/>
                      <a:pt x="279" y="2320"/>
                      <a:pt x="304" y="2357"/>
                    </a:cubicBezTo>
                    <a:lnTo>
                      <a:pt x="855" y="3155"/>
                    </a:lnTo>
                    <a:lnTo>
                      <a:pt x="859" y="2432"/>
                    </a:lnTo>
                    <a:cubicBezTo>
                      <a:pt x="859" y="2358"/>
                      <a:pt x="919" y="2299"/>
                      <a:pt x="993" y="2299"/>
                    </a:cubicBezTo>
                    <a:lnTo>
                      <a:pt x="3421" y="2299"/>
                    </a:lnTo>
                    <a:lnTo>
                      <a:pt x="3421" y="0"/>
                    </a:lnTo>
                    <a:lnTo>
                      <a:pt x="0" y="0"/>
                    </a:lnTo>
                    <a:lnTo>
                      <a:pt x="0" y="2299"/>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0" name="Freeform 158">
                <a:extLst>
                  <a:ext uri="{FF2B5EF4-FFF2-40B4-BE49-F238E27FC236}">
                    <a16:creationId xmlns:a16="http://schemas.microsoft.com/office/drawing/2014/main" id="{78B6EE6E-5651-57B1-4CE3-F0E9F26C06E4}"/>
                  </a:ext>
                </a:extLst>
              </p:cNvPr>
              <p:cNvSpPr>
                <a:spLocks/>
              </p:cNvSpPr>
              <p:nvPr/>
            </p:nvSpPr>
            <p:spPr bwMode="auto">
              <a:xfrm>
                <a:off x="3509" y="2036"/>
                <a:ext cx="214" cy="22"/>
              </a:xfrm>
              <a:custGeom>
                <a:avLst/>
                <a:gdLst>
                  <a:gd name="T0" fmla="*/ 0 w 2592"/>
                  <a:gd name="T1" fmla="*/ 134 h 268"/>
                  <a:gd name="T2" fmla="*/ 0 w 2592"/>
                  <a:gd name="T3" fmla="*/ 134 h 268"/>
                  <a:gd name="T4" fmla="*/ 134 w 2592"/>
                  <a:gd name="T5" fmla="*/ 268 h 268"/>
                  <a:gd name="T6" fmla="*/ 2458 w 2592"/>
                  <a:gd name="T7" fmla="*/ 268 h 268"/>
                  <a:gd name="T8" fmla="*/ 2592 w 2592"/>
                  <a:gd name="T9" fmla="*/ 134 h 268"/>
                  <a:gd name="T10" fmla="*/ 2458 w 2592"/>
                  <a:gd name="T11" fmla="*/ 0 h 268"/>
                  <a:gd name="T12" fmla="*/ 134 w 2592"/>
                  <a:gd name="T13" fmla="*/ 0 h 268"/>
                  <a:gd name="T14" fmla="*/ 0 w 2592"/>
                  <a:gd name="T15" fmla="*/ 134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2" h="268">
                    <a:moveTo>
                      <a:pt x="0" y="134"/>
                    </a:moveTo>
                    <a:lnTo>
                      <a:pt x="0" y="134"/>
                    </a:lnTo>
                    <a:cubicBezTo>
                      <a:pt x="0" y="208"/>
                      <a:pt x="60" y="268"/>
                      <a:pt x="134" y="268"/>
                    </a:cubicBezTo>
                    <a:lnTo>
                      <a:pt x="2458" y="268"/>
                    </a:lnTo>
                    <a:cubicBezTo>
                      <a:pt x="2532" y="268"/>
                      <a:pt x="2592" y="208"/>
                      <a:pt x="2592" y="134"/>
                    </a:cubicBezTo>
                    <a:cubicBezTo>
                      <a:pt x="2592" y="60"/>
                      <a:pt x="2532" y="0"/>
                      <a:pt x="2458" y="0"/>
                    </a:cubicBezTo>
                    <a:lnTo>
                      <a:pt x="134" y="0"/>
                    </a:lnTo>
                    <a:cubicBezTo>
                      <a:pt x="60" y="0"/>
                      <a:pt x="0" y="60"/>
                      <a:pt x="0" y="13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1" name="Freeform 159">
                <a:extLst>
                  <a:ext uri="{FF2B5EF4-FFF2-40B4-BE49-F238E27FC236}">
                    <a16:creationId xmlns:a16="http://schemas.microsoft.com/office/drawing/2014/main" id="{7A43CAF6-02AB-AA47-B230-15D4C6B042BF}"/>
                  </a:ext>
                </a:extLst>
              </p:cNvPr>
              <p:cNvSpPr>
                <a:spLocks/>
              </p:cNvSpPr>
              <p:nvPr/>
            </p:nvSpPr>
            <p:spPr bwMode="auto">
              <a:xfrm>
                <a:off x="3509" y="2087"/>
                <a:ext cx="154" cy="22"/>
              </a:xfrm>
              <a:custGeom>
                <a:avLst/>
                <a:gdLst>
                  <a:gd name="T0" fmla="*/ 134 w 1858"/>
                  <a:gd name="T1" fmla="*/ 0 h 268"/>
                  <a:gd name="T2" fmla="*/ 134 w 1858"/>
                  <a:gd name="T3" fmla="*/ 0 h 268"/>
                  <a:gd name="T4" fmla="*/ 0 w 1858"/>
                  <a:gd name="T5" fmla="*/ 134 h 268"/>
                  <a:gd name="T6" fmla="*/ 134 w 1858"/>
                  <a:gd name="T7" fmla="*/ 268 h 268"/>
                  <a:gd name="T8" fmla="*/ 1723 w 1858"/>
                  <a:gd name="T9" fmla="*/ 268 h 268"/>
                  <a:gd name="T10" fmla="*/ 1858 w 1858"/>
                  <a:gd name="T11" fmla="*/ 134 h 268"/>
                  <a:gd name="T12" fmla="*/ 1723 w 1858"/>
                  <a:gd name="T13" fmla="*/ 0 h 268"/>
                  <a:gd name="T14" fmla="*/ 134 w 1858"/>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58" h="268">
                    <a:moveTo>
                      <a:pt x="134" y="0"/>
                    </a:moveTo>
                    <a:lnTo>
                      <a:pt x="134" y="0"/>
                    </a:lnTo>
                    <a:cubicBezTo>
                      <a:pt x="60" y="0"/>
                      <a:pt x="0" y="60"/>
                      <a:pt x="0" y="134"/>
                    </a:cubicBezTo>
                    <a:cubicBezTo>
                      <a:pt x="0" y="208"/>
                      <a:pt x="60" y="268"/>
                      <a:pt x="134" y="268"/>
                    </a:cubicBezTo>
                    <a:lnTo>
                      <a:pt x="1723" y="268"/>
                    </a:lnTo>
                    <a:cubicBezTo>
                      <a:pt x="1798" y="268"/>
                      <a:pt x="1858" y="208"/>
                      <a:pt x="1858" y="134"/>
                    </a:cubicBezTo>
                    <a:cubicBezTo>
                      <a:pt x="1858" y="60"/>
                      <a:pt x="1798" y="0"/>
                      <a:pt x="1723" y="0"/>
                    </a:cubicBezTo>
                    <a:lnTo>
                      <a:pt x="134" y="0"/>
                    </a:ln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2" name="Freeform 160">
                <a:extLst>
                  <a:ext uri="{FF2B5EF4-FFF2-40B4-BE49-F238E27FC236}">
                    <a16:creationId xmlns:a16="http://schemas.microsoft.com/office/drawing/2014/main" id="{6E58363D-9925-4748-11C3-3D5744761C81}"/>
                  </a:ext>
                </a:extLst>
              </p:cNvPr>
              <p:cNvSpPr>
                <a:spLocks/>
              </p:cNvSpPr>
              <p:nvPr/>
            </p:nvSpPr>
            <p:spPr bwMode="auto">
              <a:xfrm>
                <a:off x="3641" y="2137"/>
                <a:ext cx="82" cy="23"/>
              </a:xfrm>
              <a:custGeom>
                <a:avLst/>
                <a:gdLst>
                  <a:gd name="T0" fmla="*/ 869 w 1003"/>
                  <a:gd name="T1" fmla="*/ 0 h 269"/>
                  <a:gd name="T2" fmla="*/ 869 w 1003"/>
                  <a:gd name="T3" fmla="*/ 0 h 269"/>
                  <a:gd name="T4" fmla="*/ 134 w 1003"/>
                  <a:gd name="T5" fmla="*/ 0 h 269"/>
                  <a:gd name="T6" fmla="*/ 0 w 1003"/>
                  <a:gd name="T7" fmla="*/ 134 h 269"/>
                  <a:gd name="T8" fmla="*/ 134 w 1003"/>
                  <a:gd name="T9" fmla="*/ 269 h 269"/>
                  <a:gd name="T10" fmla="*/ 869 w 1003"/>
                  <a:gd name="T11" fmla="*/ 269 h 269"/>
                  <a:gd name="T12" fmla="*/ 1003 w 1003"/>
                  <a:gd name="T13" fmla="*/ 134 h 269"/>
                  <a:gd name="T14" fmla="*/ 869 w 1003"/>
                  <a:gd name="T15" fmla="*/ 0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3" h="269">
                    <a:moveTo>
                      <a:pt x="869" y="0"/>
                    </a:moveTo>
                    <a:lnTo>
                      <a:pt x="869" y="0"/>
                    </a:lnTo>
                    <a:lnTo>
                      <a:pt x="134" y="0"/>
                    </a:lnTo>
                    <a:cubicBezTo>
                      <a:pt x="60" y="0"/>
                      <a:pt x="0" y="60"/>
                      <a:pt x="0" y="134"/>
                    </a:cubicBezTo>
                    <a:cubicBezTo>
                      <a:pt x="0" y="208"/>
                      <a:pt x="60" y="269"/>
                      <a:pt x="134" y="269"/>
                    </a:cubicBezTo>
                    <a:lnTo>
                      <a:pt x="869" y="269"/>
                    </a:lnTo>
                    <a:cubicBezTo>
                      <a:pt x="943" y="269"/>
                      <a:pt x="1003" y="208"/>
                      <a:pt x="1003" y="134"/>
                    </a:cubicBezTo>
                    <a:cubicBezTo>
                      <a:pt x="1003" y="60"/>
                      <a:pt x="943" y="0"/>
                      <a:pt x="869"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3" name="Freeform 161">
                <a:extLst>
                  <a:ext uri="{FF2B5EF4-FFF2-40B4-BE49-F238E27FC236}">
                    <a16:creationId xmlns:a16="http://schemas.microsoft.com/office/drawing/2014/main" id="{CFBCC67F-E0F8-C8A6-5371-E74815799CC9}"/>
                  </a:ext>
                </a:extLst>
              </p:cNvPr>
              <p:cNvSpPr>
                <a:spLocks/>
              </p:cNvSpPr>
              <p:nvPr/>
            </p:nvSpPr>
            <p:spPr bwMode="auto">
              <a:xfrm>
                <a:off x="2880" y="1290"/>
                <a:ext cx="105" cy="247"/>
              </a:xfrm>
              <a:custGeom>
                <a:avLst/>
                <a:gdLst>
                  <a:gd name="T0" fmla="*/ 84 w 1274"/>
                  <a:gd name="T1" fmla="*/ 2992 h 2992"/>
                  <a:gd name="T2" fmla="*/ 84 w 1274"/>
                  <a:gd name="T3" fmla="*/ 2992 h 2992"/>
                  <a:gd name="T4" fmla="*/ 1274 w 1274"/>
                  <a:gd name="T5" fmla="*/ 2992 h 2992"/>
                  <a:gd name="T6" fmla="*/ 1274 w 1274"/>
                  <a:gd name="T7" fmla="*/ 1088 h 2992"/>
                  <a:gd name="T8" fmla="*/ 860 w 1274"/>
                  <a:gd name="T9" fmla="*/ 1243 h 2992"/>
                  <a:gd name="T10" fmla="*/ 177 w 1274"/>
                  <a:gd name="T11" fmla="*/ 488 h 2992"/>
                  <a:gd name="T12" fmla="*/ 337 w 1274"/>
                  <a:gd name="T13" fmla="*/ 0 h 2992"/>
                  <a:gd name="T14" fmla="*/ 84 w 1274"/>
                  <a:gd name="T15" fmla="*/ 0 h 2992"/>
                  <a:gd name="T16" fmla="*/ 111 w 1274"/>
                  <a:gd name="T17" fmla="*/ 149 h 2992"/>
                  <a:gd name="T18" fmla="*/ 111 w 1274"/>
                  <a:gd name="T19" fmla="*/ 397 h 2992"/>
                  <a:gd name="T20" fmla="*/ 0 w 1274"/>
                  <a:gd name="T21" fmla="*/ 681 h 2992"/>
                  <a:gd name="T22" fmla="*/ 111 w 1274"/>
                  <a:gd name="T23" fmla="*/ 964 h 2992"/>
                  <a:gd name="T24" fmla="*/ 111 w 1274"/>
                  <a:gd name="T25" fmla="*/ 1213 h 2992"/>
                  <a:gd name="T26" fmla="*/ 0 w 1274"/>
                  <a:gd name="T27" fmla="*/ 1496 h 2992"/>
                  <a:gd name="T28" fmla="*/ 111 w 1274"/>
                  <a:gd name="T29" fmla="*/ 1780 h 2992"/>
                  <a:gd name="T30" fmla="*/ 111 w 1274"/>
                  <a:gd name="T31" fmla="*/ 2028 h 2992"/>
                  <a:gd name="T32" fmla="*/ 0 w 1274"/>
                  <a:gd name="T33" fmla="*/ 2311 h 2992"/>
                  <a:gd name="T34" fmla="*/ 111 w 1274"/>
                  <a:gd name="T35" fmla="*/ 2595 h 2992"/>
                  <a:gd name="T36" fmla="*/ 111 w 1274"/>
                  <a:gd name="T37" fmla="*/ 2843 h 2992"/>
                  <a:gd name="T38" fmla="*/ 84 w 1274"/>
                  <a:gd name="T39" fmla="*/ 2992 h 2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74" h="2992">
                    <a:moveTo>
                      <a:pt x="84" y="2992"/>
                    </a:moveTo>
                    <a:lnTo>
                      <a:pt x="84" y="2992"/>
                    </a:lnTo>
                    <a:lnTo>
                      <a:pt x="1274" y="2992"/>
                    </a:lnTo>
                    <a:lnTo>
                      <a:pt x="1274" y="1088"/>
                    </a:lnTo>
                    <a:cubicBezTo>
                      <a:pt x="1159" y="1185"/>
                      <a:pt x="1015" y="1243"/>
                      <a:pt x="860" y="1243"/>
                    </a:cubicBezTo>
                    <a:cubicBezTo>
                      <a:pt x="483" y="1243"/>
                      <a:pt x="177" y="904"/>
                      <a:pt x="177" y="488"/>
                    </a:cubicBezTo>
                    <a:cubicBezTo>
                      <a:pt x="177" y="304"/>
                      <a:pt x="236" y="133"/>
                      <a:pt x="337" y="0"/>
                    </a:cubicBezTo>
                    <a:lnTo>
                      <a:pt x="84" y="0"/>
                    </a:lnTo>
                    <a:cubicBezTo>
                      <a:pt x="102" y="46"/>
                      <a:pt x="111" y="97"/>
                      <a:pt x="111" y="149"/>
                    </a:cubicBezTo>
                    <a:lnTo>
                      <a:pt x="111" y="397"/>
                    </a:lnTo>
                    <a:cubicBezTo>
                      <a:pt x="111" y="507"/>
                      <a:pt x="69" y="606"/>
                      <a:pt x="0" y="681"/>
                    </a:cubicBezTo>
                    <a:cubicBezTo>
                      <a:pt x="69" y="755"/>
                      <a:pt x="111" y="855"/>
                      <a:pt x="111" y="964"/>
                    </a:cubicBezTo>
                    <a:lnTo>
                      <a:pt x="111" y="1213"/>
                    </a:lnTo>
                    <a:cubicBezTo>
                      <a:pt x="111" y="1322"/>
                      <a:pt x="69" y="1422"/>
                      <a:pt x="0" y="1496"/>
                    </a:cubicBezTo>
                    <a:cubicBezTo>
                      <a:pt x="69" y="1571"/>
                      <a:pt x="111" y="1670"/>
                      <a:pt x="111" y="1780"/>
                    </a:cubicBezTo>
                    <a:lnTo>
                      <a:pt x="111" y="2028"/>
                    </a:lnTo>
                    <a:cubicBezTo>
                      <a:pt x="111" y="2137"/>
                      <a:pt x="69" y="2237"/>
                      <a:pt x="0" y="2311"/>
                    </a:cubicBezTo>
                    <a:cubicBezTo>
                      <a:pt x="69" y="2386"/>
                      <a:pt x="111" y="2485"/>
                      <a:pt x="111" y="2595"/>
                    </a:cubicBezTo>
                    <a:lnTo>
                      <a:pt x="111" y="2843"/>
                    </a:lnTo>
                    <a:cubicBezTo>
                      <a:pt x="111" y="2896"/>
                      <a:pt x="102" y="2946"/>
                      <a:pt x="84" y="2992"/>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4" name="Freeform 162">
                <a:extLst>
                  <a:ext uri="{FF2B5EF4-FFF2-40B4-BE49-F238E27FC236}">
                    <a16:creationId xmlns:a16="http://schemas.microsoft.com/office/drawing/2014/main" id="{5D344A8A-4479-8C65-4D84-509698468BC7}"/>
                  </a:ext>
                </a:extLst>
              </p:cNvPr>
              <p:cNvSpPr>
                <a:spLocks/>
              </p:cNvSpPr>
              <p:nvPr/>
            </p:nvSpPr>
            <p:spPr bwMode="auto">
              <a:xfrm>
                <a:off x="2741" y="1290"/>
                <a:ext cx="126" cy="45"/>
              </a:xfrm>
              <a:custGeom>
                <a:avLst/>
                <a:gdLst>
                  <a:gd name="T0" fmla="*/ 0 w 1526"/>
                  <a:gd name="T1" fmla="*/ 149 h 547"/>
                  <a:gd name="T2" fmla="*/ 0 w 1526"/>
                  <a:gd name="T3" fmla="*/ 149 h 547"/>
                  <a:gd name="T4" fmla="*/ 0 w 1526"/>
                  <a:gd name="T5" fmla="*/ 397 h 547"/>
                  <a:gd name="T6" fmla="*/ 149 w 1526"/>
                  <a:gd name="T7" fmla="*/ 547 h 547"/>
                  <a:gd name="T8" fmla="*/ 1377 w 1526"/>
                  <a:gd name="T9" fmla="*/ 547 h 547"/>
                  <a:gd name="T10" fmla="*/ 1526 w 1526"/>
                  <a:gd name="T11" fmla="*/ 397 h 547"/>
                  <a:gd name="T12" fmla="*/ 1526 w 1526"/>
                  <a:gd name="T13" fmla="*/ 149 h 547"/>
                  <a:gd name="T14" fmla="*/ 1377 w 1526"/>
                  <a:gd name="T15" fmla="*/ 0 h 547"/>
                  <a:gd name="T16" fmla="*/ 149 w 1526"/>
                  <a:gd name="T17" fmla="*/ 0 h 547"/>
                  <a:gd name="T18" fmla="*/ 0 w 1526"/>
                  <a:gd name="T19" fmla="*/ 149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0" y="149"/>
                    </a:moveTo>
                    <a:lnTo>
                      <a:pt x="0" y="149"/>
                    </a:lnTo>
                    <a:lnTo>
                      <a:pt x="0" y="397"/>
                    </a:lnTo>
                    <a:cubicBezTo>
                      <a:pt x="0" y="480"/>
                      <a:pt x="67" y="547"/>
                      <a:pt x="149" y="547"/>
                    </a:cubicBezTo>
                    <a:lnTo>
                      <a:pt x="1377" y="547"/>
                    </a:lnTo>
                    <a:cubicBezTo>
                      <a:pt x="1459" y="547"/>
                      <a:pt x="1526" y="480"/>
                      <a:pt x="1526" y="397"/>
                    </a:cubicBezTo>
                    <a:lnTo>
                      <a:pt x="1526" y="149"/>
                    </a:lnTo>
                    <a:cubicBezTo>
                      <a:pt x="1526" y="67"/>
                      <a:pt x="1459" y="0"/>
                      <a:pt x="1377" y="0"/>
                    </a:cubicBezTo>
                    <a:lnTo>
                      <a:pt x="149" y="0"/>
                    </a:lnTo>
                    <a:cubicBezTo>
                      <a:pt x="67" y="0"/>
                      <a:pt x="0" y="67"/>
                      <a:pt x="0" y="149"/>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5" name="Freeform 163">
                <a:extLst>
                  <a:ext uri="{FF2B5EF4-FFF2-40B4-BE49-F238E27FC236}">
                    <a16:creationId xmlns:a16="http://schemas.microsoft.com/office/drawing/2014/main" id="{D7715550-D525-45CF-7A46-8E6E0D92ACD5}"/>
                  </a:ext>
                </a:extLst>
              </p:cNvPr>
              <p:cNvSpPr>
                <a:spLocks/>
              </p:cNvSpPr>
              <p:nvPr/>
            </p:nvSpPr>
            <p:spPr bwMode="auto">
              <a:xfrm>
                <a:off x="2916" y="1155"/>
                <a:ext cx="70" cy="215"/>
              </a:xfrm>
              <a:custGeom>
                <a:avLst/>
                <a:gdLst>
                  <a:gd name="T0" fmla="*/ 389 w 839"/>
                  <a:gd name="T1" fmla="*/ 1524 h 2606"/>
                  <a:gd name="T2" fmla="*/ 389 w 839"/>
                  <a:gd name="T3" fmla="*/ 1524 h 2606"/>
                  <a:gd name="T4" fmla="*/ 298 w 839"/>
                  <a:gd name="T5" fmla="*/ 1650 h 2606"/>
                  <a:gd name="T6" fmla="*/ 0 w 839"/>
                  <a:gd name="T7" fmla="*/ 2119 h 2606"/>
                  <a:gd name="T8" fmla="*/ 415 w 839"/>
                  <a:gd name="T9" fmla="*/ 2606 h 2606"/>
                  <a:gd name="T10" fmla="*/ 829 w 839"/>
                  <a:gd name="T11" fmla="*/ 2119 h 2606"/>
                  <a:gd name="T12" fmla="*/ 824 w 839"/>
                  <a:gd name="T13" fmla="*/ 2044 h 2606"/>
                  <a:gd name="T14" fmla="*/ 828 w 839"/>
                  <a:gd name="T15" fmla="*/ 1991 h 2606"/>
                  <a:gd name="T16" fmla="*/ 829 w 839"/>
                  <a:gd name="T17" fmla="*/ 1985 h 2606"/>
                  <a:gd name="T18" fmla="*/ 829 w 839"/>
                  <a:gd name="T19" fmla="*/ 1497 h 2606"/>
                  <a:gd name="T20" fmla="*/ 839 w 839"/>
                  <a:gd name="T21" fmla="*/ 1445 h 2606"/>
                  <a:gd name="T22" fmla="*/ 839 w 839"/>
                  <a:gd name="T23" fmla="*/ 274 h 2606"/>
                  <a:gd name="T24" fmla="*/ 768 w 839"/>
                  <a:gd name="T25" fmla="*/ 74 h 2606"/>
                  <a:gd name="T26" fmla="*/ 614 w 839"/>
                  <a:gd name="T27" fmla="*/ 0 h 2606"/>
                  <a:gd name="T28" fmla="*/ 389 w 839"/>
                  <a:gd name="T29" fmla="*/ 274 h 2606"/>
                  <a:gd name="T30" fmla="*/ 389 w 839"/>
                  <a:gd name="T31" fmla="*/ 1524 h 2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9" h="2606">
                    <a:moveTo>
                      <a:pt x="389" y="1524"/>
                    </a:moveTo>
                    <a:lnTo>
                      <a:pt x="389" y="1524"/>
                    </a:lnTo>
                    <a:cubicBezTo>
                      <a:pt x="389" y="1581"/>
                      <a:pt x="352" y="1632"/>
                      <a:pt x="298" y="1650"/>
                    </a:cubicBezTo>
                    <a:cubicBezTo>
                      <a:pt x="123" y="1711"/>
                      <a:pt x="0" y="1904"/>
                      <a:pt x="0" y="2119"/>
                    </a:cubicBezTo>
                    <a:cubicBezTo>
                      <a:pt x="0" y="2387"/>
                      <a:pt x="186" y="2606"/>
                      <a:pt x="415" y="2606"/>
                    </a:cubicBezTo>
                    <a:cubicBezTo>
                      <a:pt x="643" y="2606"/>
                      <a:pt x="829" y="2387"/>
                      <a:pt x="829" y="2119"/>
                    </a:cubicBezTo>
                    <a:cubicBezTo>
                      <a:pt x="829" y="2093"/>
                      <a:pt x="827" y="2068"/>
                      <a:pt x="824" y="2044"/>
                    </a:cubicBezTo>
                    <a:cubicBezTo>
                      <a:pt x="822" y="2026"/>
                      <a:pt x="823" y="2008"/>
                      <a:pt x="828" y="1991"/>
                    </a:cubicBezTo>
                    <a:cubicBezTo>
                      <a:pt x="828" y="1989"/>
                      <a:pt x="828" y="1987"/>
                      <a:pt x="829" y="1985"/>
                    </a:cubicBezTo>
                    <a:lnTo>
                      <a:pt x="829" y="1497"/>
                    </a:lnTo>
                    <a:cubicBezTo>
                      <a:pt x="829" y="1478"/>
                      <a:pt x="833" y="1461"/>
                      <a:pt x="839" y="1445"/>
                    </a:cubicBezTo>
                    <a:lnTo>
                      <a:pt x="839" y="274"/>
                    </a:lnTo>
                    <a:cubicBezTo>
                      <a:pt x="839" y="198"/>
                      <a:pt x="814" y="127"/>
                      <a:pt x="768" y="74"/>
                    </a:cubicBezTo>
                    <a:cubicBezTo>
                      <a:pt x="726" y="27"/>
                      <a:pt x="671" y="0"/>
                      <a:pt x="614" y="0"/>
                    </a:cubicBezTo>
                    <a:cubicBezTo>
                      <a:pt x="490" y="0"/>
                      <a:pt x="389" y="123"/>
                      <a:pt x="389" y="274"/>
                    </a:cubicBezTo>
                    <a:lnTo>
                      <a:pt x="389" y="152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6" name="Freeform 164">
                <a:extLst>
                  <a:ext uri="{FF2B5EF4-FFF2-40B4-BE49-F238E27FC236}">
                    <a16:creationId xmlns:a16="http://schemas.microsoft.com/office/drawing/2014/main" id="{2FD4D2AE-935D-B87B-C169-4B1E3C928893}"/>
                  </a:ext>
                </a:extLst>
              </p:cNvPr>
              <p:cNvSpPr>
                <a:spLocks/>
              </p:cNvSpPr>
              <p:nvPr/>
            </p:nvSpPr>
            <p:spPr bwMode="auto">
              <a:xfrm>
                <a:off x="2741" y="1357"/>
                <a:ext cx="126" cy="45"/>
              </a:xfrm>
              <a:custGeom>
                <a:avLst/>
                <a:gdLst>
                  <a:gd name="T0" fmla="*/ 1377 w 1526"/>
                  <a:gd name="T1" fmla="*/ 547 h 547"/>
                  <a:gd name="T2" fmla="*/ 1377 w 1526"/>
                  <a:gd name="T3" fmla="*/ 547 h 547"/>
                  <a:gd name="T4" fmla="*/ 1526 w 1526"/>
                  <a:gd name="T5" fmla="*/ 398 h 547"/>
                  <a:gd name="T6" fmla="*/ 1526 w 1526"/>
                  <a:gd name="T7" fmla="*/ 149 h 547"/>
                  <a:gd name="T8" fmla="*/ 1377 w 1526"/>
                  <a:gd name="T9" fmla="*/ 0 h 547"/>
                  <a:gd name="T10" fmla="*/ 149 w 1526"/>
                  <a:gd name="T11" fmla="*/ 0 h 547"/>
                  <a:gd name="T12" fmla="*/ 0 w 1526"/>
                  <a:gd name="T13" fmla="*/ 149 h 547"/>
                  <a:gd name="T14" fmla="*/ 0 w 1526"/>
                  <a:gd name="T15" fmla="*/ 398 h 547"/>
                  <a:gd name="T16" fmla="*/ 149 w 1526"/>
                  <a:gd name="T17" fmla="*/ 547 h 547"/>
                  <a:gd name="T18" fmla="*/ 1377 w 1526"/>
                  <a:gd name="T19" fmla="*/ 547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1377" y="547"/>
                    </a:moveTo>
                    <a:lnTo>
                      <a:pt x="1377" y="547"/>
                    </a:lnTo>
                    <a:cubicBezTo>
                      <a:pt x="1459" y="547"/>
                      <a:pt x="1526" y="480"/>
                      <a:pt x="1526" y="398"/>
                    </a:cubicBezTo>
                    <a:lnTo>
                      <a:pt x="1526" y="149"/>
                    </a:lnTo>
                    <a:cubicBezTo>
                      <a:pt x="1526" y="67"/>
                      <a:pt x="1459" y="0"/>
                      <a:pt x="1377" y="0"/>
                    </a:cubicBezTo>
                    <a:lnTo>
                      <a:pt x="149" y="0"/>
                    </a:lnTo>
                    <a:cubicBezTo>
                      <a:pt x="67" y="0"/>
                      <a:pt x="0" y="67"/>
                      <a:pt x="0" y="149"/>
                    </a:cubicBezTo>
                    <a:lnTo>
                      <a:pt x="0" y="398"/>
                    </a:lnTo>
                    <a:cubicBezTo>
                      <a:pt x="0" y="480"/>
                      <a:pt x="67" y="547"/>
                      <a:pt x="149" y="547"/>
                    </a:cubicBezTo>
                    <a:lnTo>
                      <a:pt x="1377" y="547"/>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7" name="Freeform 165">
                <a:extLst>
                  <a:ext uri="{FF2B5EF4-FFF2-40B4-BE49-F238E27FC236}">
                    <a16:creationId xmlns:a16="http://schemas.microsoft.com/office/drawing/2014/main" id="{C1BD4746-7D82-FA74-A7F9-C30B9ABE03CE}"/>
                  </a:ext>
                </a:extLst>
              </p:cNvPr>
              <p:cNvSpPr>
                <a:spLocks/>
              </p:cNvSpPr>
              <p:nvPr/>
            </p:nvSpPr>
            <p:spPr bwMode="auto">
              <a:xfrm>
                <a:off x="2741" y="1424"/>
                <a:ext cx="126" cy="46"/>
              </a:xfrm>
              <a:custGeom>
                <a:avLst/>
                <a:gdLst>
                  <a:gd name="T0" fmla="*/ 1377 w 1526"/>
                  <a:gd name="T1" fmla="*/ 547 h 547"/>
                  <a:gd name="T2" fmla="*/ 1377 w 1526"/>
                  <a:gd name="T3" fmla="*/ 547 h 547"/>
                  <a:gd name="T4" fmla="*/ 1526 w 1526"/>
                  <a:gd name="T5" fmla="*/ 398 h 547"/>
                  <a:gd name="T6" fmla="*/ 1526 w 1526"/>
                  <a:gd name="T7" fmla="*/ 150 h 547"/>
                  <a:gd name="T8" fmla="*/ 1377 w 1526"/>
                  <a:gd name="T9" fmla="*/ 0 h 547"/>
                  <a:gd name="T10" fmla="*/ 149 w 1526"/>
                  <a:gd name="T11" fmla="*/ 0 h 547"/>
                  <a:gd name="T12" fmla="*/ 0 w 1526"/>
                  <a:gd name="T13" fmla="*/ 150 h 547"/>
                  <a:gd name="T14" fmla="*/ 0 w 1526"/>
                  <a:gd name="T15" fmla="*/ 398 h 547"/>
                  <a:gd name="T16" fmla="*/ 149 w 1526"/>
                  <a:gd name="T17" fmla="*/ 547 h 547"/>
                  <a:gd name="T18" fmla="*/ 1377 w 1526"/>
                  <a:gd name="T19" fmla="*/ 547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1377" y="547"/>
                    </a:moveTo>
                    <a:lnTo>
                      <a:pt x="1377" y="547"/>
                    </a:lnTo>
                    <a:cubicBezTo>
                      <a:pt x="1459" y="547"/>
                      <a:pt x="1526" y="480"/>
                      <a:pt x="1526" y="398"/>
                    </a:cubicBezTo>
                    <a:lnTo>
                      <a:pt x="1526" y="150"/>
                    </a:lnTo>
                    <a:cubicBezTo>
                      <a:pt x="1526" y="67"/>
                      <a:pt x="1459" y="0"/>
                      <a:pt x="1377" y="0"/>
                    </a:cubicBezTo>
                    <a:lnTo>
                      <a:pt x="149" y="0"/>
                    </a:lnTo>
                    <a:cubicBezTo>
                      <a:pt x="67" y="0"/>
                      <a:pt x="0" y="67"/>
                      <a:pt x="0" y="150"/>
                    </a:cubicBezTo>
                    <a:lnTo>
                      <a:pt x="0" y="398"/>
                    </a:lnTo>
                    <a:cubicBezTo>
                      <a:pt x="0" y="480"/>
                      <a:pt x="67" y="547"/>
                      <a:pt x="149" y="547"/>
                    </a:cubicBezTo>
                    <a:lnTo>
                      <a:pt x="1377" y="547"/>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8" name="Freeform 166">
                <a:extLst>
                  <a:ext uri="{FF2B5EF4-FFF2-40B4-BE49-F238E27FC236}">
                    <a16:creationId xmlns:a16="http://schemas.microsoft.com/office/drawing/2014/main" id="{E22A5C8F-1C90-0489-388D-3634D6D32B98}"/>
                  </a:ext>
                </a:extLst>
              </p:cNvPr>
              <p:cNvSpPr>
                <a:spLocks/>
              </p:cNvSpPr>
              <p:nvPr/>
            </p:nvSpPr>
            <p:spPr bwMode="auto">
              <a:xfrm>
                <a:off x="2741" y="1492"/>
                <a:ext cx="126" cy="45"/>
              </a:xfrm>
              <a:custGeom>
                <a:avLst/>
                <a:gdLst>
                  <a:gd name="T0" fmla="*/ 149 w 1526"/>
                  <a:gd name="T1" fmla="*/ 547 h 547"/>
                  <a:gd name="T2" fmla="*/ 149 w 1526"/>
                  <a:gd name="T3" fmla="*/ 547 h 547"/>
                  <a:gd name="T4" fmla="*/ 1377 w 1526"/>
                  <a:gd name="T5" fmla="*/ 547 h 547"/>
                  <a:gd name="T6" fmla="*/ 1526 w 1526"/>
                  <a:gd name="T7" fmla="*/ 398 h 547"/>
                  <a:gd name="T8" fmla="*/ 1526 w 1526"/>
                  <a:gd name="T9" fmla="*/ 150 h 547"/>
                  <a:gd name="T10" fmla="*/ 1377 w 1526"/>
                  <a:gd name="T11" fmla="*/ 0 h 547"/>
                  <a:gd name="T12" fmla="*/ 149 w 1526"/>
                  <a:gd name="T13" fmla="*/ 0 h 547"/>
                  <a:gd name="T14" fmla="*/ 0 w 1526"/>
                  <a:gd name="T15" fmla="*/ 150 h 547"/>
                  <a:gd name="T16" fmla="*/ 0 w 1526"/>
                  <a:gd name="T17" fmla="*/ 398 h 547"/>
                  <a:gd name="T18" fmla="*/ 149 w 1526"/>
                  <a:gd name="T19" fmla="*/ 547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149" y="547"/>
                    </a:moveTo>
                    <a:lnTo>
                      <a:pt x="149" y="547"/>
                    </a:lnTo>
                    <a:lnTo>
                      <a:pt x="1377" y="547"/>
                    </a:lnTo>
                    <a:cubicBezTo>
                      <a:pt x="1459" y="547"/>
                      <a:pt x="1526" y="480"/>
                      <a:pt x="1526" y="398"/>
                    </a:cubicBezTo>
                    <a:lnTo>
                      <a:pt x="1526" y="150"/>
                    </a:lnTo>
                    <a:cubicBezTo>
                      <a:pt x="1526" y="67"/>
                      <a:pt x="1459" y="0"/>
                      <a:pt x="1377" y="0"/>
                    </a:cubicBezTo>
                    <a:lnTo>
                      <a:pt x="149" y="0"/>
                    </a:lnTo>
                    <a:cubicBezTo>
                      <a:pt x="67" y="0"/>
                      <a:pt x="0" y="67"/>
                      <a:pt x="0" y="150"/>
                    </a:cubicBezTo>
                    <a:lnTo>
                      <a:pt x="0" y="398"/>
                    </a:lnTo>
                    <a:cubicBezTo>
                      <a:pt x="0" y="480"/>
                      <a:pt x="67" y="547"/>
                      <a:pt x="149" y="54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9" name="Freeform 167">
                <a:extLst>
                  <a:ext uri="{FF2B5EF4-FFF2-40B4-BE49-F238E27FC236}">
                    <a16:creationId xmlns:a16="http://schemas.microsoft.com/office/drawing/2014/main" id="{88371D6A-09D1-480E-F3A4-E25CFF6CE7B9}"/>
                  </a:ext>
                </a:extLst>
              </p:cNvPr>
              <p:cNvSpPr>
                <a:spLocks/>
              </p:cNvSpPr>
              <p:nvPr/>
            </p:nvSpPr>
            <p:spPr bwMode="auto">
              <a:xfrm>
                <a:off x="3007" y="1290"/>
                <a:ext cx="105" cy="247"/>
              </a:xfrm>
              <a:custGeom>
                <a:avLst/>
                <a:gdLst>
                  <a:gd name="T0" fmla="*/ 0 w 1266"/>
                  <a:gd name="T1" fmla="*/ 2992 h 2992"/>
                  <a:gd name="T2" fmla="*/ 0 w 1266"/>
                  <a:gd name="T3" fmla="*/ 2992 h 2992"/>
                  <a:gd name="T4" fmla="*/ 1266 w 1266"/>
                  <a:gd name="T5" fmla="*/ 2992 h 2992"/>
                  <a:gd name="T6" fmla="*/ 1266 w 1266"/>
                  <a:gd name="T7" fmla="*/ 0 h 2992"/>
                  <a:gd name="T8" fmla="*/ 0 w 1266"/>
                  <a:gd name="T9" fmla="*/ 0 h 2992"/>
                  <a:gd name="T10" fmla="*/ 0 w 1266"/>
                  <a:gd name="T11" fmla="*/ 2992 h 2992"/>
                </a:gdLst>
                <a:ahLst/>
                <a:cxnLst>
                  <a:cxn ang="0">
                    <a:pos x="T0" y="T1"/>
                  </a:cxn>
                  <a:cxn ang="0">
                    <a:pos x="T2" y="T3"/>
                  </a:cxn>
                  <a:cxn ang="0">
                    <a:pos x="T4" y="T5"/>
                  </a:cxn>
                  <a:cxn ang="0">
                    <a:pos x="T6" y="T7"/>
                  </a:cxn>
                  <a:cxn ang="0">
                    <a:pos x="T8" y="T9"/>
                  </a:cxn>
                  <a:cxn ang="0">
                    <a:pos x="T10" y="T11"/>
                  </a:cxn>
                </a:cxnLst>
                <a:rect l="0" t="0" r="r" b="b"/>
                <a:pathLst>
                  <a:path w="1266" h="2992">
                    <a:moveTo>
                      <a:pt x="0" y="2992"/>
                    </a:moveTo>
                    <a:lnTo>
                      <a:pt x="0" y="2992"/>
                    </a:lnTo>
                    <a:lnTo>
                      <a:pt x="1266" y="2992"/>
                    </a:lnTo>
                    <a:lnTo>
                      <a:pt x="1266" y="0"/>
                    </a:lnTo>
                    <a:lnTo>
                      <a:pt x="0" y="0"/>
                    </a:lnTo>
                    <a:lnTo>
                      <a:pt x="0" y="2992"/>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0" name="Freeform 168">
                <a:extLst>
                  <a:ext uri="{FF2B5EF4-FFF2-40B4-BE49-F238E27FC236}">
                    <a16:creationId xmlns:a16="http://schemas.microsoft.com/office/drawing/2014/main" id="{88B50281-65BC-0EF3-A00D-383940D8A247}"/>
                  </a:ext>
                </a:extLst>
              </p:cNvPr>
              <p:cNvSpPr>
                <a:spLocks/>
              </p:cNvSpPr>
              <p:nvPr/>
            </p:nvSpPr>
            <p:spPr bwMode="auto">
              <a:xfrm>
                <a:off x="3339" y="1436"/>
                <a:ext cx="405" cy="339"/>
              </a:xfrm>
              <a:custGeom>
                <a:avLst/>
                <a:gdLst>
                  <a:gd name="T0" fmla="*/ 636 w 4902"/>
                  <a:gd name="T1" fmla="*/ 4098 h 4098"/>
                  <a:gd name="T2" fmla="*/ 636 w 4902"/>
                  <a:gd name="T3" fmla="*/ 4098 h 4098"/>
                  <a:gd name="T4" fmla="*/ 636 w 4902"/>
                  <a:gd name="T5" fmla="*/ 3746 h 4098"/>
                  <a:gd name="T6" fmla="*/ 1448 w 4902"/>
                  <a:gd name="T7" fmla="*/ 2934 h 4098"/>
                  <a:gd name="T8" fmla="*/ 1890 w 4902"/>
                  <a:gd name="T9" fmla="*/ 2934 h 4098"/>
                  <a:gd name="T10" fmla="*/ 1890 w 4902"/>
                  <a:gd name="T11" fmla="*/ 2591 h 4098"/>
                  <a:gd name="T12" fmla="*/ 1373 w 4902"/>
                  <a:gd name="T13" fmla="*/ 1673 h 4098"/>
                  <a:gd name="T14" fmla="*/ 2446 w 4902"/>
                  <a:gd name="T15" fmla="*/ 600 h 4098"/>
                  <a:gd name="T16" fmla="*/ 3519 w 4902"/>
                  <a:gd name="T17" fmla="*/ 1673 h 4098"/>
                  <a:gd name="T18" fmla="*/ 3019 w 4902"/>
                  <a:gd name="T19" fmla="*/ 2580 h 4098"/>
                  <a:gd name="T20" fmla="*/ 3019 w 4902"/>
                  <a:gd name="T21" fmla="*/ 2934 h 4098"/>
                  <a:gd name="T22" fmla="*/ 3460 w 4902"/>
                  <a:gd name="T23" fmla="*/ 2934 h 4098"/>
                  <a:gd name="T24" fmla="*/ 4272 w 4902"/>
                  <a:gd name="T25" fmla="*/ 3746 h 4098"/>
                  <a:gd name="T26" fmla="*/ 4272 w 4902"/>
                  <a:gd name="T27" fmla="*/ 4091 h 4098"/>
                  <a:gd name="T28" fmla="*/ 4902 w 4902"/>
                  <a:gd name="T29" fmla="*/ 2451 h 4098"/>
                  <a:gd name="T30" fmla="*/ 4184 w 4902"/>
                  <a:gd name="T31" fmla="*/ 718 h 4098"/>
                  <a:gd name="T32" fmla="*/ 2451 w 4902"/>
                  <a:gd name="T33" fmla="*/ 0 h 4098"/>
                  <a:gd name="T34" fmla="*/ 718 w 4902"/>
                  <a:gd name="T35" fmla="*/ 718 h 4098"/>
                  <a:gd name="T36" fmla="*/ 0 w 4902"/>
                  <a:gd name="T37" fmla="*/ 2451 h 4098"/>
                  <a:gd name="T38" fmla="*/ 636 w 4902"/>
                  <a:gd name="T39" fmla="*/ 4098 h 4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02" h="4098">
                    <a:moveTo>
                      <a:pt x="636" y="4098"/>
                    </a:moveTo>
                    <a:lnTo>
                      <a:pt x="636" y="4098"/>
                    </a:lnTo>
                    <a:lnTo>
                      <a:pt x="636" y="3746"/>
                    </a:lnTo>
                    <a:cubicBezTo>
                      <a:pt x="636" y="3298"/>
                      <a:pt x="1000" y="2934"/>
                      <a:pt x="1448" y="2934"/>
                    </a:cubicBezTo>
                    <a:lnTo>
                      <a:pt x="1890" y="2934"/>
                    </a:lnTo>
                    <a:lnTo>
                      <a:pt x="1890" y="2591"/>
                    </a:lnTo>
                    <a:cubicBezTo>
                      <a:pt x="1569" y="2397"/>
                      <a:pt x="1373" y="2052"/>
                      <a:pt x="1373" y="1673"/>
                    </a:cubicBezTo>
                    <a:cubicBezTo>
                      <a:pt x="1373" y="1081"/>
                      <a:pt x="1854" y="600"/>
                      <a:pt x="2446" y="600"/>
                    </a:cubicBezTo>
                    <a:cubicBezTo>
                      <a:pt x="3037" y="600"/>
                      <a:pt x="3519" y="1081"/>
                      <a:pt x="3519" y="1673"/>
                    </a:cubicBezTo>
                    <a:cubicBezTo>
                      <a:pt x="3519" y="2044"/>
                      <a:pt x="3329" y="2385"/>
                      <a:pt x="3019" y="2580"/>
                    </a:cubicBezTo>
                    <a:lnTo>
                      <a:pt x="3019" y="2934"/>
                    </a:lnTo>
                    <a:lnTo>
                      <a:pt x="3460" y="2934"/>
                    </a:lnTo>
                    <a:cubicBezTo>
                      <a:pt x="3908" y="2934"/>
                      <a:pt x="4272" y="3298"/>
                      <a:pt x="4272" y="3746"/>
                    </a:cubicBezTo>
                    <a:lnTo>
                      <a:pt x="4272" y="4091"/>
                    </a:lnTo>
                    <a:cubicBezTo>
                      <a:pt x="4676" y="3644"/>
                      <a:pt x="4902" y="3061"/>
                      <a:pt x="4902" y="2451"/>
                    </a:cubicBezTo>
                    <a:cubicBezTo>
                      <a:pt x="4902" y="1797"/>
                      <a:pt x="4647" y="1181"/>
                      <a:pt x="4184" y="718"/>
                    </a:cubicBezTo>
                    <a:cubicBezTo>
                      <a:pt x="3721" y="255"/>
                      <a:pt x="3106" y="0"/>
                      <a:pt x="2451" y="0"/>
                    </a:cubicBezTo>
                    <a:cubicBezTo>
                      <a:pt x="1796" y="0"/>
                      <a:pt x="1181" y="255"/>
                      <a:pt x="718" y="718"/>
                    </a:cubicBezTo>
                    <a:cubicBezTo>
                      <a:pt x="255" y="1181"/>
                      <a:pt x="0" y="1797"/>
                      <a:pt x="0" y="2451"/>
                    </a:cubicBezTo>
                    <a:cubicBezTo>
                      <a:pt x="0" y="3065"/>
                      <a:pt x="229" y="3650"/>
                      <a:pt x="636" y="4098"/>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1" name="Freeform 169">
                <a:extLst>
                  <a:ext uri="{FF2B5EF4-FFF2-40B4-BE49-F238E27FC236}">
                    <a16:creationId xmlns:a16="http://schemas.microsoft.com/office/drawing/2014/main" id="{258855A1-6F6E-335B-6BDC-247B8553B065}"/>
                  </a:ext>
                </a:extLst>
              </p:cNvPr>
              <p:cNvSpPr>
                <a:spLocks noEditPoints="1"/>
              </p:cNvSpPr>
              <p:nvPr/>
            </p:nvSpPr>
            <p:spPr bwMode="auto">
              <a:xfrm>
                <a:off x="3475" y="1508"/>
                <a:ext cx="133" cy="133"/>
              </a:xfrm>
              <a:custGeom>
                <a:avLst/>
                <a:gdLst>
                  <a:gd name="T0" fmla="*/ 1123 w 1609"/>
                  <a:gd name="T1" fmla="*/ 825 h 1610"/>
                  <a:gd name="T2" fmla="*/ 1123 w 1609"/>
                  <a:gd name="T3" fmla="*/ 825 h 1610"/>
                  <a:gd name="T4" fmla="*/ 981 w 1609"/>
                  <a:gd name="T5" fmla="*/ 683 h 1610"/>
                  <a:gd name="T6" fmla="*/ 1123 w 1609"/>
                  <a:gd name="T7" fmla="*/ 541 h 1610"/>
                  <a:gd name="T8" fmla="*/ 1265 w 1609"/>
                  <a:gd name="T9" fmla="*/ 683 h 1610"/>
                  <a:gd name="T10" fmla="*/ 1123 w 1609"/>
                  <a:gd name="T11" fmla="*/ 825 h 1610"/>
                  <a:gd name="T12" fmla="*/ 1123 w 1609"/>
                  <a:gd name="T13" fmla="*/ 825 h 1610"/>
                  <a:gd name="T14" fmla="*/ 487 w 1609"/>
                  <a:gd name="T15" fmla="*/ 825 h 1610"/>
                  <a:gd name="T16" fmla="*/ 487 w 1609"/>
                  <a:gd name="T17" fmla="*/ 825 h 1610"/>
                  <a:gd name="T18" fmla="*/ 345 w 1609"/>
                  <a:gd name="T19" fmla="*/ 683 h 1610"/>
                  <a:gd name="T20" fmla="*/ 487 w 1609"/>
                  <a:gd name="T21" fmla="*/ 541 h 1610"/>
                  <a:gd name="T22" fmla="*/ 628 w 1609"/>
                  <a:gd name="T23" fmla="*/ 683 h 1610"/>
                  <a:gd name="T24" fmla="*/ 487 w 1609"/>
                  <a:gd name="T25" fmla="*/ 825 h 1610"/>
                  <a:gd name="T26" fmla="*/ 487 w 1609"/>
                  <a:gd name="T27" fmla="*/ 825 h 1610"/>
                  <a:gd name="T28" fmla="*/ 1609 w 1609"/>
                  <a:gd name="T29" fmla="*/ 805 h 1610"/>
                  <a:gd name="T30" fmla="*/ 1609 w 1609"/>
                  <a:gd name="T31" fmla="*/ 805 h 1610"/>
                  <a:gd name="T32" fmla="*/ 805 w 1609"/>
                  <a:gd name="T33" fmla="*/ 0 h 1610"/>
                  <a:gd name="T34" fmla="*/ 0 w 1609"/>
                  <a:gd name="T35" fmla="*/ 805 h 1610"/>
                  <a:gd name="T36" fmla="*/ 443 w 1609"/>
                  <a:gd name="T37" fmla="*/ 1524 h 1610"/>
                  <a:gd name="T38" fmla="*/ 702 w 1609"/>
                  <a:gd name="T39" fmla="*/ 1603 h 1610"/>
                  <a:gd name="T40" fmla="*/ 757 w 1609"/>
                  <a:gd name="T41" fmla="*/ 1608 h 1610"/>
                  <a:gd name="T42" fmla="*/ 805 w 1609"/>
                  <a:gd name="T43" fmla="*/ 1610 h 1610"/>
                  <a:gd name="T44" fmla="*/ 1181 w 1609"/>
                  <a:gd name="T45" fmla="*/ 1517 h 1610"/>
                  <a:gd name="T46" fmla="*/ 1609 w 1609"/>
                  <a:gd name="T47" fmla="*/ 805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09" h="1610">
                    <a:moveTo>
                      <a:pt x="1123" y="825"/>
                    </a:moveTo>
                    <a:lnTo>
                      <a:pt x="1123" y="825"/>
                    </a:lnTo>
                    <a:cubicBezTo>
                      <a:pt x="1045" y="825"/>
                      <a:pt x="981" y="761"/>
                      <a:pt x="981" y="683"/>
                    </a:cubicBezTo>
                    <a:cubicBezTo>
                      <a:pt x="981" y="605"/>
                      <a:pt x="1045" y="541"/>
                      <a:pt x="1123" y="541"/>
                    </a:cubicBezTo>
                    <a:cubicBezTo>
                      <a:pt x="1201" y="541"/>
                      <a:pt x="1265" y="605"/>
                      <a:pt x="1265" y="683"/>
                    </a:cubicBezTo>
                    <a:cubicBezTo>
                      <a:pt x="1265" y="761"/>
                      <a:pt x="1201" y="825"/>
                      <a:pt x="1123" y="825"/>
                    </a:cubicBezTo>
                    <a:lnTo>
                      <a:pt x="1123" y="825"/>
                    </a:lnTo>
                    <a:close/>
                    <a:moveTo>
                      <a:pt x="487" y="825"/>
                    </a:moveTo>
                    <a:lnTo>
                      <a:pt x="487" y="825"/>
                    </a:lnTo>
                    <a:cubicBezTo>
                      <a:pt x="408" y="825"/>
                      <a:pt x="345" y="761"/>
                      <a:pt x="345" y="683"/>
                    </a:cubicBezTo>
                    <a:cubicBezTo>
                      <a:pt x="345" y="605"/>
                      <a:pt x="408" y="541"/>
                      <a:pt x="487" y="541"/>
                    </a:cubicBezTo>
                    <a:cubicBezTo>
                      <a:pt x="565" y="541"/>
                      <a:pt x="628" y="605"/>
                      <a:pt x="628" y="683"/>
                    </a:cubicBezTo>
                    <a:cubicBezTo>
                      <a:pt x="628" y="761"/>
                      <a:pt x="565" y="825"/>
                      <a:pt x="487" y="825"/>
                    </a:cubicBezTo>
                    <a:lnTo>
                      <a:pt x="487" y="825"/>
                    </a:lnTo>
                    <a:close/>
                    <a:moveTo>
                      <a:pt x="1609" y="805"/>
                    </a:moveTo>
                    <a:lnTo>
                      <a:pt x="1609" y="805"/>
                    </a:lnTo>
                    <a:cubicBezTo>
                      <a:pt x="1609" y="361"/>
                      <a:pt x="1249" y="0"/>
                      <a:pt x="805" y="0"/>
                    </a:cubicBezTo>
                    <a:cubicBezTo>
                      <a:pt x="361" y="0"/>
                      <a:pt x="0" y="361"/>
                      <a:pt x="0" y="805"/>
                    </a:cubicBezTo>
                    <a:cubicBezTo>
                      <a:pt x="0" y="1111"/>
                      <a:pt x="170" y="1386"/>
                      <a:pt x="443" y="1524"/>
                    </a:cubicBezTo>
                    <a:cubicBezTo>
                      <a:pt x="525" y="1565"/>
                      <a:pt x="612" y="1592"/>
                      <a:pt x="702" y="1603"/>
                    </a:cubicBezTo>
                    <a:cubicBezTo>
                      <a:pt x="720" y="1605"/>
                      <a:pt x="739" y="1607"/>
                      <a:pt x="757" y="1608"/>
                    </a:cubicBezTo>
                    <a:cubicBezTo>
                      <a:pt x="773" y="1609"/>
                      <a:pt x="789" y="1610"/>
                      <a:pt x="805" y="1610"/>
                    </a:cubicBezTo>
                    <a:cubicBezTo>
                      <a:pt x="936" y="1610"/>
                      <a:pt x="1066" y="1578"/>
                      <a:pt x="1181" y="1517"/>
                    </a:cubicBezTo>
                    <a:cubicBezTo>
                      <a:pt x="1445" y="1377"/>
                      <a:pt x="1609" y="1104"/>
                      <a:pt x="1609" y="80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2" name="Freeform 170">
                <a:extLst>
                  <a:ext uri="{FF2B5EF4-FFF2-40B4-BE49-F238E27FC236}">
                    <a16:creationId xmlns:a16="http://schemas.microsoft.com/office/drawing/2014/main" id="{4042B34E-A357-C3DD-C91C-4EA8BEA1F950}"/>
                  </a:ext>
                </a:extLst>
              </p:cNvPr>
              <p:cNvSpPr>
                <a:spLocks/>
              </p:cNvSpPr>
              <p:nvPr/>
            </p:nvSpPr>
            <p:spPr bwMode="auto">
              <a:xfrm>
                <a:off x="3518" y="1659"/>
                <a:ext cx="49" cy="19"/>
              </a:xfrm>
              <a:custGeom>
                <a:avLst/>
                <a:gdLst>
                  <a:gd name="T0" fmla="*/ 592 w 592"/>
                  <a:gd name="T1" fmla="*/ 0 h 225"/>
                  <a:gd name="T2" fmla="*/ 592 w 592"/>
                  <a:gd name="T3" fmla="*/ 0 h 225"/>
                  <a:gd name="T4" fmla="*/ 288 w 592"/>
                  <a:gd name="T5" fmla="*/ 44 h 225"/>
                  <a:gd name="T6" fmla="*/ 0 w 592"/>
                  <a:gd name="T7" fmla="*/ 5 h 225"/>
                  <a:gd name="T8" fmla="*/ 0 w 592"/>
                  <a:gd name="T9" fmla="*/ 225 h 225"/>
                  <a:gd name="T10" fmla="*/ 592 w 592"/>
                  <a:gd name="T11" fmla="*/ 225 h 225"/>
                  <a:gd name="T12" fmla="*/ 592 w 592"/>
                  <a:gd name="T13" fmla="*/ 0 h 225"/>
                </a:gdLst>
                <a:ahLst/>
                <a:cxnLst>
                  <a:cxn ang="0">
                    <a:pos x="T0" y="T1"/>
                  </a:cxn>
                  <a:cxn ang="0">
                    <a:pos x="T2" y="T3"/>
                  </a:cxn>
                  <a:cxn ang="0">
                    <a:pos x="T4" y="T5"/>
                  </a:cxn>
                  <a:cxn ang="0">
                    <a:pos x="T6" y="T7"/>
                  </a:cxn>
                  <a:cxn ang="0">
                    <a:pos x="T8" y="T9"/>
                  </a:cxn>
                  <a:cxn ang="0">
                    <a:pos x="T10" y="T11"/>
                  </a:cxn>
                  <a:cxn ang="0">
                    <a:pos x="T12" y="T13"/>
                  </a:cxn>
                </a:cxnLst>
                <a:rect l="0" t="0" r="r" b="b"/>
                <a:pathLst>
                  <a:path w="592" h="225">
                    <a:moveTo>
                      <a:pt x="592" y="0"/>
                    </a:moveTo>
                    <a:lnTo>
                      <a:pt x="592" y="0"/>
                    </a:lnTo>
                    <a:cubicBezTo>
                      <a:pt x="494" y="29"/>
                      <a:pt x="391" y="44"/>
                      <a:pt x="288" y="44"/>
                    </a:cubicBezTo>
                    <a:cubicBezTo>
                      <a:pt x="189" y="44"/>
                      <a:pt x="93" y="31"/>
                      <a:pt x="0" y="5"/>
                    </a:cubicBezTo>
                    <a:lnTo>
                      <a:pt x="0" y="225"/>
                    </a:lnTo>
                    <a:lnTo>
                      <a:pt x="592" y="225"/>
                    </a:lnTo>
                    <a:lnTo>
                      <a:pt x="592"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3" name="Freeform 171">
                <a:extLst>
                  <a:ext uri="{FF2B5EF4-FFF2-40B4-BE49-F238E27FC236}">
                    <a16:creationId xmlns:a16="http://schemas.microsoft.com/office/drawing/2014/main" id="{1B8EC700-BFB1-BB31-513B-5749D4C0B811}"/>
                  </a:ext>
                </a:extLst>
              </p:cNvPr>
              <p:cNvSpPr>
                <a:spLocks/>
              </p:cNvSpPr>
              <p:nvPr/>
            </p:nvSpPr>
            <p:spPr bwMode="auto">
              <a:xfrm>
                <a:off x="3414" y="1701"/>
                <a:ext cx="256" cy="140"/>
              </a:xfrm>
              <a:custGeom>
                <a:avLst/>
                <a:gdLst>
                  <a:gd name="T0" fmla="*/ 3100 w 3100"/>
                  <a:gd name="T1" fmla="*/ 544 h 1701"/>
                  <a:gd name="T2" fmla="*/ 3100 w 3100"/>
                  <a:gd name="T3" fmla="*/ 544 h 1701"/>
                  <a:gd name="T4" fmla="*/ 2556 w 3100"/>
                  <a:gd name="T5" fmla="*/ 0 h 1701"/>
                  <a:gd name="T6" fmla="*/ 544 w 3100"/>
                  <a:gd name="T7" fmla="*/ 0 h 1701"/>
                  <a:gd name="T8" fmla="*/ 0 w 3100"/>
                  <a:gd name="T9" fmla="*/ 544 h 1701"/>
                  <a:gd name="T10" fmla="*/ 0 w 3100"/>
                  <a:gd name="T11" fmla="*/ 1151 h 1701"/>
                  <a:gd name="T12" fmla="*/ 1547 w 3100"/>
                  <a:gd name="T13" fmla="*/ 1701 h 1701"/>
                  <a:gd name="T14" fmla="*/ 3100 w 3100"/>
                  <a:gd name="T15" fmla="*/ 1146 h 1701"/>
                  <a:gd name="T16" fmla="*/ 3100 w 3100"/>
                  <a:gd name="T17" fmla="*/ 544 h 1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00" h="1701">
                    <a:moveTo>
                      <a:pt x="3100" y="544"/>
                    </a:moveTo>
                    <a:lnTo>
                      <a:pt x="3100" y="544"/>
                    </a:lnTo>
                    <a:cubicBezTo>
                      <a:pt x="3100" y="244"/>
                      <a:pt x="2856" y="0"/>
                      <a:pt x="2556" y="0"/>
                    </a:cubicBezTo>
                    <a:lnTo>
                      <a:pt x="544" y="0"/>
                    </a:lnTo>
                    <a:cubicBezTo>
                      <a:pt x="244" y="0"/>
                      <a:pt x="0" y="244"/>
                      <a:pt x="0" y="544"/>
                    </a:cubicBezTo>
                    <a:lnTo>
                      <a:pt x="0" y="1151"/>
                    </a:lnTo>
                    <a:cubicBezTo>
                      <a:pt x="436" y="1506"/>
                      <a:pt x="983" y="1701"/>
                      <a:pt x="1547" y="1701"/>
                    </a:cubicBezTo>
                    <a:cubicBezTo>
                      <a:pt x="2114" y="1701"/>
                      <a:pt x="2663" y="1504"/>
                      <a:pt x="3100" y="1146"/>
                    </a:cubicBezTo>
                    <a:lnTo>
                      <a:pt x="3100" y="54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4" name="Freeform 172">
                <a:extLst>
                  <a:ext uri="{FF2B5EF4-FFF2-40B4-BE49-F238E27FC236}">
                    <a16:creationId xmlns:a16="http://schemas.microsoft.com/office/drawing/2014/main" id="{756F15C0-9CB5-4483-F667-7BD111E1FBC4}"/>
                  </a:ext>
                </a:extLst>
              </p:cNvPr>
              <p:cNvSpPr>
                <a:spLocks/>
              </p:cNvSpPr>
              <p:nvPr/>
            </p:nvSpPr>
            <p:spPr bwMode="auto">
              <a:xfrm>
                <a:off x="3504" y="1552"/>
                <a:ext cx="23" cy="24"/>
              </a:xfrm>
              <a:custGeom>
                <a:avLst/>
                <a:gdLst>
                  <a:gd name="T0" fmla="*/ 142 w 283"/>
                  <a:gd name="T1" fmla="*/ 0 h 284"/>
                  <a:gd name="T2" fmla="*/ 142 w 283"/>
                  <a:gd name="T3" fmla="*/ 0 h 284"/>
                  <a:gd name="T4" fmla="*/ 0 w 283"/>
                  <a:gd name="T5" fmla="*/ 142 h 284"/>
                  <a:gd name="T6" fmla="*/ 142 w 283"/>
                  <a:gd name="T7" fmla="*/ 284 h 284"/>
                  <a:gd name="T8" fmla="*/ 283 w 283"/>
                  <a:gd name="T9" fmla="*/ 142 h 284"/>
                  <a:gd name="T10" fmla="*/ 142 w 283"/>
                  <a:gd name="T11" fmla="*/ 0 h 284"/>
                </a:gdLst>
                <a:ahLst/>
                <a:cxnLst>
                  <a:cxn ang="0">
                    <a:pos x="T0" y="T1"/>
                  </a:cxn>
                  <a:cxn ang="0">
                    <a:pos x="T2" y="T3"/>
                  </a:cxn>
                  <a:cxn ang="0">
                    <a:pos x="T4" y="T5"/>
                  </a:cxn>
                  <a:cxn ang="0">
                    <a:pos x="T6" y="T7"/>
                  </a:cxn>
                  <a:cxn ang="0">
                    <a:pos x="T8" y="T9"/>
                  </a:cxn>
                  <a:cxn ang="0">
                    <a:pos x="T10" y="T11"/>
                  </a:cxn>
                </a:cxnLst>
                <a:rect l="0" t="0" r="r" b="b"/>
                <a:pathLst>
                  <a:path w="283" h="284">
                    <a:moveTo>
                      <a:pt x="142" y="0"/>
                    </a:moveTo>
                    <a:lnTo>
                      <a:pt x="142" y="0"/>
                    </a:lnTo>
                    <a:cubicBezTo>
                      <a:pt x="63" y="0"/>
                      <a:pt x="0" y="64"/>
                      <a:pt x="0" y="142"/>
                    </a:cubicBezTo>
                    <a:cubicBezTo>
                      <a:pt x="0" y="220"/>
                      <a:pt x="63" y="284"/>
                      <a:pt x="142" y="284"/>
                    </a:cubicBezTo>
                    <a:cubicBezTo>
                      <a:pt x="220" y="284"/>
                      <a:pt x="283" y="220"/>
                      <a:pt x="283" y="142"/>
                    </a:cubicBezTo>
                    <a:cubicBezTo>
                      <a:pt x="283" y="64"/>
                      <a:pt x="220" y="0"/>
                      <a:pt x="142"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5" name="Freeform 173">
                <a:extLst>
                  <a:ext uri="{FF2B5EF4-FFF2-40B4-BE49-F238E27FC236}">
                    <a16:creationId xmlns:a16="http://schemas.microsoft.com/office/drawing/2014/main" id="{BAF0E034-ECD4-8135-5CE2-3B20F063E591}"/>
                  </a:ext>
                </a:extLst>
              </p:cNvPr>
              <p:cNvSpPr>
                <a:spLocks/>
              </p:cNvSpPr>
              <p:nvPr/>
            </p:nvSpPr>
            <p:spPr bwMode="auto">
              <a:xfrm>
                <a:off x="3556" y="1552"/>
                <a:ext cx="24" cy="24"/>
              </a:xfrm>
              <a:custGeom>
                <a:avLst/>
                <a:gdLst>
                  <a:gd name="T0" fmla="*/ 142 w 284"/>
                  <a:gd name="T1" fmla="*/ 0 h 284"/>
                  <a:gd name="T2" fmla="*/ 142 w 284"/>
                  <a:gd name="T3" fmla="*/ 0 h 284"/>
                  <a:gd name="T4" fmla="*/ 0 w 284"/>
                  <a:gd name="T5" fmla="*/ 142 h 284"/>
                  <a:gd name="T6" fmla="*/ 142 w 284"/>
                  <a:gd name="T7" fmla="*/ 284 h 284"/>
                  <a:gd name="T8" fmla="*/ 284 w 284"/>
                  <a:gd name="T9" fmla="*/ 142 h 284"/>
                  <a:gd name="T10" fmla="*/ 142 w 284"/>
                  <a:gd name="T11" fmla="*/ 0 h 284"/>
                </a:gdLst>
                <a:ahLst/>
                <a:cxnLst>
                  <a:cxn ang="0">
                    <a:pos x="T0" y="T1"/>
                  </a:cxn>
                  <a:cxn ang="0">
                    <a:pos x="T2" y="T3"/>
                  </a:cxn>
                  <a:cxn ang="0">
                    <a:pos x="T4" y="T5"/>
                  </a:cxn>
                  <a:cxn ang="0">
                    <a:pos x="T6" y="T7"/>
                  </a:cxn>
                  <a:cxn ang="0">
                    <a:pos x="T8" y="T9"/>
                  </a:cxn>
                  <a:cxn ang="0">
                    <a:pos x="T10" y="T11"/>
                  </a:cxn>
                </a:cxnLst>
                <a:rect l="0" t="0" r="r" b="b"/>
                <a:pathLst>
                  <a:path w="284" h="284">
                    <a:moveTo>
                      <a:pt x="142" y="0"/>
                    </a:moveTo>
                    <a:lnTo>
                      <a:pt x="142" y="0"/>
                    </a:lnTo>
                    <a:cubicBezTo>
                      <a:pt x="64" y="0"/>
                      <a:pt x="0" y="64"/>
                      <a:pt x="0" y="142"/>
                    </a:cubicBezTo>
                    <a:cubicBezTo>
                      <a:pt x="0" y="220"/>
                      <a:pt x="64" y="284"/>
                      <a:pt x="142" y="284"/>
                    </a:cubicBezTo>
                    <a:cubicBezTo>
                      <a:pt x="220" y="284"/>
                      <a:pt x="284" y="220"/>
                      <a:pt x="284" y="142"/>
                    </a:cubicBezTo>
                    <a:cubicBezTo>
                      <a:pt x="284" y="64"/>
                      <a:pt x="220" y="0"/>
                      <a:pt x="142"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6" name="Freeform 174">
                <a:extLst>
                  <a:ext uri="{FF2B5EF4-FFF2-40B4-BE49-F238E27FC236}">
                    <a16:creationId xmlns:a16="http://schemas.microsoft.com/office/drawing/2014/main" id="{4EDF4104-6124-50EF-4B63-4F41A72F8D5E}"/>
                  </a:ext>
                </a:extLst>
              </p:cNvPr>
              <p:cNvSpPr>
                <a:spLocks/>
              </p:cNvSpPr>
              <p:nvPr/>
            </p:nvSpPr>
            <p:spPr bwMode="auto">
              <a:xfrm>
                <a:off x="3767" y="2598"/>
                <a:ext cx="185" cy="151"/>
              </a:xfrm>
              <a:custGeom>
                <a:avLst/>
                <a:gdLst>
                  <a:gd name="T0" fmla="*/ 1258 w 2244"/>
                  <a:gd name="T1" fmla="*/ 454 h 1838"/>
                  <a:gd name="T2" fmla="*/ 1258 w 2244"/>
                  <a:gd name="T3" fmla="*/ 454 h 1838"/>
                  <a:gd name="T4" fmla="*/ 1124 w 2244"/>
                  <a:gd name="T5" fmla="*/ 578 h 1838"/>
                  <a:gd name="T6" fmla="*/ 1124 w 2244"/>
                  <a:gd name="T7" fmla="*/ 578 h 1838"/>
                  <a:gd name="T8" fmla="*/ 986 w 2244"/>
                  <a:gd name="T9" fmla="*/ 454 h 1838"/>
                  <a:gd name="T10" fmla="*/ 494 w 2244"/>
                  <a:gd name="T11" fmla="*/ 0 h 1838"/>
                  <a:gd name="T12" fmla="*/ 0 w 2244"/>
                  <a:gd name="T13" fmla="*/ 494 h 1838"/>
                  <a:gd name="T14" fmla="*/ 23 w 2244"/>
                  <a:gd name="T15" fmla="*/ 642 h 1838"/>
                  <a:gd name="T16" fmla="*/ 28 w 2244"/>
                  <a:gd name="T17" fmla="*/ 667 h 1838"/>
                  <a:gd name="T18" fmla="*/ 530 w 2244"/>
                  <a:gd name="T19" fmla="*/ 1308 h 1838"/>
                  <a:gd name="T20" fmla="*/ 1132 w 2244"/>
                  <a:gd name="T21" fmla="*/ 1838 h 1838"/>
                  <a:gd name="T22" fmla="*/ 1568 w 2244"/>
                  <a:gd name="T23" fmla="*/ 1462 h 1838"/>
                  <a:gd name="T24" fmla="*/ 2117 w 2244"/>
                  <a:gd name="T25" fmla="*/ 826 h 1838"/>
                  <a:gd name="T26" fmla="*/ 2199 w 2244"/>
                  <a:gd name="T27" fmla="*/ 700 h 1838"/>
                  <a:gd name="T28" fmla="*/ 2225 w 2244"/>
                  <a:gd name="T29" fmla="*/ 632 h 1838"/>
                  <a:gd name="T30" fmla="*/ 2244 w 2244"/>
                  <a:gd name="T31" fmla="*/ 494 h 1838"/>
                  <a:gd name="T32" fmla="*/ 1750 w 2244"/>
                  <a:gd name="T33" fmla="*/ 0 h 1838"/>
                  <a:gd name="T34" fmla="*/ 1258 w 2244"/>
                  <a:gd name="T35" fmla="*/ 45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44" h="1838">
                    <a:moveTo>
                      <a:pt x="1258" y="454"/>
                    </a:moveTo>
                    <a:lnTo>
                      <a:pt x="1258" y="454"/>
                    </a:lnTo>
                    <a:cubicBezTo>
                      <a:pt x="1252" y="525"/>
                      <a:pt x="1194" y="578"/>
                      <a:pt x="1124" y="578"/>
                    </a:cubicBezTo>
                    <a:cubicBezTo>
                      <a:pt x="1124" y="578"/>
                      <a:pt x="1124" y="578"/>
                      <a:pt x="1124" y="578"/>
                    </a:cubicBezTo>
                    <a:cubicBezTo>
                      <a:pt x="1053" y="580"/>
                      <a:pt x="992" y="526"/>
                      <a:pt x="986" y="454"/>
                    </a:cubicBezTo>
                    <a:cubicBezTo>
                      <a:pt x="966" y="199"/>
                      <a:pt x="750" y="0"/>
                      <a:pt x="494" y="0"/>
                    </a:cubicBezTo>
                    <a:cubicBezTo>
                      <a:pt x="222" y="0"/>
                      <a:pt x="0" y="221"/>
                      <a:pt x="0" y="494"/>
                    </a:cubicBezTo>
                    <a:cubicBezTo>
                      <a:pt x="0" y="544"/>
                      <a:pt x="8" y="594"/>
                      <a:pt x="23" y="642"/>
                    </a:cubicBezTo>
                    <a:cubicBezTo>
                      <a:pt x="25" y="650"/>
                      <a:pt x="27" y="659"/>
                      <a:pt x="28" y="667"/>
                    </a:cubicBezTo>
                    <a:cubicBezTo>
                      <a:pt x="43" y="728"/>
                      <a:pt x="212" y="972"/>
                      <a:pt x="530" y="1308"/>
                    </a:cubicBezTo>
                    <a:cubicBezTo>
                      <a:pt x="835" y="1631"/>
                      <a:pt x="1057" y="1806"/>
                      <a:pt x="1132" y="1838"/>
                    </a:cubicBezTo>
                    <a:cubicBezTo>
                      <a:pt x="1182" y="1815"/>
                      <a:pt x="1320" y="1716"/>
                      <a:pt x="1568" y="1462"/>
                    </a:cubicBezTo>
                    <a:cubicBezTo>
                      <a:pt x="1775" y="1252"/>
                      <a:pt x="1990" y="1002"/>
                      <a:pt x="2117" y="826"/>
                    </a:cubicBezTo>
                    <a:cubicBezTo>
                      <a:pt x="2153" y="776"/>
                      <a:pt x="2180" y="734"/>
                      <a:pt x="2199" y="700"/>
                    </a:cubicBezTo>
                    <a:cubicBezTo>
                      <a:pt x="2209" y="678"/>
                      <a:pt x="2218" y="655"/>
                      <a:pt x="2225" y="632"/>
                    </a:cubicBezTo>
                    <a:cubicBezTo>
                      <a:pt x="2238" y="587"/>
                      <a:pt x="2244" y="541"/>
                      <a:pt x="2244" y="494"/>
                    </a:cubicBezTo>
                    <a:cubicBezTo>
                      <a:pt x="2244" y="221"/>
                      <a:pt x="2023" y="0"/>
                      <a:pt x="1750" y="0"/>
                    </a:cubicBezTo>
                    <a:cubicBezTo>
                      <a:pt x="1494" y="0"/>
                      <a:pt x="1278" y="199"/>
                      <a:pt x="1258" y="45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7" name="Freeform 175">
                <a:extLst>
                  <a:ext uri="{FF2B5EF4-FFF2-40B4-BE49-F238E27FC236}">
                    <a16:creationId xmlns:a16="http://schemas.microsoft.com/office/drawing/2014/main" id="{CD4AE9AF-C07A-1B34-9E8A-74444F4C35FA}"/>
                  </a:ext>
                </a:extLst>
              </p:cNvPr>
              <p:cNvSpPr>
                <a:spLocks/>
              </p:cNvSpPr>
              <p:nvPr/>
            </p:nvSpPr>
            <p:spPr bwMode="auto">
              <a:xfrm>
                <a:off x="2042" y="3167"/>
                <a:ext cx="401" cy="228"/>
              </a:xfrm>
              <a:custGeom>
                <a:avLst/>
                <a:gdLst>
                  <a:gd name="T0" fmla="*/ 644 w 4855"/>
                  <a:gd name="T1" fmla="*/ 2761 h 2761"/>
                  <a:gd name="T2" fmla="*/ 644 w 4855"/>
                  <a:gd name="T3" fmla="*/ 2761 h 2761"/>
                  <a:gd name="T4" fmla="*/ 4211 w 4855"/>
                  <a:gd name="T5" fmla="*/ 2761 h 2761"/>
                  <a:gd name="T6" fmla="*/ 4855 w 4855"/>
                  <a:gd name="T7" fmla="*/ 2117 h 2761"/>
                  <a:gd name="T8" fmla="*/ 4855 w 4855"/>
                  <a:gd name="T9" fmla="*/ 10 h 2761"/>
                  <a:gd name="T10" fmla="*/ 4237 w 4855"/>
                  <a:gd name="T11" fmla="*/ 512 h 2761"/>
                  <a:gd name="T12" fmla="*/ 4202 w 4855"/>
                  <a:gd name="T13" fmla="*/ 554 h 2761"/>
                  <a:gd name="T14" fmla="*/ 2533 w 4855"/>
                  <a:gd name="T15" fmla="*/ 1905 h 2761"/>
                  <a:gd name="T16" fmla="*/ 2448 w 4855"/>
                  <a:gd name="T17" fmla="*/ 1935 h 2761"/>
                  <a:gd name="T18" fmla="*/ 2443 w 4855"/>
                  <a:gd name="T19" fmla="*/ 1935 h 2761"/>
                  <a:gd name="T20" fmla="*/ 2438 w 4855"/>
                  <a:gd name="T21" fmla="*/ 1935 h 2761"/>
                  <a:gd name="T22" fmla="*/ 2432 w 4855"/>
                  <a:gd name="T23" fmla="*/ 1935 h 2761"/>
                  <a:gd name="T24" fmla="*/ 2426 w 4855"/>
                  <a:gd name="T25" fmla="*/ 1935 h 2761"/>
                  <a:gd name="T26" fmla="*/ 2341 w 4855"/>
                  <a:gd name="T27" fmla="*/ 1905 h 2761"/>
                  <a:gd name="T28" fmla="*/ 0 w 4855"/>
                  <a:gd name="T29" fmla="*/ 0 h 2761"/>
                  <a:gd name="T30" fmla="*/ 0 w 4855"/>
                  <a:gd name="T31" fmla="*/ 2117 h 2761"/>
                  <a:gd name="T32" fmla="*/ 644 w 4855"/>
                  <a:gd name="T33" fmla="*/ 2761 h 2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55" h="2761">
                    <a:moveTo>
                      <a:pt x="644" y="2761"/>
                    </a:moveTo>
                    <a:lnTo>
                      <a:pt x="644" y="2761"/>
                    </a:lnTo>
                    <a:lnTo>
                      <a:pt x="4211" y="2761"/>
                    </a:lnTo>
                    <a:cubicBezTo>
                      <a:pt x="4566" y="2761"/>
                      <a:pt x="4855" y="2473"/>
                      <a:pt x="4855" y="2117"/>
                    </a:cubicBezTo>
                    <a:lnTo>
                      <a:pt x="4855" y="10"/>
                    </a:lnTo>
                    <a:lnTo>
                      <a:pt x="4237" y="512"/>
                    </a:lnTo>
                    <a:cubicBezTo>
                      <a:pt x="4228" y="528"/>
                      <a:pt x="4217" y="542"/>
                      <a:pt x="4202" y="554"/>
                    </a:cubicBezTo>
                    <a:lnTo>
                      <a:pt x="2533" y="1905"/>
                    </a:lnTo>
                    <a:cubicBezTo>
                      <a:pt x="2508" y="1925"/>
                      <a:pt x="2478" y="1935"/>
                      <a:pt x="2448" y="1935"/>
                    </a:cubicBezTo>
                    <a:cubicBezTo>
                      <a:pt x="2447" y="1935"/>
                      <a:pt x="2445" y="1935"/>
                      <a:pt x="2443" y="1935"/>
                    </a:cubicBezTo>
                    <a:cubicBezTo>
                      <a:pt x="2441" y="1935"/>
                      <a:pt x="2440" y="1935"/>
                      <a:pt x="2438" y="1935"/>
                    </a:cubicBezTo>
                    <a:cubicBezTo>
                      <a:pt x="2436" y="1935"/>
                      <a:pt x="2434" y="1935"/>
                      <a:pt x="2432" y="1935"/>
                    </a:cubicBezTo>
                    <a:cubicBezTo>
                      <a:pt x="2430" y="1935"/>
                      <a:pt x="2428" y="1935"/>
                      <a:pt x="2426" y="1935"/>
                    </a:cubicBezTo>
                    <a:cubicBezTo>
                      <a:pt x="2396" y="1935"/>
                      <a:pt x="2366" y="1925"/>
                      <a:pt x="2341" y="1905"/>
                    </a:cubicBezTo>
                    <a:lnTo>
                      <a:pt x="0" y="0"/>
                    </a:lnTo>
                    <a:lnTo>
                      <a:pt x="0" y="2117"/>
                    </a:lnTo>
                    <a:cubicBezTo>
                      <a:pt x="0" y="2473"/>
                      <a:pt x="289" y="2761"/>
                      <a:pt x="644" y="276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8" name="Freeform 176">
                <a:extLst>
                  <a:ext uri="{FF2B5EF4-FFF2-40B4-BE49-F238E27FC236}">
                    <a16:creationId xmlns:a16="http://schemas.microsoft.com/office/drawing/2014/main" id="{1E2FC025-3AE6-23E1-64E9-16662C454513}"/>
                  </a:ext>
                </a:extLst>
              </p:cNvPr>
              <p:cNvSpPr>
                <a:spLocks/>
              </p:cNvSpPr>
              <p:nvPr/>
            </p:nvSpPr>
            <p:spPr bwMode="auto">
              <a:xfrm>
                <a:off x="2393" y="3108"/>
                <a:ext cx="43" cy="70"/>
              </a:xfrm>
              <a:custGeom>
                <a:avLst/>
                <a:gdLst>
                  <a:gd name="T0" fmla="*/ 0 w 522"/>
                  <a:gd name="T1" fmla="*/ 846 h 846"/>
                  <a:gd name="T2" fmla="*/ 0 w 522"/>
                  <a:gd name="T3" fmla="*/ 846 h 846"/>
                  <a:gd name="T4" fmla="*/ 522 w 522"/>
                  <a:gd name="T5" fmla="*/ 422 h 846"/>
                  <a:gd name="T6" fmla="*/ 0 w 522"/>
                  <a:gd name="T7" fmla="*/ 0 h 846"/>
                  <a:gd name="T8" fmla="*/ 0 w 522"/>
                  <a:gd name="T9" fmla="*/ 846 h 846"/>
                </a:gdLst>
                <a:ahLst/>
                <a:cxnLst>
                  <a:cxn ang="0">
                    <a:pos x="T0" y="T1"/>
                  </a:cxn>
                  <a:cxn ang="0">
                    <a:pos x="T2" y="T3"/>
                  </a:cxn>
                  <a:cxn ang="0">
                    <a:pos x="T4" y="T5"/>
                  </a:cxn>
                  <a:cxn ang="0">
                    <a:pos x="T6" y="T7"/>
                  </a:cxn>
                  <a:cxn ang="0">
                    <a:pos x="T8" y="T9"/>
                  </a:cxn>
                </a:cxnLst>
                <a:rect l="0" t="0" r="r" b="b"/>
                <a:pathLst>
                  <a:path w="522" h="846">
                    <a:moveTo>
                      <a:pt x="0" y="846"/>
                    </a:moveTo>
                    <a:lnTo>
                      <a:pt x="0" y="846"/>
                    </a:lnTo>
                    <a:lnTo>
                      <a:pt x="522" y="422"/>
                    </a:lnTo>
                    <a:lnTo>
                      <a:pt x="0" y="0"/>
                    </a:lnTo>
                    <a:lnTo>
                      <a:pt x="0" y="84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9" name="Freeform 177">
                <a:extLst>
                  <a:ext uri="{FF2B5EF4-FFF2-40B4-BE49-F238E27FC236}">
                    <a16:creationId xmlns:a16="http://schemas.microsoft.com/office/drawing/2014/main" id="{2A372CFD-D8E5-569E-F81C-4DDE16EC46BC}"/>
                  </a:ext>
                </a:extLst>
              </p:cNvPr>
              <p:cNvSpPr>
                <a:spLocks/>
              </p:cNvSpPr>
              <p:nvPr/>
            </p:nvSpPr>
            <p:spPr bwMode="auto">
              <a:xfrm>
                <a:off x="2204" y="2986"/>
                <a:ext cx="76" cy="31"/>
              </a:xfrm>
              <a:custGeom>
                <a:avLst/>
                <a:gdLst>
                  <a:gd name="T0" fmla="*/ 928 w 928"/>
                  <a:gd name="T1" fmla="*/ 376 h 376"/>
                  <a:gd name="T2" fmla="*/ 928 w 928"/>
                  <a:gd name="T3" fmla="*/ 376 h 376"/>
                  <a:gd name="T4" fmla="*/ 464 w 928"/>
                  <a:gd name="T5" fmla="*/ 0 h 376"/>
                  <a:gd name="T6" fmla="*/ 0 w 928"/>
                  <a:gd name="T7" fmla="*/ 376 h 376"/>
                  <a:gd name="T8" fmla="*/ 928 w 928"/>
                  <a:gd name="T9" fmla="*/ 376 h 376"/>
                </a:gdLst>
                <a:ahLst/>
                <a:cxnLst>
                  <a:cxn ang="0">
                    <a:pos x="T0" y="T1"/>
                  </a:cxn>
                  <a:cxn ang="0">
                    <a:pos x="T2" y="T3"/>
                  </a:cxn>
                  <a:cxn ang="0">
                    <a:pos x="T4" y="T5"/>
                  </a:cxn>
                  <a:cxn ang="0">
                    <a:pos x="T6" y="T7"/>
                  </a:cxn>
                  <a:cxn ang="0">
                    <a:pos x="T8" y="T9"/>
                  </a:cxn>
                </a:cxnLst>
                <a:rect l="0" t="0" r="r" b="b"/>
                <a:pathLst>
                  <a:path w="928" h="376">
                    <a:moveTo>
                      <a:pt x="928" y="376"/>
                    </a:moveTo>
                    <a:lnTo>
                      <a:pt x="928" y="376"/>
                    </a:lnTo>
                    <a:lnTo>
                      <a:pt x="464" y="0"/>
                    </a:lnTo>
                    <a:lnTo>
                      <a:pt x="0" y="376"/>
                    </a:lnTo>
                    <a:lnTo>
                      <a:pt x="928" y="37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70" name="Freeform 178">
                <a:extLst>
                  <a:ext uri="{FF2B5EF4-FFF2-40B4-BE49-F238E27FC236}">
                    <a16:creationId xmlns:a16="http://schemas.microsoft.com/office/drawing/2014/main" id="{6D4FB709-04B9-2937-863F-6087031FCA83}"/>
                  </a:ext>
                </a:extLst>
              </p:cNvPr>
              <p:cNvSpPr>
                <a:spLocks/>
              </p:cNvSpPr>
              <p:nvPr/>
            </p:nvSpPr>
            <p:spPr bwMode="auto">
              <a:xfrm>
                <a:off x="2048" y="3105"/>
                <a:ext cx="47" cy="76"/>
              </a:xfrm>
              <a:custGeom>
                <a:avLst/>
                <a:gdLst>
                  <a:gd name="T0" fmla="*/ 0 w 567"/>
                  <a:gd name="T1" fmla="*/ 459 h 920"/>
                  <a:gd name="T2" fmla="*/ 0 w 567"/>
                  <a:gd name="T3" fmla="*/ 459 h 920"/>
                  <a:gd name="T4" fmla="*/ 567 w 567"/>
                  <a:gd name="T5" fmla="*/ 920 h 920"/>
                  <a:gd name="T6" fmla="*/ 567 w 567"/>
                  <a:gd name="T7" fmla="*/ 0 h 920"/>
                  <a:gd name="T8" fmla="*/ 0 w 567"/>
                  <a:gd name="T9" fmla="*/ 459 h 920"/>
                </a:gdLst>
                <a:ahLst/>
                <a:cxnLst>
                  <a:cxn ang="0">
                    <a:pos x="T0" y="T1"/>
                  </a:cxn>
                  <a:cxn ang="0">
                    <a:pos x="T2" y="T3"/>
                  </a:cxn>
                  <a:cxn ang="0">
                    <a:pos x="T4" y="T5"/>
                  </a:cxn>
                  <a:cxn ang="0">
                    <a:pos x="T6" y="T7"/>
                  </a:cxn>
                  <a:cxn ang="0">
                    <a:pos x="T8" y="T9"/>
                  </a:cxn>
                </a:cxnLst>
                <a:rect l="0" t="0" r="r" b="b"/>
                <a:pathLst>
                  <a:path w="567" h="920">
                    <a:moveTo>
                      <a:pt x="0" y="459"/>
                    </a:moveTo>
                    <a:lnTo>
                      <a:pt x="0" y="459"/>
                    </a:lnTo>
                    <a:lnTo>
                      <a:pt x="567" y="920"/>
                    </a:lnTo>
                    <a:lnTo>
                      <a:pt x="567" y="0"/>
                    </a:lnTo>
                    <a:lnTo>
                      <a:pt x="0" y="459"/>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71" name="Freeform 179">
                <a:extLst>
                  <a:ext uri="{FF2B5EF4-FFF2-40B4-BE49-F238E27FC236}">
                    <a16:creationId xmlns:a16="http://schemas.microsoft.com/office/drawing/2014/main" id="{306FE5CF-916C-ADEC-9CA3-CA8C2DA50F87}"/>
                  </a:ext>
                </a:extLst>
              </p:cNvPr>
              <p:cNvSpPr>
                <a:spLocks noEditPoints="1"/>
              </p:cNvSpPr>
              <p:nvPr/>
            </p:nvSpPr>
            <p:spPr bwMode="auto">
              <a:xfrm>
                <a:off x="2117" y="3039"/>
                <a:ext cx="254" cy="262"/>
              </a:xfrm>
              <a:custGeom>
                <a:avLst/>
                <a:gdLst>
                  <a:gd name="T0" fmla="*/ 607 w 3071"/>
                  <a:gd name="T1" fmla="*/ 643 h 3167"/>
                  <a:gd name="T2" fmla="*/ 607 w 3071"/>
                  <a:gd name="T3" fmla="*/ 643 h 3167"/>
                  <a:gd name="T4" fmla="*/ 2467 w 3071"/>
                  <a:gd name="T5" fmla="*/ 643 h 3167"/>
                  <a:gd name="T6" fmla="*/ 2601 w 3071"/>
                  <a:gd name="T7" fmla="*/ 777 h 3167"/>
                  <a:gd name="T8" fmla="*/ 2467 w 3071"/>
                  <a:gd name="T9" fmla="*/ 911 h 3167"/>
                  <a:gd name="T10" fmla="*/ 607 w 3071"/>
                  <a:gd name="T11" fmla="*/ 911 h 3167"/>
                  <a:gd name="T12" fmla="*/ 473 w 3071"/>
                  <a:gd name="T13" fmla="*/ 777 h 3167"/>
                  <a:gd name="T14" fmla="*/ 607 w 3071"/>
                  <a:gd name="T15" fmla="*/ 643 h 3167"/>
                  <a:gd name="T16" fmla="*/ 607 w 3071"/>
                  <a:gd name="T17" fmla="*/ 643 h 3167"/>
                  <a:gd name="T18" fmla="*/ 2601 w 3071"/>
                  <a:gd name="T19" fmla="*/ 1434 h 3167"/>
                  <a:gd name="T20" fmla="*/ 2601 w 3071"/>
                  <a:gd name="T21" fmla="*/ 1434 h 3167"/>
                  <a:gd name="T22" fmla="*/ 2467 w 3071"/>
                  <a:gd name="T23" fmla="*/ 1568 h 3167"/>
                  <a:gd name="T24" fmla="*/ 607 w 3071"/>
                  <a:gd name="T25" fmla="*/ 1568 h 3167"/>
                  <a:gd name="T26" fmla="*/ 473 w 3071"/>
                  <a:gd name="T27" fmla="*/ 1434 h 3167"/>
                  <a:gd name="T28" fmla="*/ 607 w 3071"/>
                  <a:gd name="T29" fmla="*/ 1300 h 3167"/>
                  <a:gd name="T30" fmla="*/ 2467 w 3071"/>
                  <a:gd name="T31" fmla="*/ 1300 h 3167"/>
                  <a:gd name="T32" fmla="*/ 2601 w 3071"/>
                  <a:gd name="T33" fmla="*/ 1434 h 3167"/>
                  <a:gd name="T34" fmla="*/ 2601 w 3071"/>
                  <a:gd name="T35" fmla="*/ 1434 h 3167"/>
                  <a:gd name="T36" fmla="*/ 0 w 3071"/>
                  <a:gd name="T37" fmla="*/ 0 h 3167"/>
                  <a:gd name="T38" fmla="*/ 0 w 3071"/>
                  <a:gd name="T39" fmla="*/ 0 h 3167"/>
                  <a:gd name="T40" fmla="*/ 0 w 3071"/>
                  <a:gd name="T41" fmla="*/ 1925 h 3167"/>
                  <a:gd name="T42" fmla="*/ 1535 w 3071"/>
                  <a:gd name="T43" fmla="*/ 3167 h 3167"/>
                  <a:gd name="T44" fmla="*/ 3071 w 3071"/>
                  <a:gd name="T45" fmla="*/ 1925 h 3167"/>
                  <a:gd name="T46" fmla="*/ 3071 w 3071"/>
                  <a:gd name="T47" fmla="*/ 0 h 3167"/>
                  <a:gd name="T48" fmla="*/ 0 w 3071"/>
                  <a:gd name="T49" fmla="*/ 0 h 3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071" h="3167">
                    <a:moveTo>
                      <a:pt x="607" y="643"/>
                    </a:moveTo>
                    <a:lnTo>
                      <a:pt x="607" y="643"/>
                    </a:lnTo>
                    <a:lnTo>
                      <a:pt x="2467" y="643"/>
                    </a:lnTo>
                    <a:cubicBezTo>
                      <a:pt x="2541" y="643"/>
                      <a:pt x="2601" y="703"/>
                      <a:pt x="2601" y="777"/>
                    </a:cubicBezTo>
                    <a:cubicBezTo>
                      <a:pt x="2601" y="851"/>
                      <a:pt x="2541" y="911"/>
                      <a:pt x="2467" y="911"/>
                    </a:cubicBezTo>
                    <a:lnTo>
                      <a:pt x="607" y="911"/>
                    </a:lnTo>
                    <a:cubicBezTo>
                      <a:pt x="533" y="911"/>
                      <a:pt x="473" y="851"/>
                      <a:pt x="473" y="777"/>
                    </a:cubicBezTo>
                    <a:cubicBezTo>
                      <a:pt x="473" y="703"/>
                      <a:pt x="533" y="643"/>
                      <a:pt x="607" y="643"/>
                    </a:cubicBezTo>
                    <a:lnTo>
                      <a:pt x="607" y="643"/>
                    </a:lnTo>
                    <a:close/>
                    <a:moveTo>
                      <a:pt x="2601" y="1434"/>
                    </a:moveTo>
                    <a:lnTo>
                      <a:pt x="2601" y="1434"/>
                    </a:lnTo>
                    <a:cubicBezTo>
                      <a:pt x="2601" y="1508"/>
                      <a:pt x="2541" y="1568"/>
                      <a:pt x="2467" y="1568"/>
                    </a:cubicBezTo>
                    <a:lnTo>
                      <a:pt x="607" y="1568"/>
                    </a:lnTo>
                    <a:cubicBezTo>
                      <a:pt x="533" y="1568"/>
                      <a:pt x="473" y="1508"/>
                      <a:pt x="473" y="1434"/>
                    </a:cubicBezTo>
                    <a:cubicBezTo>
                      <a:pt x="473" y="1360"/>
                      <a:pt x="533" y="1300"/>
                      <a:pt x="607" y="1300"/>
                    </a:cubicBezTo>
                    <a:lnTo>
                      <a:pt x="2467" y="1300"/>
                    </a:lnTo>
                    <a:cubicBezTo>
                      <a:pt x="2541" y="1300"/>
                      <a:pt x="2601" y="1360"/>
                      <a:pt x="2601" y="1434"/>
                    </a:cubicBezTo>
                    <a:lnTo>
                      <a:pt x="2601" y="1434"/>
                    </a:lnTo>
                    <a:close/>
                    <a:moveTo>
                      <a:pt x="0" y="0"/>
                    </a:moveTo>
                    <a:lnTo>
                      <a:pt x="0" y="0"/>
                    </a:lnTo>
                    <a:lnTo>
                      <a:pt x="0" y="1925"/>
                    </a:lnTo>
                    <a:lnTo>
                      <a:pt x="1535" y="3167"/>
                    </a:lnTo>
                    <a:lnTo>
                      <a:pt x="3071" y="1925"/>
                    </a:lnTo>
                    <a:lnTo>
                      <a:pt x="3071" y="0"/>
                    </a:lnTo>
                    <a:lnTo>
                      <a:pt x="0"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72" name="Freeform 180">
                <a:extLst>
                  <a:ext uri="{FF2B5EF4-FFF2-40B4-BE49-F238E27FC236}">
                    <a16:creationId xmlns:a16="http://schemas.microsoft.com/office/drawing/2014/main" id="{93432E03-CFD6-6601-93BB-FCD356CBE704}"/>
                  </a:ext>
                </a:extLst>
              </p:cNvPr>
              <p:cNvSpPr>
                <a:spLocks/>
              </p:cNvSpPr>
              <p:nvPr/>
            </p:nvSpPr>
            <p:spPr bwMode="auto">
              <a:xfrm>
                <a:off x="2156" y="3092"/>
                <a:ext cx="176" cy="23"/>
              </a:xfrm>
              <a:custGeom>
                <a:avLst/>
                <a:gdLst>
                  <a:gd name="T0" fmla="*/ 134 w 2128"/>
                  <a:gd name="T1" fmla="*/ 268 h 268"/>
                  <a:gd name="T2" fmla="*/ 134 w 2128"/>
                  <a:gd name="T3" fmla="*/ 268 h 268"/>
                  <a:gd name="T4" fmla="*/ 1994 w 2128"/>
                  <a:gd name="T5" fmla="*/ 268 h 268"/>
                  <a:gd name="T6" fmla="*/ 2128 w 2128"/>
                  <a:gd name="T7" fmla="*/ 134 h 268"/>
                  <a:gd name="T8" fmla="*/ 1994 w 2128"/>
                  <a:gd name="T9" fmla="*/ 0 h 268"/>
                  <a:gd name="T10" fmla="*/ 134 w 2128"/>
                  <a:gd name="T11" fmla="*/ 0 h 268"/>
                  <a:gd name="T12" fmla="*/ 0 w 2128"/>
                  <a:gd name="T13" fmla="*/ 134 h 268"/>
                  <a:gd name="T14" fmla="*/ 134 w 2128"/>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28" h="268">
                    <a:moveTo>
                      <a:pt x="134" y="268"/>
                    </a:moveTo>
                    <a:lnTo>
                      <a:pt x="134" y="268"/>
                    </a:lnTo>
                    <a:lnTo>
                      <a:pt x="1994" y="268"/>
                    </a:lnTo>
                    <a:cubicBezTo>
                      <a:pt x="2068" y="268"/>
                      <a:pt x="2128" y="208"/>
                      <a:pt x="2128" y="134"/>
                    </a:cubicBezTo>
                    <a:cubicBezTo>
                      <a:pt x="2128" y="60"/>
                      <a:pt x="2068" y="0"/>
                      <a:pt x="1994"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73" name="Freeform 181">
                <a:extLst>
                  <a:ext uri="{FF2B5EF4-FFF2-40B4-BE49-F238E27FC236}">
                    <a16:creationId xmlns:a16="http://schemas.microsoft.com/office/drawing/2014/main" id="{3BF805B5-7766-3E2A-63A6-453943754C7F}"/>
                  </a:ext>
                </a:extLst>
              </p:cNvPr>
              <p:cNvSpPr>
                <a:spLocks/>
              </p:cNvSpPr>
              <p:nvPr/>
            </p:nvSpPr>
            <p:spPr bwMode="auto">
              <a:xfrm>
                <a:off x="2156" y="3147"/>
                <a:ext cx="176" cy="22"/>
              </a:xfrm>
              <a:custGeom>
                <a:avLst/>
                <a:gdLst>
                  <a:gd name="T0" fmla="*/ 1994 w 2128"/>
                  <a:gd name="T1" fmla="*/ 0 h 268"/>
                  <a:gd name="T2" fmla="*/ 1994 w 2128"/>
                  <a:gd name="T3" fmla="*/ 0 h 268"/>
                  <a:gd name="T4" fmla="*/ 134 w 2128"/>
                  <a:gd name="T5" fmla="*/ 0 h 268"/>
                  <a:gd name="T6" fmla="*/ 0 w 2128"/>
                  <a:gd name="T7" fmla="*/ 134 h 268"/>
                  <a:gd name="T8" fmla="*/ 134 w 2128"/>
                  <a:gd name="T9" fmla="*/ 268 h 268"/>
                  <a:gd name="T10" fmla="*/ 1994 w 2128"/>
                  <a:gd name="T11" fmla="*/ 268 h 268"/>
                  <a:gd name="T12" fmla="*/ 2128 w 2128"/>
                  <a:gd name="T13" fmla="*/ 134 h 268"/>
                  <a:gd name="T14" fmla="*/ 1994 w 2128"/>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28" h="268">
                    <a:moveTo>
                      <a:pt x="1994" y="0"/>
                    </a:moveTo>
                    <a:lnTo>
                      <a:pt x="1994" y="0"/>
                    </a:lnTo>
                    <a:lnTo>
                      <a:pt x="134" y="0"/>
                    </a:lnTo>
                    <a:cubicBezTo>
                      <a:pt x="60" y="0"/>
                      <a:pt x="0" y="60"/>
                      <a:pt x="0" y="134"/>
                    </a:cubicBezTo>
                    <a:cubicBezTo>
                      <a:pt x="0" y="208"/>
                      <a:pt x="60" y="268"/>
                      <a:pt x="134" y="268"/>
                    </a:cubicBezTo>
                    <a:lnTo>
                      <a:pt x="1994" y="268"/>
                    </a:lnTo>
                    <a:cubicBezTo>
                      <a:pt x="2068" y="268"/>
                      <a:pt x="2128" y="208"/>
                      <a:pt x="2128" y="134"/>
                    </a:cubicBezTo>
                    <a:cubicBezTo>
                      <a:pt x="2128" y="60"/>
                      <a:pt x="2068" y="0"/>
                      <a:pt x="1994"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74" name="Freeform 182">
                <a:extLst>
                  <a:ext uri="{FF2B5EF4-FFF2-40B4-BE49-F238E27FC236}">
                    <a16:creationId xmlns:a16="http://schemas.microsoft.com/office/drawing/2014/main" id="{938B485D-B179-9196-96BB-2873ADBAF9B8}"/>
                  </a:ext>
                </a:extLst>
              </p:cNvPr>
              <p:cNvSpPr>
                <a:spLocks/>
              </p:cNvSpPr>
              <p:nvPr/>
            </p:nvSpPr>
            <p:spPr bwMode="auto">
              <a:xfrm>
                <a:off x="2163" y="2385"/>
                <a:ext cx="141" cy="133"/>
              </a:xfrm>
              <a:custGeom>
                <a:avLst/>
                <a:gdLst>
                  <a:gd name="T0" fmla="*/ 1020 w 1698"/>
                  <a:gd name="T1" fmla="*/ 524 h 1615"/>
                  <a:gd name="T2" fmla="*/ 1020 w 1698"/>
                  <a:gd name="T3" fmla="*/ 524 h 1615"/>
                  <a:gd name="T4" fmla="*/ 849 w 1698"/>
                  <a:gd name="T5" fmla="*/ 0 h 1615"/>
                  <a:gd name="T6" fmla="*/ 679 w 1698"/>
                  <a:gd name="T7" fmla="*/ 524 h 1615"/>
                  <a:gd name="T8" fmla="*/ 551 w 1698"/>
                  <a:gd name="T9" fmla="*/ 617 h 1615"/>
                  <a:gd name="T10" fmla="*/ 0 w 1698"/>
                  <a:gd name="T11" fmla="*/ 617 h 1615"/>
                  <a:gd name="T12" fmla="*/ 446 w 1698"/>
                  <a:gd name="T13" fmla="*/ 941 h 1615"/>
                  <a:gd name="T14" fmla="*/ 495 w 1698"/>
                  <a:gd name="T15" fmla="*/ 1091 h 1615"/>
                  <a:gd name="T16" fmla="*/ 325 w 1698"/>
                  <a:gd name="T17" fmla="*/ 1615 h 1615"/>
                  <a:gd name="T18" fmla="*/ 770 w 1698"/>
                  <a:gd name="T19" fmla="*/ 1291 h 1615"/>
                  <a:gd name="T20" fmla="*/ 849 w 1698"/>
                  <a:gd name="T21" fmla="*/ 1266 h 1615"/>
                  <a:gd name="T22" fmla="*/ 928 w 1698"/>
                  <a:gd name="T23" fmla="*/ 1291 h 1615"/>
                  <a:gd name="T24" fmla="*/ 1374 w 1698"/>
                  <a:gd name="T25" fmla="*/ 1615 h 1615"/>
                  <a:gd name="T26" fmla="*/ 1204 w 1698"/>
                  <a:gd name="T27" fmla="*/ 1091 h 1615"/>
                  <a:gd name="T28" fmla="*/ 1252 w 1698"/>
                  <a:gd name="T29" fmla="*/ 941 h 1615"/>
                  <a:gd name="T30" fmla="*/ 1698 w 1698"/>
                  <a:gd name="T31" fmla="*/ 617 h 1615"/>
                  <a:gd name="T32" fmla="*/ 1147 w 1698"/>
                  <a:gd name="T33" fmla="*/ 617 h 1615"/>
                  <a:gd name="T34" fmla="*/ 1020 w 1698"/>
                  <a:gd name="T35" fmla="*/ 524 h 1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98" h="1615">
                    <a:moveTo>
                      <a:pt x="1020" y="524"/>
                    </a:moveTo>
                    <a:lnTo>
                      <a:pt x="1020" y="524"/>
                    </a:lnTo>
                    <a:lnTo>
                      <a:pt x="849" y="0"/>
                    </a:lnTo>
                    <a:lnTo>
                      <a:pt x="679" y="524"/>
                    </a:lnTo>
                    <a:cubicBezTo>
                      <a:pt x="661" y="580"/>
                      <a:pt x="609" y="617"/>
                      <a:pt x="551" y="617"/>
                    </a:cubicBezTo>
                    <a:lnTo>
                      <a:pt x="0" y="617"/>
                    </a:lnTo>
                    <a:lnTo>
                      <a:pt x="446" y="941"/>
                    </a:lnTo>
                    <a:cubicBezTo>
                      <a:pt x="493" y="975"/>
                      <a:pt x="513" y="1036"/>
                      <a:pt x="495" y="1091"/>
                    </a:cubicBezTo>
                    <a:lnTo>
                      <a:pt x="325" y="1615"/>
                    </a:lnTo>
                    <a:lnTo>
                      <a:pt x="770" y="1291"/>
                    </a:lnTo>
                    <a:cubicBezTo>
                      <a:pt x="794" y="1274"/>
                      <a:pt x="822" y="1266"/>
                      <a:pt x="849" y="1266"/>
                    </a:cubicBezTo>
                    <a:cubicBezTo>
                      <a:pt x="877" y="1266"/>
                      <a:pt x="905" y="1274"/>
                      <a:pt x="928" y="1291"/>
                    </a:cubicBezTo>
                    <a:lnTo>
                      <a:pt x="1374" y="1615"/>
                    </a:lnTo>
                    <a:lnTo>
                      <a:pt x="1204" y="1091"/>
                    </a:lnTo>
                    <a:cubicBezTo>
                      <a:pt x="1186" y="1036"/>
                      <a:pt x="1205" y="975"/>
                      <a:pt x="1252" y="941"/>
                    </a:cubicBezTo>
                    <a:lnTo>
                      <a:pt x="1698" y="617"/>
                    </a:lnTo>
                    <a:lnTo>
                      <a:pt x="1147" y="617"/>
                    </a:lnTo>
                    <a:cubicBezTo>
                      <a:pt x="1089" y="617"/>
                      <a:pt x="1038" y="580"/>
                      <a:pt x="1020" y="52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75" name="Freeform 183">
                <a:extLst>
                  <a:ext uri="{FF2B5EF4-FFF2-40B4-BE49-F238E27FC236}">
                    <a16:creationId xmlns:a16="http://schemas.microsoft.com/office/drawing/2014/main" id="{28AEAF50-9501-43DF-BE80-F46BC01E731F}"/>
                  </a:ext>
                </a:extLst>
              </p:cNvPr>
              <p:cNvSpPr>
                <a:spLocks noEditPoints="1"/>
              </p:cNvSpPr>
              <p:nvPr/>
            </p:nvSpPr>
            <p:spPr bwMode="auto">
              <a:xfrm>
                <a:off x="2117" y="2338"/>
                <a:ext cx="233" cy="221"/>
              </a:xfrm>
              <a:custGeom>
                <a:avLst/>
                <a:gdLst>
                  <a:gd name="T0" fmla="*/ 1810 w 2815"/>
                  <a:gd name="T1" fmla="*/ 1509 h 2677"/>
                  <a:gd name="T2" fmla="*/ 1810 w 2815"/>
                  <a:gd name="T3" fmla="*/ 1509 h 2677"/>
                  <a:gd name="T4" fmla="*/ 1762 w 2815"/>
                  <a:gd name="T5" fmla="*/ 1659 h 2677"/>
                  <a:gd name="T6" fmla="*/ 1932 w 2815"/>
                  <a:gd name="T7" fmla="*/ 2183 h 2677"/>
                  <a:gd name="T8" fmla="*/ 1486 w 2815"/>
                  <a:gd name="T9" fmla="*/ 1859 h 2677"/>
                  <a:gd name="T10" fmla="*/ 1407 w 2815"/>
                  <a:gd name="T11" fmla="*/ 1834 h 2677"/>
                  <a:gd name="T12" fmla="*/ 1328 w 2815"/>
                  <a:gd name="T13" fmla="*/ 1859 h 2677"/>
                  <a:gd name="T14" fmla="*/ 883 w 2815"/>
                  <a:gd name="T15" fmla="*/ 2183 h 2677"/>
                  <a:gd name="T16" fmla="*/ 1053 w 2815"/>
                  <a:gd name="T17" fmla="*/ 1659 h 2677"/>
                  <a:gd name="T18" fmla="*/ 1004 w 2815"/>
                  <a:gd name="T19" fmla="*/ 1509 h 2677"/>
                  <a:gd name="T20" fmla="*/ 558 w 2815"/>
                  <a:gd name="T21" fmla="*/ 1185 h 2677"/>
                  <a:gd name="T22" fmla="*/ 1109 w 2815"/>
                  <a:gd name="T23" fmla="*/ 1185 h 2677"/>
                  <a:gd name="T24" fmla="*/ 1237 w 2815"/>
                  <a:gd name="T25" fmla="*/ 1092 h 2677"/>
                  <a:gd name="T26" fmla="*/ 1407 w 2815"/>
                  <a:gd name="T27" fmla="*/ 568 h 2677"/>
                  <a:gd name="T28" fmla="*/ 1578 w 2815"/>
                  <a:gd name="T29" fmla="*/ 1092 h 2677"/>
                  <a:gd name="T30" fmla="*/ 1705 w 2815"/>
                  <a:gd name="T31" fmla="*/ 1185 h 2677"/>
                  <a:gd name="T32" fmla="*/ 2256 w 2815"/>
                  <a:gd name="T33" fmla="*/ 1185 h 2677"/>
                  <a:gd name="T34" fmla="*/ 1810 w 2815"/>
                  <a:gd name="T35" fmla="*/ 1509 h 2677"/>
                  <a:gd name="T36" fmla="*/ 1810 w 2815"/>
                  <a:gd name="T37" fmla="*/ 1509 h 2677"/>
                  <a:gd name="T38" fmla="*/ 2669 w 2815"/>
                  <a:gd name="T39" fmla="*/ 917 h 2677"/>
                  <a:gd name="T40" fmla="*/ 2669 w 2815"/>
                  <a:gd name="T41" fmla="*/ 917 h 2677"/>
                  <a:gd name="T42" fmla="*/ 1803 w 2815"/>
                  <a:gd name="T43" fmla="*/ 917 h 2677"/>
                  <a:gd name="T44" fmla="*/ 1535 w 2815"/>
                  <a:gd name="T45" fmla="*/ 92 h 2677"/>
                  <a:gd name="T46" fmla="*/ 1407 w 2815"/>
                  <a:gd name="T47" fmla="*/ 0 h 2677"/>
                  <a:gd name="T48" fmla="*/ 1280 w 2815"/>
                  <a:gd name="T49" fmla="*/ 92 h 2677"/>
                  <a:gd name="T50" fmla="*/ 1012 w 2815"/>
                  <a:gd name="T51" fmla="*/ 917 h 2677"/>
                  <a:gd name="T52" fmla="*/ 145 w 2815"/>
                  <a:gd name="T53" fmla="*/ 917 h 2677"/>
                  <a:gd name="T54" fmla="*/ 18 w 2815"/>
                  <a:gd name="T55" fmla="*/ 1009 h 2677"/>
                  <a:gd name="T56" fmla="*/ 66 w 2815"/>
                  <a:gd name="T57" fmla="*/ 1159 h 2677"/>
                  <a:gd name="T58" fmla="*/ 768 w 2815"/>
                  <a:gd name="T59" fmla="*/ 1669 h 2677"/>
                  <a:gd name="T60" fmla="*/ 500 w 2815"/>
                  <a:gd name="T61" fmla="*/ 2493 h 2677"/>
                  <a:gd name="T62" fmla="*/ 548 w 2815"/>
                  <a:gd name="T63" fmla="*/ 2643 h 2677"/>
                  <a:gd name="T64" fmla="*/ 706 w 2815"/>
                  <a:gd name="T65" fmla="*/ 2643 h 2677"/>
                  <a:gd name="T66" fmla="*/ 1407 w 2815"/>
                  <a:gd name="T67" fmla="*/ 2134 h 2677"/>
                  <a:gd name="T68" fmla="*/ 2108 w 2815"/>
                  <a:gd name="T69" fmla="*/ 2643 h 2677"/>
                  <a:gd name="T70" fmla="*/ 2187 w 2815"/>
                  <a:gd name="T71" fmla="*/ 2669 h 2677"/>
                  <a:gd name="T72" fmla="*/ 2266 w 2815"/>
                  <a:gd name="T73" fmla="*/ 2643 h 2677"/>
                  <a:gd name="T74" fmla="*/ 2315 w 2815"/>
                  <a:gd name="T75" fmla="*/ 2493 h 2677"/>
                  <a:gd name="T76" fmla="*/ 2047 w 2815"/>
                  <a:gd name="T77" fmla="*/ 1669 h 2677"/>
                  <a:gd name="T78" fmla="*/ 2748 w 2815"/>
                  <a:gd name="T79" fmla="*/ 1159 h 2677"/>
                  <a:gd name="T80" fmla="*/ 2797 w 2815"/>
                  <a:gd name="T81" fmla="*/ 1009 h 2677"/>
                  <a:gd name="T82" fmla="*/ 2669 w 2815"/>
                  <a:gd name="T83" fmla="*/ 917 h 2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15" h="2677">
                    <a:moveTo>
                      <a:pt x="1810" y="1509"/>
                    </a:moveTo>
                    <a:lnTo>
                      <a:pt x="1810" y="1509"/>
                    </a:lnTo>
                    <a:cubicBezTo>
                      <a:pt x="1763" y="1543"/>
                      <a:pt x="1744" y="1604"/>
                      <a:pt x="1762" y="1659"/>
                    </a:cubicBezTo>
                    <a:lnTo>
                      <a:pt x="1932" y="2183"/>
                    </a:lnTo>
                    <a:lnTo>
                      <a:pt x="1486" y="1859"/>
                    </a:lnTo>
                    <a:cubicBezTo>
                      <a:pt x="1463" y="1842"/>
                      <a:pt x="1435" y="1834"/>
                      <a:pt x="1407" y="1834"/>
                    </a:cubicBezTo>
                    <a:cubicBezTo>
                      <a:pt x="1380" y="1834"/>
                      <a:pt x="1352" y="1842"/>
                      <a:pt x="1328" y="1859"/>
                    </a:cubicBezTo>
                    <a:lnTo>
                      <a:pt x="883" y="2183"/>
                    </a:lnTo>
                    <a:lnTo>
                      <a:pt x="1053" y="1659"/>
                    </a:lnTo>
                    <a:cubicBezTo>
                      <a:pt x="1071" y="1604"/>
                      <a:pt x="1051" y="1543"/>
                      <a:pt x="1004" y="1509"/>
                    </a:cubicBezTo>
                    <a:lnTo>
                      <a:pt x="558" y="1185"/>
                    </a:lnTo>
                    <a:lnTo>
                      <a:pt x="1109" y="1185"/>
                    </a:lnTo>
                    <a:cubicBezTo>
                      <a:pt x="1167" y="1185"/>
                      <a:pt x="1219" y="1148"/>
                      <a:pt x="1237" y="1092"/>
                    </a:cubicBezTo>
                    <a:lnTo>
                      <a:pt x="1407" y="568"/>
                    </a:lnTo>
                    <a:lnTo>
                      <a:pt x="1578" y="1092"/>
                    </a:lnTo>
                    <a:cubicBezTo>
                      <a:pt x="1596" y="1148"/>
                      <a:pt x="1647" y="1185"/>
                      <a:pt x="1705" y="1185"/>
                    </a:cubicBezTo>
                    <a:lnTo>
                      <a:pt x="2256" y="1185"/>
                    </a:lnTo>
                    <a:lnTo>
                      <a:pt x="1810" y="1509"/>
                    </a:lnTo>
                    <a:lnTo>
                      <a:pt x="1810" y="1509"/>
                    </a:lnTo>
                    <a:close/>
                    <a:moveTo>
                      <a:pt x="2669" y="917"/>
                    </a:moveTo>
                    <a:lnTo>
                      <a:pt x="2669" y="917"/>
                    </a:lnTo>
                    <a:lnTo>
                      <a:pt x="1803" y="917"/>
                    </a:lnTo>
                    <a:lnTo>
                      <a:pt x="1535" y="92"/>
                    </a:lnTo>
                    <a:cubicBezTo>
                      <a:pt x="1517" y="37"/>
                      <a:pt x="1465" y="0"/>
                      <a:pt x="1407" y="0"/>
                    </a:cubicBezTo>
                    <a:cubicBezTo>
                      <a:pt x="1349" y="0"/>
                      <a:pt x="1298" y="37"/>
                      <a:pt x="1280" y="92"/>
                    </a:cubicBezTo>
                    <a:lnTo>
                      <a:pt x="1012" y="917"/>
                    </a:lnTo>
                    <a:lnTo>
                      <a:pt x="145" y="917"/>
                    </a:lnTo>
                    <a:cubicBezTo>
                      <a:pt x="87" y="917"/>
                      <a:pt x="36" y="954"/>
                      <a:pt x="18" y="1009"/>
                    </a:cubicBezTo>
                    <a:cubicBezTo>
                      <a:pt x="0" y="1065"/>
                      <a:pt x="19" y="1125"/>
                      <a:pt x="66" y="1159"/>
                    </a:cubicBezTo>
                    <a:lnTo>
                      <a:pt x="768" y="1669"/>
                    </a:lnTo>
                    <a:lnTo>
                      <a:pt x="500" y="2493"/>
                    </a:lnTo>
                    <a:cubicBezTo>
                      <a:pt x="482" y="2548"/>
                      <a:pt x="501" y="2609"/>
                      <a:pt x="548" y="2643"/>
                    </a:cubicBezTo>
                    <a:cubicBezTo>
                      <a:pt x="595" y="2677"/>
                      <a:pt x="659" y="2677"/>
                      <a:pt x="706" y="2643"/>
                    </a:cubicBezTo>
                    <a:lnTo>
                      <a:pt x="1407" y="2134"/>
                    </a:lnTo>
                    <a:lnTo>
                      <a:pt x="2108" y="2643"/>
                    </a:lnTo>
                    <a:cubicBezTo>
                      <a:pt x="2132" y="2660"/>
                      <a:pt x="2160" y="2669"/>
                      <a:pt x="2187" y="2669"/>
                    </a:cubicBezTo>
                    <a:cubicBezTo>
                      <a:pt x="2215" y="2669"/>
                      <a:pt x="2243" y="2660"/>
                      <a:pt x="2266" y="2643"/>
                    </a:cubicBezTo>
                    <a:cubicBezTo>
                      <a:pt x="2313" y="2609"/>
                      <a:pt x="2333" y="2548"/>
                      <a:pt x="2315" y="2493"/>
                    </a:cubicBezTo>
                    <a:lnTo>
                      <a:pt x="2047" y="1669"/>
                    </a:lnTo>
                    <a:lnTo>
                      <a:pt x="2748" y="1159"/>
                    </a:lnTo>
                    <a:cubicBezTo>
                      <a:pt x="2795" y="1125"/>
                      <a:pt x="2815" y="1065"/>
                      <a:pt x="2797" y="1009"/>
                    </a:cubicBezTo>
                    <a:cubicBezTo>
                      <a:pt x="2779" y="954"/>
                      <a:pt x="2727" y="917"/>
                      <a:pt x="2669" y="91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8" name="Flussdiagramm: Verbinder 7">
            <a:extLst>
              <a:ext uri="{FF2B5EF4-FFF2-40B4-BE49-F238E27FC236}">
                <a16:creationId xmlns:a16="http://schemas.microsoft.com/office/drawing/2014/main" id="{6FB82B6B-2C88-F1A7-E71A-1669951C7E4A}"/>
              </a:ext>
            </a:extLst>
          </p:cNvPr>
          <p:cNvSpPr/>
          <p:nvPr/>
        </p:nvSpPr>
        <p:spPr bwMode="auto">
          <a:xfrm>
            <a:off x="3806970" y="3034622"/>
            <a:ext cx="1422257" cy="1258599"/>
          </a:xfrm>
          <a:prstGeom prst="flowChartConnector">
            <a:avLst/>
          </a:prstGeom>
          <a:solidFill>
            <a:schemeClr val="bg1"/>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algn="ctr" defTabSz="685800" eaLnBrk="0" fontAlgn="base" hangingPunct="0">
              <a:spcBef>
                <a:spcPct val="0"/>
              </a:spcBef>
              <a:spcAft>
                <a:spcPct val="0"/>
              </a:spcAft>
            </a:pPr>
            <a:r>
              <a:rPr lang="de-DE" sz="1125" b="1" dirty="0">
                <a:solidFill>
                  <a:srgbClr val="4B4B4B"/>
                </a:solidFill>
                <a:latin typeface="Arial" charset="0"/>
              </a:rPr>
              <a:t>Gemeinsam stark für </a:t>
            </a:r>
            <a:r>
              <a:rPr lang="de-DE" sz="3000" b="1" dirty="0">
                <a:solidFill>
                  <a:srgbClr val="4B4B4B"/>
                </a:solidFill>
                <a:latin typeface="Arial" charset="0"/>
              </a:rPr>
              <a:t>KMU</a:t>
            </a:r>
          </a:p>
        </p:txBody>
      </p:sp>
      <p:sp>
        <p:nvSpPr>
          <p:cNvPr id="3" name="Inhaltsplatzhalter 3">
            <a:extLst>
              <a:ext uri="{FF2B5EF4-FFF2-40B4-BE49-F238E27FC236}">
                <a16:creationId xmlns:a16="http://schemas.microsoft.com/office/drawing/2014/main" id="{4ABA0BAC-1809-874F-F0B7-FBECC367D3C6}"/>
              </a:ext>
            </a:extLst>
          </p:cNvPr>
          <p:cNvSpPr txBox="1">
            <a:spLocks/>
          </p:cNvSpPr>
          <p:nvPr/>
        </p:nvSpPr>
        <p:spPr>
          <a:xfrm>
            <a:off x="5290653" y="5848928"/>
            <a:ext cx="4479682" cy="39358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Clr>
                <a:srgbClr val="D24419"/>
              </a:buClr>
              <a:buNone/>
            </a:pPr>
            <a:r>
              <a:rPr lang="de-DE" sz="800" dirty="0">
                <a:solidFill>
                  <a:srgbClr val="4B4B4B"/>
                </a:solidFill>
              </a:rPr>
              <a:t>Quelle: </a:t>
            </a:r>
            <a:r>
              <a:rPr lang="de-DE" sz="800" dirty="0">
                <a:effectLst/>
                <a:latin typeface="Calibri" panose="020F0502020204030204" pitchFamily="34" charset="0"/>
                <a:ea typeface="Times New Roman" panose="02020603050405020304" pitchFamily="18" charset="0"/>
                <a:cs typeface="Times New Roman" panose="02020603050405020304" pitchFamily="18" charset="0"/>
              </a:rPr>
              <a:t>Projekt „Gesund. Stark. Erfolgreich. Der gemeinsame Gesundheitsplan“</a:t>
            </a:r>
            <a:endParaRPr lang="de-DE" sz="800" dirty="0"/>
          </a:p>
        </p:txBody>
      </p:sp>
    </p:spTree>
    <p:extLst>
      <p:ext uri="{BB962C8B-B14F-4D97-AF65-F5344CB8AC3E}">
        <p14:creationId xmlns:p14="http://schemas.microsoft.com/office/powerpoint/2010/main" val="18184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Ziel: Ganzheitlich im Sinne der KMU beraten!</a:t>
            </a:r>
          </a:p>
        </p:txBody>
      </p:sp>
      <p:sp>
        <p:nvSpPr>
          <p:cNvPr id="5" name="Textplatzhalter 4"/>
          <p:cNvSpPr>
            <a:spLocks noGrp="1"/>
          </p:cNvSpPr>
          <p:nvPr>
            <p:ph type="body" sz="quarter" idx="3"/>
          </p:nvPr>
        </p:nvSpPr>
        <p:spPr/>
        <p:txBody>
          <a:bodyPr/>
          <a:lstStyle/>
          <a:p>
            <a:r>
              <a:rPr lang="de-DE">
                <a:solidFill>
                  <a:srgbClr val="D24419"/>
                </a:solidFill>
              </a:rPr>
              <a:t>…</a:t>
            </a:r>
            <a:r>
              <a:rPr lang="de-DE">
                <a:solidFill>
                  <a:srgbClr val="D24419"/>
                </a:solidFill>
                <a:latin typeface="Arial" panose="020B0604020202020204" pitchFamily="34" charset="0"/>
                <a:cs typeface="Arial" panose="020B0604020202020204" pitchFamily="34" charset="0"/>
              </a:rPr>
              <a:t>warum</a:t>
            </a:r>
            <a:r>
              <a:rPr lang="de-DE">
                <a:solidFill>
                  <a:srgbClr val="D24419"/>
                </a:solidFill>
              </a:rPr>
              <a:t>? </a:t>
            </a:r>
          </a:p>
        </p:txBody>
      </p:sp>
      <p:sp>
        <p:nvSpPr>
          <p:cNvPr id="6" name="Inhaltsplatzhalter 5"/>
          <p:cNvSpPr>
            <a:spLocks noGrp="1"/>
          </p:cNvSpPr>
          <p:nvPr>
            <p:ph sz="quarter" idx="4"/>
          </p:nvPr>
        </p:nvSpPr>
        <p:spPr/>
        <p:txBody>
          <a:bodyPr>
            <a:normAutofit fontScale="85000" lnSpcReduction="10000"/>
          </a:bodyPr>
          <a:lstStyle/>
          <a:p>
            <a:r>
              <a:rPr lang="de-DE">
                <a:solidFill>
                  <a:srgbClr val="4B4B4B"/>
                </a:solidFill>
              </a:rPr>
              <a:t>Präventionsgesetz</a:t>
            </a:r>
          </a:p>
          <a:p>
            <a:r>
              <a:rPr lang="de-DE">
                <a:solidFill>
                  <a:srgbClr val="4B4B4B"/>
                </a:solidFill>
              </a:rPr>
              <a:t>Trägerübergreifende Zusammenarbeit vereinbart </a:t>
            </a:r>
          </a:p>
          <a:p>
            <a:pPr lvl="2"/>
            <a:r>
              <a:rPr lang="de-DE">
                <a:solidFill>
                  <a:srgbClr val="4B4B4B"/>
                </a:solidFill>
              </a:rPr>
              <a:t>Gesetzliche Unfallversicherung (GUV, d. h.     Berufsgenossenschaften und Unfallkassen)</a:t>
            </a:r>
          </a:p>
          <a:p>
            <a:pPr lvl="2"/>
            <a:r>
              <a:rPr lang="de-DE">
                <a:solidFill>
                  <a:srgbClr val="4B4B4B"/>
                </a:solidFill>
              </a:rPr>
              <a:t>Gesetzliche Rentenversicherung (GRV, d. h.  Rentenversicherungsträger) </a:t>
            </a:r>
          </a:p>
          <a:p>
            <a:pPr lvl="2"/>
            <a:r>
              <a:rPr lang="de-DE">
                <a:solidFill>
                  <a:srgbClr val="4B4B4B"/>
                </a:solidFill>
              </a:rPr>
              <a:t>Gesetzliche Krankenversicherung (GKV, d. h. Krankenkassen)</a:t>
            </a:r>
          </a:p>
          <a:p>
            <a:r>
              <a:rPr lang="de-DE">
                <a:solidFill>
                  <a:srgbClr val="4B4B4B"/>
                </a:solidFill>
              </a:rPr>
              <a:t>Regionale Unternehmensorganisationen (</a:t>
            </a:r>
            <a:r>
              <a:rPr lang="de-DE" err="1">
                <a:solidFill>
                  <a:srgbClr val="4B4B4B"/>
                </a:solidFill>
              </a:rPr>
              <a:t>WiFö</a:t>
            </a:r>
            <a:r>
              <a:rPr lang="de-DE">
                <a:solidFill>
                  <a:srgbClr val="4B4B4B"/>
                </a:solidFill>
              </a:rPr>
              <a:t>, IHK, Handelskammer, Agentur für Arbeit etc.)</a:t>
            </a:r>
          </a:p>
          <a:p>
            <a:r>
              <a:rPr lang="de-DE">
                <a:solidFill>
                  <a:srgbClr val="4B4B4B"/>
                </a:solidFill>
              </a:rPr>
              <a:t>Regionale </a:t>
            </a:r>
            <a:r>
              <a:rPr lang="de-DE" err="1">
                <a:solidFill>
                  <a:srgbClr val="4B4B4B"/>
                </a:solidFill>
              </a:rPr>
              <a:t>Gesundheitsanbieter:innen</a:t>
            </a:r>
            <a:r>
              <a:rPr lang="de-DE">
                <a:solidFill>
                  <a:srgbClr val="4B4B4B"/>
                </a:solidFill>
              </a:rPr>
              <a:t> wie Präventionszentren, </a:t>
            </a:r>
            <a:r>
              <a:rPr lang="de-DE" err="1">
                <a:solidFill>
                  <a:srgbClr val="4B4B4B"/>
                </a:solidFill>
              </a:rPr>
              <a:t>Fitnesstudios</a:t>
            </a:r>
            <a:r>
              <a:rPr lang="de-DE">
                <a:solidFill>
                  <a:srgbClr val="4B4B4B"/>
                </a:solidFill>
              </a:rPr>
              <a:t> etc. </a:t>
            </a:r>
          </a:p>
        </p:txBody>
      </p:sp>
      <p:sp>
        <p:nvSpPr>
          <p:cNvPr id="7" name="Textplatzhalter 6"/>
          <p:cNvSpPr>
            <a:spLocks noGrp="1"/>
          </p:cNvSpPr>
          <p:nvPr>
            <p:ph type="body" sz="quarter" idx="10"/>
          </p:nvPr>
        </p:nvSpPr>
        <p:spPr/>
        <p:txBody>
          <a:bodyPr/>
          <a:lstStyle/>
          <a:p>
            <a:endParaRPr lang="de-DE"/>
          </a:p>
        </p:txBody>
      </p:sp>
      <p:sp>
        <p:nvSpPr>
          <p:cNvPr id="8" name="Textplatzhalter 7"/>
          <p:cNvSpPr>
            <a:spLocks noGrp="1"/>
          </p:cNvSpPr>
          <p:nvPr>
            <p:ph type="body" sz="quarter" idx="11"/>
          </p:nvPr>
        </p:nvSpPr>
        <p:spPr/>
        <p:txBody>
          <a:bodyPr/>
          <a:lstStyle/>
          <a:p>
            <a:endParaRPr lang="de-DE"/>
          </a:p>
        </p:txBody>
      </p:sp>
      <p:sp>
        <p:nvSpPr>
          <p:cNvPr id="9" name="Textplatzhalter 8"/>
          <p:cNvSpPr>
            <a:spLocks noGrp="1"/>
          </p:cNvSpPr>
          <p:nvPr>
            <p:ph type="body" sz="quarter" idx="12"/>
          </p:nvPr>
        </p:nvSpPr>
        <p:spPr/>
        <p:txBody>
          <a:bodyPr/>
          <a:lstStyle/>
          <a:p>
            <a:endParaRPr lang="de-DE"/>
          </a:p>
        </p:txBody>
      </p:sp>
      <p:grpSp>
        <p:nvGrpSpPr>
          <p:cNvPr id="10" name="Group 4">
            <a:extLst>
              <a:ext uri="{FF2B5EF4-FFF2-40B4-BE49-F238E27FC236}">
                <a16:creationId xmlns:a16="http://schemas.microsoft.com/office/drawing/2014/main" id="{377BB599-B108-C776-D887-5BE575947504}"/>
              </a:ext>
            </a:extLst>
          </p:cNvPr>
          <p:cNvGrpSpPr>
            <a:grpSpLocks noChangeAspect="1"/>
          </p:cNvGrpSpPr>
          <p:nvPr/>
        </p:nvGrpSpPr>
        <p:grpSpPr bwMode="auto">
          <a:xfrm>
            <a:off x="746363" y="1870894"/>
            <a:ext cx="3134734" cy="3271858"/>
            <a:chOff x="1437" y="956"/>
            <a:chExt cx="2812" cy="2935"/>
          </a:xfrm>
        </p:grpSpPr>
        <p:sp>
          <p:nvSpPr>
            <p:cNvPr id="11" name="AutoShape 3">
              <a:extLst>
                <a:ext uri="{FF2B5EF4-FFF2-40B4-BE49-F238E27FC236}">
                  <a16:creationId xmlns:a16="http://schemas.microsoft.com/office/drawing/2014/main" id="{0DBA6A07-BFBF-5934-A4FB-7488F1E2E2C4}"/>
                </a:ext>
              </a:extLst>
            </p:cNvPr>
            <p:cNvSpPr>
              <a:spLocks noChangeAspect="1" noChangeArrowheads="1" noTextEdit="1"/>
            </p:cNvSpPr>
            <p:nvPr/>
          </p:nvSpPr>
          <p:spPr bwMode="auto">
            <a:xfrm>
              <a:off x="1437" y="956"/>
              <a:ext cx="2811" cy="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grpSp>
          <p:nvGrpSpPr>
            <p:cNvPr id="12" name="Group 205">
              <a:extLst>
                <a:ext uri="{FF2B5EF4-FFF2-40B4-BE49-F238E27FC236}">
                  <a16:creationId xmlns:a16="http://schemas.microsoft.com/office/drawing/2014/main" id="{8ECDEC3D-6B87-A85C-8907-429A92EF0241}"/>
                </a:ext>
              </a:extLst>
            </p:cNvPr>
            <p:cNvGrpSpPr>
              <a:grpSpLocks/>
            </p:cNvGrpSpPr>
            <p:nvPr/>
          </p:nvGrpSpPr>
          <p:grpSpPr bwMode="auto">
            <a:xfrm>
              <a:off x="1437" y="956"/>
              <a:ext cx="2812" cy="2804"/>
              <a:chOff x="1437" y="956"/>
              <a:chExt cx="2812" cy="2804"/>
            </a:xfrm>
          </p:grpSpPr>
          <p:sp>
            <p:nvSpPr>
              <p:cNvPr id="13" name="Freeform 5">
                <a:extLst>
                  <a:ext uri="{FF2B5EF4-FFF2-40B4-BE49-F238E27FC236}">
                    <a16:creationId xmlns:a16="http://schemas.microsoft.com/office/drawing/2014/main" id="{015856E3-C1CF-6141-AA26-C16B215DD077}"/>
                  </a:ext>
                </a:extLst>
              </p:cNvPr>
              <p:cNvSpPr>
                <a:spLocks/>
              </p:cNvSpPr>
              <p:nvPr/>
            </p:nvSpPr>
            <p:spPr bwMode="auto">
              <a:xfrm>
                <a:off x="2609" y="2405"/>
                <a:ext cx="1000" cy="613"/>
              </a:xfrm>
              <a:custGeom>
                <a:avLst/>
                <a:gdLst>
                  <a:gd name="T0" fmla="*/ 505 w 12100"/>
                  <a:gd name="T1" fmla="*/ 851 h 7411"/>
                  <a:gd name="T2" fmla="*/ 505 w 12100"/>
                  <a:gd name="T3" fmla="*/ 851 h 7411"/>
                  <a:gd name="T4" fmla="*/ 639 w 12100"/>
                  <a:gd name="T5" fmla="*/ 717 h 7411"/>
                  <a:gd name="T6" fmla="*/ 11445 w 12100"/>
                  <a:gd name="T7" fmla="*/ 717 h 7411"/>
                  <a:gd name="T8" fmla="*/ 11579 w 12100"/>
                  <a:gd name="T9" fmla="*/ 851 h 7411"/>
                  <a:gd name="T10" fmla="*/ 11579 w 12100"/>
                  <a:gd name="T11" fmla="*/ 7411 h 7411"/>
                  <a:gd name="T12" fmla="*/ 12100 w 12100"/>
                  <a:gd name="T13" fmla="*/ 7411 h 7411"/>
                  <a:gd name="T14" fmla="*/ 12100 w 12100"/>
                  <a:gd name="T15" fmla="*/ 469 h 7411"/>
                  <a:gd name="T16" fmla="*/ 11630 w 12100"/>
                  <a:gd name="T17" fmla="*/ 0 h 7411"/>
                  <a:gd name="T18" fmla="*/ 470 w 12100"/>
                  <a:gd name="T19" fmla="*/ 0 h 7411"/>
                  <a:gd name="T20" fmla="*/ 5 w 12100"/>
                  <a:gd name="T21" fmla="*/ 403 h 7411"/>
                  <a:gd name="T22" fmla="*/ 5 w 12100"/>
                  <a:gd name="T23" fmla="*/ 1706 h 7411"/>
                  <a:gd name="T24" fmla="*/ 0 w 12100"/>
                  <a:gd name="T25" fmla="*/ 1741 h 7411"/>
                  <a:gd name="T26" fmla="*/ 0 w 12100"/>
                  <a:gd name="T27" fmla="*/ 3198 h 7411"/>
                  <a:gd name="T28" fmla="*/ 5 w 12100"/>
                  <a:gd name="T29" fmla="*/ 3233 h 7411"/>
                  <a:gd name="T30" fmla="*/ 0 w 12100"/>
                  <a:gd name="T31" fmla="*/ 3268 h 7411"/>
                  <a:gd name="T32" fmla="*/ 0 w 12100"/>
                  <a:gd name="T33" fmla="*/ 7411 h 7411"/>
                  <a:gd name="T34" fmla="*/ 505 w 12100"/>
                  <a:gd name="T35" fmla="*/ 7411 h 7411"/>
                  <a:gd name="T36" fmla="*/ 505 w 12100"/>
                  <a:gd name="T37" fmla="*/ 851 h 7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100" h="7411">
                    <a:moveTo>
                      <a:pt x="505" y="851"/>
                    </a:moveTo>
                    <a:lnTo>
                      <a:pt x="505" y="851"/>
                    </a:lnTo>
                    <a:cubicBezTo>
                      <a:pt x="505" y="777"/>
                      <a:pt x="565" y="717"/>
                      <a:pt x="639" y="717"/>
                    </a:cubicBezTo>
                    <a:lnTo>
                      <a:pt x="11445" y="717"/>
                    </a:lnTo>
                    <a:cubicBezTo>
                      <a:pt x="11519" y="717"/>
                      <a:pt x="11579" y="777"/>
                      <a:pt x="11579" y="851"/>
                    </a:cubicBezTo>
                    <a:lnTo>
                      <a:pt x="11579" y="7411"/>
                    </a:lnTo>
                    <a:lnTo>
                      <a:pt x="12100" y="7411"/>
                    </a:lnTo>
                    <a:lnTo>
                      <a:pt x="12100" y="469"/>
                    </a:lnTo>
                    <a:cubicBezTo>
                      <a:pt x="12100" y="211"/>
                      <a:pt x="11889" y="0"/>
                      <a:pt x="11630" y="0"/>
                    </a:cubicBezTo>
                    <a:lnTo>
                      <a:pt x="470" y="0"/>
                    </a:lnTo>
                    <a:cubicBezTo>
                      <a:pt x="233" y="0"/>
                      <a:pt x="37" y="175"/>
                      <a:pt x="5" y="403"/>
                    </a:cubicBezTo>
                    <a:lnTo>
                      <a:pt x="5" y="1706"/>
                    </a:lnTo>
                    <a:cubicBezTo>
                      <a:pt x="5" y="1718"/>
                      <a:pt x="3" y="1729"/>
                      <a:pt x="0" y="1741"/>
                    </a:cubicBezTo>
                    <a:lnTo>
                      <a:pt x="0" y="3198"/>
                    </a:lnTo>
                    <a:cubicBezTo>
                      <a:pt x="3" y="3209"/>
                      <a:pt x="5" y="3221"/>
                      <a:pt x="5" y="3233"/>
                    </a:cubicBezTo>
                    <a:cubicBezTo>
                      <a:pt x="5" y="3245"/>
                      <a:pt x="3" y="3257"/>
                      <a:pt x="0" y="3268"/>
                    </a:cubicBezTo>
                    <a:lnTo>
                      <a:pt x="0" y="7411"/>
                    </a:lnTo>
                    <a:lnTo>
                      <a:pt x="505" y="7411"/>
                    </a:lnTo>
                    <a:lnTo>
                      <a:pt x="505" y="851"/>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 name="Freeform 6">
                <a:extLst>
                  <a:ext uri="{FF2B5EF4-FFF2-40B4-BE49-F238E27FC236}">
                    <a16:creationId xmlns:a16="http://schemas.microsoft.com/office/drawing/2014/main" id="{A4EE0BDD-2146-441D-54E7-6F32D1A2452C}"/>
                  </a:ext>
                </a:extLst>
              </p:cNvPr>
              <p:cNvSpPr>
                <a:spLocks noEditPoints="1"/>
              </p:cNvSpPr>
              <p:nvPr/>
            </p:nvSpPr>
            <p:spPr bwMode="auto">
              <a:xfrm>
                <a:off x="2673" y="2487"/>
                <a:ext cx="870" cy="531"/>
              </a:xfrm>
              <a:custGeom>
                <a:avLst/>
                <a:gdLst>
                  <a:gd name="T0" fmla="*/ 706 w 10537"/>
                  <a:gd name="T1" fmla="*/ 2092 h 6426"/>
                  <a:gd name="T2" fmla="*/ 706 w 10537"/>
                  <a:gd name="T3" fmla="*/ 2092 h 6426"/>
                  <a:gd name="T4" fmla="*/ 706 w 10537"/>
                  <a:gd name="T5" fmla="*/ 1405 h 6426"/>
                  <a:gd name="T6" fmla="*/ 841 w 10537"/>
                  <a:gd name="T7" fmla="*/ 1271 h 6426"/>
                  <a:gd name="T8" fmla="*/ 3074 w 10537"/>
                  <a:gd name="T9" fmla="*/ 1271 h 6426"/>
                  <a:gd name="T10" fmla="*/ 3074 w 10537"/>
                  <a:gd name="T11" fmla="*/ 721 h 6426"/>
                  <a:gd name="T12" fmla="*/ 3209 w 10537"/>
                  <a:gd name="T13" fmla="*/ 586 h 6426"/>
                  <a:gd name="T14" fmla="*/ 9817 w 10537"/>
                  <a:gd name="T15" fmla="*/ 586 h 6426"/>
                  <a:gd name="T16" fmla="*/ 9952 w 10537"/>
                  <a:gd name="T17" fmla="*/ 721 h 6426"/>
                  <a:gd name="T18" fmla="*/ 9952 w 10537"/>
                  <a:gd name="T19" fmla="*/ 4720 h 6426"/>
                  <a:gd name="T20" fmla="*/ 9817 w 10537"/>
                  <a:gd name="T21" fmla="*/ 4854 h 6426"/>
                  <a:gd name="T22" fmla="*/ 7463 w 10537"/>
                  <a:gd name="T23" fmla="*/ 4854 h 6426"/>
                  <a:gd name="T24" fmla="*/ 7463 w 10537"/>
                  <a:gd name="T25" fmla="*/ 5844 h 6426"/>
                  <a:gd name="T26" fmla="*/ 7329 w 10537"/>
                  <a:gd name="T27" fmla="*/ 5978 h 6426"/>
                  <a:gd name="T28" fmla="*/ 841 w 10537"/>
                  <a:gd name="T29" fmla="*/ 5978 h 6426"/>
                  <a:gd name="T30" fmla="*/ 706 w 10537"/>
                  <a:gd name="T31" fmla="*/ 5844 h 6426"/>
                  <a:gd name="T32" fmla="*/ 706 w 10537"/>
                  <a:gd name="T33" fmla="*/ 2092 h 6426"/>
                  <a:gd name="T34" fmla="*/ 706 w 10537"/>
                  <a:gd name="T35" fmla="*/ 2092 h 6426"/>
                  <a:gd name="T36" fmla="*/ 0 w 10537"/>
                  <a:gd name="T37" fmla="*/ 6426 h 6426"/>
                  <a:gd name="T38" fmla="*/ 0 w 10537"/>
                  <a:gd name="T39" fmla="*/ 6426 h 6426"/>
                  <a:gd name="T40" fmla="*/ 10537 w 10537"/>
                  <a:gd name="T41" fmla="*/ 6426 h 6426"/>
                  <a:gd name="T42" fmla="*/ 10537 w 10537"/>
                  <a:gd name="T43" fmla="*/ 0 h 6426"/>
                  <a:gd name="T44" fmla="*/ 0 w 10537"/>
                  <a:gd name="T45" fmla="*/ 0 h 6426"/>
                  <a:gd name="T46" fmla="*/ 0 w 10537"/>
                  <a:gd name="T47" fmla="*/ 6426 h 6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37" h="6426">
                    <a:moveTo>
                      <a:pt x="706" y="2092"/>
                    </a:moveTo>
                    <a:lnTo>
                      <a:pt x="706" y="2092"/>
                    </a:lnTo>
                    <a:lnTo>
                      <a:pt x="706" y="1405"/>
                    </a:lnTo>
                    <a:cubicBezTo>
                      <a:pt x="706" y="1331"/>
                      <a:pt x="766" y="1271"/>
                      <a:pt x="841" y="1271"/>
                    </a:cubicBezTo>
                    <a:lnTo>
                      <a:pt x="3074" y="1271"/>
                    </a:lnTo>
                    <a:lnTo>
                      <a:pt x="3074" y="721"/>
                    </a:lnTo>
                    <a:cubicBezTo>
                      <a:pt x="3074" y="647"/>
                      <a:pt x="3135" y="586"/>
                      <a:pt x="3209" y="586"/>
                    </a:cubicBezTo>
                    <a:lnTo>
                      <a:pt x="9817" y="586"/>
                    </a:lnTo>
                    <a:cubicBezTo>
                      <a:pt x="9891" y="586"/>
                      <a:pt x="9952" y="647"/>
                      <a:pt x="9952" y="721"/>
                    </a:cubicBezTo>
                    <a:lnTo>
                      <a:pt x="9952" y="4720"/>
                    </a:lnTo>
                    <a:cubicBezTo>
                      <a:pt x="9952" y="4794"/>
                      <a:pt x="9891" y="4854"/>
                      <a:pt x="9817" y="4854"/>
                    </a:cubicBezTo>
                    <a:lnTo>
                      <a:pt x="7463" y="4854"/>
                    </a:lnTo>
                    <a:lnTo>
                      <a:pt x="7463" y="5844"/>
                    </a:lnTo>
                    <a:cubicBezTo>
                      <a:pt x="7463" y="5918"/>
                      <a:pt x="7403" y="5978"/>
                      <a:pt x="7329" y="5978"/>
                    </a:cubicBezTo>
                    <a:lnTo>
                      <a:pt x="841" y="5978"/>
                    </a:lnTo>
                    <a:cubicBezTo>
                      <a:pt x="766" y="5978"/>
                      <a:pt x="706" y="5918"/>
                      <a:pt x="706" y="5844"/>
                    </a:cubicBezTo>
                    <a:lnTo>
                      <a:pt x="706" y="2092"/>
                    </a:lnTo>
                    <a:lnTo>
                      <a:pt x="706" y="2092"/>
                    </a:lnTo>
                    <a:close/>
                    <a:moveTo>
                      <a:pt x="0" y="6426"/>
                    </a:moveTo>
                    <a:lnTo>
                      <a:pt x="0" y="6426"/>
                    </a:lnTo>
                    <a:lnTo>
                      <a:pt x="10537" y="6426"/>
                    </a:lnTo>
                    <a:lnTo>
                      <a:pt x="10537" y="0"/>
                    </a:lnTo>
                    <a:lnTo>
                      <a:pt x="0" y="0"/>
                    </a:lnTo>
                    <a:lnTo>
                      <a:pt x="0" y="642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 name="Freeform 7">
                <a:extLst>
                  <a:ext uri="{FF2B5EF4-FFF2-40B4-BE49-F238E27FC236}">
                    <a16:creationId xmlns:a16="http://schemas.microsoft.com/office/drawing/2014/main" id="{738FBB4D-C65E-FF05-E924-992076326B94}"/>
                  </a:ext>
                </a:extLst>
              </p:cNvPr>
              <p:cNvSpPr>
                <a:spLocks/>
              </p:cNvSpPr>
              <p:nvPr/>
            </p:nvSpPr>
            <p:spPr bwMode="auto">
              <a:xfrm>
                <a:off x="2539" y="3040"/>
                <a:ext cx="1138" cy="78"/>
              </a:xfrm>
              <a:custGeom>
                <a:avLst/>
                <a:gdLst>
                  <a:gd name="T0" fmla="*/ 9078 w 13768"/>
                  <a:gd name="T1" fmla="*/ 0 h 944"/>
                  <a:gd name="T2" fmla="*/ 9078 w 13768"/>
                  <a:gd name="T3" fmla="*/ 0 h 944"/>
                  <a:gd name="T4" fmla="*/ 9078 w 13768"/>
                  <a:gd name="T5" fmla="*/ 208 h 944"/>
                  <a:gd name="T6" fmla="*/ 8944 w 13768"/>
                  <a:gd name="T7" fmla="*/ 342 h 944"/>
                  <a:gd name="T8" fmla="*/ 4824 w 13768"/>
                  <a:gd name="T9" fmla="*/ 342 h 944"/>
                  <a:gd name="T10" fmla="*/ 4689 w 13768"/>
                  <a:gd name="T11" fmla="*/ 208 h 944"/>
                  <a:gd name="T12" fmla="*/ 4689 w 13768"/>
                  <a:gd name="T13" fmla="*/ 0 h 944"/>
                  <a:gd name="T14" fmla="*/ 0 w 13768"/>
                  <a:gd name="T15" fmla="*/ 0 h 944"/>
                  <a:gd name="T16" fmla="*/ 0 w 13768"/>
                  <a:gd name="T17" fmla="*/ 408 h 944"/>
                  <a:gd name="T18" fmla="*/ 322 w 13768"/>
                  <a:gd name="T19" fmla="*/ 900 h 944"/>
                  <a:gd name="T20" fmla="*/ 535 w 13768"/>
                  <a:gd name="T21" fmla="*/ 944 h 944"/>
                  <a:gd name="T22" fmla="*/ 13232 w 13768"/>
                  <a:gd name="T23" fmla="*/ 944 h 944"/>
                  <a:gd name="T24" fmla="*/ 13343 w 13768"/>
                  <a:gd name="T25" fmla="*/ 933 h 944"/>
                  <a:gd name="T26" fmla="*/ 13768 w 13768"/>
                  <a:gd name="T27" fmla="*/ 408 h 944"/>
                  <a:gd name="T28" fmla="*/ 13768 w 13768"/>
                  <a:gd name="T29" fmla="*/ 0 h 944"/>
                  <a:gd name="T30" fmla="*/ 9078 w 13768"/>
                  <a:gd name="T31" fmla="*/ 0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768" h="944">
                    <a:moveTo>
                      <a:pt x="9078" y="0"/>
                    </a:moveTo>
                    <a:lnTo>
                      <a:pt x="9078" y="0"/>
                    </a:lnTo>
                    <a:lnTo>
                      <a:pt x="9078" y="208"/>
                    </a:lnTo>
                    <a:cubicBezTo>
                      <a:pt x="9078" y="282"/>
                      <a:pt x="9018" y="342"/>
                      <a:pt x="8944" y="342"/>
                    </a:cubicBezTo>
                    <a:lnTo>
                      <a:pt x="4824" y="342"/>
                    </a:lnTo>
                    <a:cubicBezTo>
                      <a:pt x="4750" y="342"/>
                      <a:pt x="4689" y="282"/>
                      <a:pt x="4689" y="208"/>
                    </a:cubicBezTo>
                    <a:lnTo>
                      <a:pt x="4689" y="0"/>
                    </a:lnTo>
                    <a:lnTo>
                      <a:pt x="0" y="0"/>
                    </a:lnTo>
                    <a:lnTo>
                      <a:pt x="0" y="408"/>
                    </a:lnTo>
                    <a:cubicBezTo>
                      <a:pt x="0" y="622"/>
                      <a:pt x="126" y="815"/>
                      <a:pt x="322" y="900"/>
                    </a:cubicBezTo>
                    <a:cubicBezTo>
                      <a:pt x="390" y="929"/>
                      <a:pt x="461" y="944"/>
                      <a:pt x="535" y="944"/>
                    </a:cubicBezTo>
                    <a:lnTo>
                      <a:pt x="13232" y="944"/>
                    </a:lnTo>
                    <a:cubicBezTo>
                      <a:pt x="13270" y="944"/>
                      <a:pt x="13307" y="940"/>
                      <a:pt x="13343" y="933"/>
                    </a:cubicBezTo>
                    <a:cubicBezTo>
                      <a:pt x="13589" y="881"/>
                      <a:pt x="13768" y="661"/>
                      <a:pt x="13768" y="408"/>
                    </a:cubicBezTo>
                    <a:lnTo>
                      <a:pt x="13768" y="0"/>
                    </a:lnTo>
                    <a:lnTo>
                      <a:pt x="9078"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 name="Freeform 8">
                <a:extLst>
                  <a:ext uri="{FF2B5EF4-FFF2-40B4-BE49-F238E27FC236}">
                    <a16:creationId xmlns:a16="http://schemas.microsoft.com/office/drawing/2014/main" id="{16B0C61C-0E04-CBB7-D381-D5778852B168}"/>
                  </a:ext>
                </a:extLst>
              </p:cNvPr>
              <p:cNvSpPr>
                <a:spLocks/>
              </p:cNvSpPr>
              <p:nvPr/>
            </p:nvSpPr>
            <p:spPr bwMode="auto">
              <a:xfrm>
                <a:off x="2949" y="3040"/>
                <a:ext cx="318" cy="6"/>
              </a:xfrm>
              <a:custGeom>
                <a:avLst/>
                <a:gdLst>
                  <a:gd name="T0" fmla="*/ 0 w 3852"/>
                  <a:gd name="T1" fmla="*/ 0 h 68"/>
                  <a:gd name="T2" fmla="*/ 0 w 3852"/>
                  <a:gd name="T3" fmla="*/ 0 h 68"/>
                  <a:gd name="T4" fmla="*/ 3852 w 3852"/>
                  <a:gd name="T5" fmla="*/ 0 h 68"/>
                  <a:gd name="T6" fmla="*/ 3852 w 3852"/>
                  <a:gd name="T7" fmla="*/ 68 h 68"/>
                  <a:gd name="T8" fmla="*/ 0 w 3852"/>
                  <a:gd name="T9" fmla="*/ 68 h 68"/>
                  <a:gd name="T10" fmla="*/ 0 w 3852"/>
                  <a:gd name="T11" fmla="*/ 0 h 68"/>
                </a:gdLst>
                <a:ahLst/>
                <a:cxnLst>
                  <a:cxn ang="0">
                    <a:pos x="T0" y="T1"/>
                  </a:cxn>
                  <a:cxn ang="0">
                    <a:pos x="T2" y="T3"/>
                  </a:cxn>
                  <a:cxn ang="0">
                    <a:pos x="T4" y="T5"/>
                  </a:cxn>
                  <a:cxn ang="0">
                    <a:pos x="T6" y="T7"/>
                  </a:cxn>
                  <a:cxn ang="0">
                    <a:pos x="T8" y="T9"/>
                  </a:cxn>
                  <a:cxn ang="0">
                    <a:pos x="T10" y="T11"/>
                  </a:cxn>
                </a:cxnLst>
                <a:rect l="0" t="0" r="r" b="b"/>
                <a:pathLst>
                  <a:path w="3852" h="68">
                    <a:moveTo>
                      <a:pt x="0" y="0"/>
                    </a:moveTo>
                    <a:lnTo>
                      <a:pt x="0" y="0"/>
                    </a:lnTo>
                    <a:lnTo>
                      <a:pt x="3852" y="0"/>
                    </a:lnTo>
                    <a:lnTo>
                      <a:pt x="3852" y="68"/>
                    </a:lnTo>
                    <a:lnTo>
                      <a:pt x="0" y="68"/>
                    </a:lnTo>
                    <a:lnTo>
                      <a:pt x="0"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 name="Freeform 9">
                <a:extLst>
                  <a:ext uri="{FF2B5EF4-FFF2-40B4-BE49-F238E27FC236}">
                    <a16:creationId xmlns:a16="http://schemas.microsoft.com/office/drawing/2014/main" id="{78A7ED86-718D-2440-B64F-48602FD3BFF3}"/>
                  </a:ext>
                </a:extLst>
              </p:cNvPr>
              <p:cNvSpPr>
                <a:spLocks/>
              </p:cNvSpPr>
              <p:nvPr/>
            </p:nvSpPr>
            <p:spPr bwMode="auto">
              <a:xfrm>
                <a:off x="3289" y="2614"/>
                <a:ext cx="184" cy="252"/>
              </a:xfrm>
              <a:custGeom>
                <a:avLst/>
                <a:gdLst>
                  <a:gd name="T0" fmla="*/ 2220 w 2220"/>
                  <a:gd name="T1" fmla="*/ 0 h 3046"/>
                  <a:gd name="T2" fmla="*/ 2220 w 2220"/>
                  <a:gd name="T3" fmla="*/ 0 h 3046"/>
                  <a:gd name="T4" fmla="*/ 0 w 2220"/>
                  <a:gd name="T5" fmla="*/ 0 h 3046"/>
                  <a:gd name="T6" fmla="*/ 0 w 2220"/>
                  <a:gd name="T7" fmla="*/ 402 h 3046"/>
                  <a:gd name="T8" fmla="*/ 1700 w 2220"/>
                  <a:gd name="T9" fmla="*/ 402 h 3046"/>
                  <a:gd name="T10" fmla="*/ 1834 w 2220"/>
                  <a:gd name="T11" fmla="*/ 537 h 3046"/>
                  <a:gd name="T12" fmla="*/ 1700 w 2220"/>
                  <a:gd name="T13" fmla="*/ 671 h 3046"/>
                  <a:gd name="T14" fmla="*/ 0 w 2220"/>
                  <a:gd name="T15" fmla="*/ 671 h 3046"/>
                  <a:gd name="T16" fmla="*/ 0 w 2220"/>
                  <a:gd name="T17" fmla="*/ 1001 h 3046"/>
                  <a:gd name="T18" fmla="*/ 1208 w 2220"/>
                  <a:gd name="T19" fmla="*/ 1001 h 3046"/>
                  <a:gd name="T20" fmla="*/ 1342 w 2220"/>
                  <a:gd name="T21" fmla="*/ 1135 h 3046"/>
                  <a:gd name="T22" fmla="*/ 1208 w 2220"/>
                  <a:gd name="T23" fmla="*/ 1269 h 3046"/>
                  <a:gd name="T24" fmla="*/ 0 w 2220"/>
                  <a:gd name="T25" fmla="*/ 1269 h 3046"/>
                  <a:gd name="T26" fmla="*/ 0 w 2220"/>
                  <a:gd name="T27" fmla="*/ 1610 h 3046"/>
                  <a:gd name="T28" fmla="*/ 1751 w 2220"/>
                  <a:gd name="T29" fmla="*/ 1610 h 3046"/>
                  <a:gd name="T30" fmla="*/ 1885 w 2220"/>
                  <a:gd name="T31" fmla="*/ 1744 h 3046"/>
                  <a:gd name="T32" fmla="*/ 1751 w 2220"/>
                  <a:gd name="T33" fmla="*/ 1879 h 3046"/>
                  <a:gd name="T34" fmla="*/ 0 w 2220"/>
                  <a:gd name="T35" fmla="*/ 1879 h 3046"/>
                  <a:gd name="T36" fmla="*/ 0 w 2220"/>
                  <a:gd name="T37" fmla="*/ 2230 h 3046"/>
                  <a:gd name="T38" fmla="*/ 1656 w 2220"/>
                  <a:gd name="T39" fmla="*/ 2230 h 3046"/>
                  <a:gd name="T40" fmla="*/ 1790 w 2220"/>
                  <a:gd name="T41" fmla="*/ 2364 h 3046"/>
                  <a:gd name="T42" fmla="*/ 1656 w 2220"/>
                  <a:gd name="T43" fmla="*/ 2498 h 3046"/>
                  <a:gd name="T44" fmla="*/ 0 w 2220"/>
                  <a:gd name="T45" fmla="*/ 2498 h 3046"/>
                  <a:gd name="T46" fmla="*/ 0 w 2220"/>
                  <a:gd name="T47" fmla="*/ 3046 h 3046"/>
                  <a:gd name="T48" fmla="*/ 2220 w 2220"/>
                  <a:gd name="T49" fmla="*/ 3046 h 3046"/>
                  <a:gd name="T50" fmla="*/ 2220 w 2220"/>
                  <a:gd name="T51" fmla="*/ 0 h 3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20" h="3046">
                    <a:moveTo>
                      <a:pt x="2220" y="0"/>
                    </a:moveTo>
                    <a:lnTo>
                      <a:pt x="2220" y="0"/>
                    </a:lnTo>
                    <a:lnTo>
                      <a:pt x="0" y="0"/>
                    </a:lnTo>
                    <a:lnTo>
                      <a:pt x="0" y="402"/>
                    </a:lnTo>
                    <a:lnTo>
                      <a:pt x="1700" y="402"/>
                    </a:lnTo>
                    <a:cubicBezTo>
                      <a:pt x="1774" y="402"/>
                      <a:pt x="1834" y="463"/>
                      <a:pt x="1834" y="537"/>
                    </a:cubicBezTo>
                    <a:cubicBezTo>
                      <a:pt x="1834" y="611"/>
                      <a:pt x="1774" y="671"/>
                      <a:pt x="1700" y="671"/>
                    </a:cubicBezTo>
                    <a:lnTo>
                      <a:pt x="0" y="671"/>
                    </a:lnTo>
                    <a:lnTo>
                      <a:pt x="0" y="1001"/>
                    </a:lnTo>
                    <a:lnTo>
                      <a:pt x="1208" y="1001"/>
                    </a:lnTo>
                    <a:cubicBezTo>
                      <a:pt x="1282" y="1001"/>
                      <a:pt x="1342" y="1061"/>
                      <a:pt x="1342" y="1135"/>
                    </a:cubicBezTo>
                    <a:cubicBezTo>
                      <a:pt x="1342" y="1209"/>
                      <a:pt x="1282" y="1269"/>
                      <a:pt x="1208" y="1269"/>
                    </a:cubicBezTo>
                    <a:lnTo>
                      <a:pt x="0" y="1269"/>
                    </a:lnTo>
                    <a:lnTo>
                      <a:pt x="0" y="1610"/>
                    </a:lnTo>
                    <a:lnTo>
                      <a:pt x="1751" y="1610"/>
                    </a:lnTo>
                    <a:cubicBezTo>
                      <a:pt x="1825" y="1610"/>
                      <a:pt x="1885" y="1670"/>
                      <a:pt x="1885" y="1744"/>
                    </a:cubicBezTo>
                    <a:cubicBezTo>
                      <a:pt x="1885" y="1819"/>
                      <a:pt x="1825" y="1879"/>
                      <a:pt x="1751" y="1879"/>
                    </a:cubicBezTo>
                    <a:lnTo>
                      <a:pt x="0" y="1879"/>
                    </a:lnTo>
                    <a:lnTo>
                      <a:pt x="0" y="2230"/>
                    </a:lnTo>
                    <a:lnTo>
                      <a:pt x="1656" y="2230"/>
                    </a:lnTo>
                    <a:cubicBezTo>
                      <a:pt x="1730" y="2230"/>
                      <a:pt x="1790" y="2290"/>
                      <a:pt x="1790" y="2364"/>
                    </a:cubicBezTo>
                    <a:cubicBezTo>
                      <a:pt x="1790" y="2438"/>
                      <a:pt x="1730" y="2498"/>
                      <a:pt x="1656" y="2498"/>
                    </a:cubicBezTo>
                    <a:lnTo>
                      <a:pt x="0" y="2498"/>
                    </a:lnTo>
                    <a:lnTo>
                      <a:pt x="0" y="3046"/>
                    </a:lnTo>
                    <a:lnTo>
                      <a:pt x="2220" y="3046"/>
                    </a:lnTo>
                    <a:lnTo>
                      <a:pt x="2220"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 name="Freeform 10">
                <a:extLst>
                  <a:ext uri="{FF2B5EF4-FFF2-40B4-BE49-F238E27FC236}">
                    <a16:creationId xmlns:a16="http://schemas.microsoft.com/office/drawing/2014/main" id="{836BEF31-9D7C-5787-5B52-4D77F62930AB}"/>
                  </a:ext>
                </a:extLst>
              </p:cNvPr>
              <p:cNvSpPr>
                <a:spLocks/>
              </p:cNvSpPr>
              <p:nvPr/>
            </p:nvSpPr>
            <p:spPr bwMode="auto">
              <a:xfrm>
                <a:off x="2949" y="2557"/>
                <a:ext cx="524" cy="35"/>
              </a:xfrm>
              <a:custGeom>
                <a:avLst/>
                <a:gdLst>
                  <a:gd name="T0" fmla="*/ 0 w 6340"/>
                  <a:gd name="T1" fmla="*/ 416 h 416"/>
                  <a:gd name="T2" fmla="*/ 0 w 6340"/>
                  <a:gd name="T3" fmla="*/ 416 h 416"/>
                  <a:gd name="T4" fmla="*/ 6340 w 6340"/>
                  <a:gd name="T5" fmla="*/ 416 h 416"/>
                  <a:gd name="T6" fmla="*/ 6340 w 6340"/>
                  <a:gd name="T7" fmla="*/ 0 h 416"/>
                  <a:gd name="T8" fmla="*/ 0 w 6340"/>
                  <a:gd name="T9" fmla="*/ 0 h 416"/>
                  <a:gd name="T10" fmla="*/ 0 w 6340"/>
                  <a:gd name="T11" fmla="*/ 416 h 416"/>
                </a:gdLst>
                <a:ahLst/>
                <a:cxnLst>
                  <a:cxn ang="0">
                    <a:pos x="T0" y="T1"/>
                  </a:cxn>
                  <a:cxn ang="0">
                    <a:pos x="T2" y="T3"/>
                  </a:cxn>
                  <a:cxn ang="0">
                    <a:pos x="T4" y="T5"/>
                  </a:cxn>
                  <a:cxn ang="0">
                    <a:pos x="T6" y="T7"/>
                  </a:cxn>
                  <a:cxn ang="0">
                    <a:pos x="T8" y="T9"/>
                  </a:cxn>
                  <a:cxn ang="0">
                    <a:pos x="T10" y="T11"/>
                  </a:cxn>
                </a:cxnLst>
                <a:rect l="0" t="0" r="r" b="b"/>
                <a:pathLst>
                  <a:path w="6340" h="416">
                    <a:moveTo>
                      <a:pt x="0" y="416"/>
                    </a:moveTo>
                    <a:lnTo>
                      <a:pt x="0" y="416"/>
                    </a:lnTo>
                    <a:lnTo>
                      <a:pt x="6340" y="416"/>
                    </a:lnTo>
                    <a:lnTo>
                      <a:pt x="6340" y="0"/>
                    </a:lnTo>
                    <a:lnTo>
                      <a:pt x="0" y="0"/>
                    </a:lnTo>
                    <a:lnTo>
                      <a:pt x="0" y="41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 name="Freeform 11">
                <a:extLst>
                  <a:ext uri="{FF2B5EF4-FFF2-40B4-BE49-F238E27FC236}">
                    <a16:creationId xmlns:a16="http://schemas.microsoft.com/office/drawing/2014/main" id="{80575C09-9797-2AFA-2FC2-A9F5FCF3B5AA}"/>
                  </a:ext>
                </a:extLst>
              </p:cNvPr>
              <p:cNvSpPr>
                <a:spLocks noEditPoints="1"/>
              </p:cNvSpPr>
              <p:nvPr/>
            </p:nvSpPr>
            <p:spPr bwMode="auto">
              <a:xfrm>
                <a:off x="2753" y="2671"/>
                <a:ext cx="514" cy="288"/>
              </a:xfrm>
              <a:custGeom>
                <a:avLst/>
                <a:gdLst>
                  <a:gd name="T0" fmla="*/ 722 w 6220"/>
                  <a:gd name="T1" fmla="*/ 1152 h 3484"/>
                  <a:gd name="T2" fmla="*/ 2689 w 6220"/>
                  <a:gd name="T3" fmla="*/ 1286 h 3484"/>
                  <a:gd name="T4" fmla="*/ 722 w 6220"/>
                  <a:gd name="T5" fmla="*/ 1420 h 3484"/>
                  <a:gd name="T6" fmla="*/ 722 w 6220"/>
                  <a:gd name="T7" fmla="*/ 1152 h 3484"/>
                  <a:gd name="T8" fmla="*/ 1712 w 6220"/>
                  <a:gd name="T9" fmla="*/ 494 h 3484"/>
                  <a:gd name="T10" fmla="*/ 2555 w 6220"/>
                  <a:gd name="T11" fmla="*/ 494 h 3484"/>
                  <a:gd name="T12" fmla="*/ 2555 w 6220"/>
                  <a:gd name="T13" fmla="*/ 762 h 3484"/>
                  <a:gd name="T14" fmla="*/ 1578 w 6220"/>
                  <a:gd name="T15" fmla="*/ 628 h 3484"/>
                  <a:gd name="T16" fmla="*/ 1712 w 6220"/>
                  <a:gd name="T17" fmla="*/ 494 h 3484"/>
                  <a:gd name="T18" fmla="*/ 3110 w 6220"/>
                  <a:gd name="T19" fmla="*/ 1651 h 3484"/>
                  <a:gd name="T20" fmla="*/ 5713 w 6220"/>
                  <a:gd name="T21" fmla="*/ 1785 h 3484"/>
                  <a:gd name="T22" fmla="*/ 3110 w 6220"/>
                  <a:gd name="T23" fmla="*/ 1919 h 3484"/>
                  <a:gd name="T24" fmla="*/ 3110 w 6220"/>
                  <a:gd name="T25" fmla="*/ 1651 h 3484"/>
                  <a:gd name="T26" fmla="*/ 3110 w 6220"/>
                  <a:gd name="T27" fmla="*/ 1072 h 3484"/>
                  <a:gd name="T28" fmla="*/ 5253 w 6220"/>
                  <a:gd name="T29" fmla="*/ 1072 h 3484"/>
                  <a:gd name="T30" fmla="*/ 5253 w 6220"/>
                  <a:gd name="T31" fmla="*/ 1341 h 3484"/>
                  <a:gd name="T32" fmla="*/ 2976 w 6220"/>
                  <a:gd name="T33" fmla="*/ 1206 h 3484"/>
                  <a:gd name="T34" fmla="*/ 3110 w 6220"/>
                  <a:gd name="T35" fmla="*/ 1072 h 3484"/>
                  <a:gd name="T36" fmla="*/ 3110 w 6220"/>
                  <a:gd name="T37" fmla="*/ 494 h 3484"/>
                  <a:gd name="T38" fmla="*/ 4516 w 6220"/>
                  <a:gd name="T39" fmla="*/ 628 h 3484"/>
                  <a:gd name="T40" fmla="*/ 3110 w 6220"/>
                  <a:gd name="T41" fmla="*/ 762 h 3484"/>
                  <a:gd name="T42" fmla="*/ 3110 w 6220"/>
                  <a:gd name="T43" fmla="*/ 494 h 3484"/>
                  <a:gd name="T44" fmla="*/ 4956 w 6220"/>
                  <a:gd name="T45" fmla="*/ 2363 h 3484"/>
                  <a:gd name="T46" fmla="*/ 4822 w 6220"/>
                  <a:gd name="T47" fmla="*/ 2497 h 3484"/>
                  <a:gd name="T48" fmla="*/ 2976 w 6220"/>
                  <a:gd name="T49" fmla="*/ 2363 h 3484"/>
                  <a:gd name="T50" fmla="*/ 4822 w 6220"/>
                  <a:gd name="T51" fmla="*/ 2229 h 3484"/>
                  <a:gd name="T52" fmla="*/ 4956 w 6220"/>
                  <a:gd name="T53" fmla="*/ 2363 h 3484"/>
                  <a:gd name="T54" fmla="*/ 4684 w 6220"/>
                  <a:gd name="T55" fmla="*/ 3100 h 3484"/>
                  <a:gd name="T56" fmla="*/ 2976 w 6220"/>
                  <a:gd name="T57" fmla="*/ 2966 h 3484"/>
                  <a:gd name="T58" fmla="*/ 4684 w 6220"/>
                  <a:gd name="T59" fmla="*/ 2832 h 3484"/>
                  <a:gd name="T60" fmla="*/ 4684 w 6220"/>
                  <a:gd name="T61" fmla="*/ 3100 h 3484"/>
                  <a:gd name="T62" fmla="*/ 734 w 6220"/>
                  <a:gd name="T63" fmla="*/ 1944 h 3484"/>
                  <a:gd name="T64" fmla="*/ 869 w 6220"/>
                  <a:gd name="T65" fmla="*/ 1810 h 3484"/>
                  <a:gd name="T66" fmla="*/ 2689 w 6220"/>
                  <a:gd name="T67" fmla="*/ 1944 h 3484"/>
                  <a:gd name="T68" fmla="*/ 869 w 6220"/>
                  <a:gd name="T69" fmla="*/ 2079 h 3484"/>
                  <a:gd name="T70" fmla="*/ 734 w 6220"/>
                  <a:gd name="T71" fmla="*/ 1944 h 3484"/>
                  <a:gd name="T72" fmla="*/ 0 w 6220"/>
                  <a:gd name="T73" fmla="*/ 3484 h 3484"/>
                  <a:gd name="T74" fmla="*/ 6220 w 6220"/>
                  <a:gd name="T75" fmla="*/ 0 h 3484"/>
                  <a:gd name="T76" fmla="*/ 0 w 6220"/>
                  <a:gd name="T77" fmla="*/ 3484 h 3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20" h="3484">
                    <a:moveTo>
                      <a:pt x="722" y="1152"/>
                    </a:moveTo>
                    <a:lnTo>
                      <a:pt x="722" y="1152"/>
                    </a:lnTo>
                    <a:lnTo>
                      <a:pt x="2555" y="1152"/>
                    </a:lnTo>
                    <a:cubicBezTo>
                      <a:pt x="2629" y="1152"/>
                      <a:pt x="2689" y="1212"/>
                      <a:pt x="2689" y="1286"/>
                    </a:cubicBezTo>
                    <a:cubicBezTo>
                      <a:pt x="2689" y="1360"/>
                      <a:pt x="2629" y="1420"/>
                      <a:pt x="2555" y="1420"/>
                    </a:cubicBezTo>
                    <a:lnTo>
                      <a:pt x="722" y="1420"/>
                    </a:lnTo>
                    <a:cubicBezTo>
                      <a:pt x="648" y="1420"/>
                      <a:pt x="588" y="1360"/>
                      <a:pt x="588" y="1286"/>
                    </a:cubicBezTo>
                    <a:cubicBezTo>
                      <a:pt x="588" y="1212"/>
                      <a:pt x="648" y="1152"/>
                      <a:pt x="722" y="1152"/>
                    </a:cubicBezTo>
                    <a:lnTo>
                      <a:pt x="722" y="1152"/>
                    </a:lnTo>
                    <a:close/>
                    <a:moveTo>
                      <a:pt x="1712" y="494"/>
                    </a:moveTo>
                    <a:lnTo>
                      <a:pt x="1712" y="494"/>
                    </a:lnTo>
                    <a:lnTo>
                      <a:pt x="2555" y="494"/>
                    </a:lnTo>
                    <a:cubicBezTo>
                      <a:pt x="2629" y="494"/>
                      <a:pt x="2689" y="554"/>
                      <a:pt x="2689" y="628"/>
                    </a:cubicBezTo>
                    <a:cubicBezTo>
                      <a:pt x="2689" y="702"/>
                      <a:pt x="2629" y="762"/>
                      <a:pt x="2555" y="762"/>
                    </a:cubicBezTo>
                    <a:lnTo>
                      <a:pt x="1712" y="762"/>
                    </a:lnTo>
                    <a:cubicBezTo>
                      <a:pt x="1638" y="762"/>
                      <a:pt x="1578" y="702"/>
                      <a:pt x="1578" y="628"/>
                    </a:cubicBezTo>
                    <a:cubicBezTo>
                      <a:pt x="1578" y="554"/>
                      <a:pt x="1638" y="494"/>
                      <a:pt x="1712" y="494"/>
                    </a:cubicBezTo>
                    <a:lnTo>
                      <a:pt x="1712" y="494"/>
                    </a:lnTo>
                    <a:close/>
                    <a:moveTo>
                      <a:pt x="3110" y="1651"/>
                    </a:moveTo>
                    <a:lnTo>
                      <a:pt x="3110" y="1651"/>
                    </a:lnTo>
                    <a:lnTo>
                      <a:pt x="5579" y="1651"/>
                    </a:lnTo>
                    <a:cubicBezTo>
                      <a:pt x="5653" y="1651"/>
                      <a:pt x="5713" y="1711"/>
                      <a:pt x="5713" y="1785"/>
                    </a:cubicBezTo>
                    <a:cubicBezTo>
                      <a:pt x="5713" y="1859"/>
                      <a:pt x="5653" y="1919"/>
                      <a:pt x="5579" y="1919"/>
                    </a:cubicBezTo>
                    <a:lnTo>
                      <a:pt x="3110" y="1919"/>
                    </a:lnTo>
                    <a:cubicBezTo>
                      <a:pt x="3036" y="1919"/>
                      <a:pt x="2976" y="1859"/>
                      <a:pt x="2976" y="1785"/>
                    </a:cubicBezTo>
                    <a:cubicBezTo>
                      <a:pt x="2976" y="1711"/>
                      <a:pt x="3036" y="1651"/>
                      <a:pt x="3110" y="1651"/>
                    </a:cubicBezTo>
                    <a:lnTo>
                      <a:pt x="3110" y="1651"/>
                    </a:lnTo>
                    <a:close/>
                    <a:moveTo>
                      <a:pt x="3110" y="1072"/>
                    </a:moveTo>
                    <a:lnTo>
                      <a:pt x="3110" y="1072"/>
                    </a:lnTo>
                    <a:lnTo>
                      <a:pt x="5253" y="1072"/>
                    </a:lnTo>
                    <a:cubicBezTo>
                      <a:pt x="5327" y="1072"/>
                      <a:pt x="5387" y="1132"/>
                      <a:pt x="5387" y="1206"/>
                    </a:cubicBezTo>
                    <a:cubicBezTo>
                      <a:pt x="5387" y="1280"/>
                      <a:pt x="5327" y="1341"/>
                      <a:pt x="5253" y="1341"/>
                    </a:cubicBezTo>
                    <a:lnTo>
                      <a:pt x="3110" y="1341"/>
                    </a:lnTo>
                    <a:cubicBezTo>
                      <a:pt x="3036" y="1341"/>
                      <a:pt x="2976" y="1280"/>
                      <a:pt x="2976" y="1206"/>
                    </a:cubicBezTo>
                    <a:cubicBezTo>
                      <a:pt x="2976" y="1132"/>
                      <a:pt x="3036" y="1072"/>
                      <a:pt x="3110" y="1072"/>
                    </a:cubicBezTo>
                    <a:lnTo>
                      <a:pt x="3110" y="1072"/>
                    </a:lnTo>
                    <a:close/>
                    <a:moveTo>
                      <a:pt x="3110" y="494"/>
                    </a:moveTo>
                    <a:lnTo>
                      <a:pt x="3110" y="494"/>
                    </a:lnTo>
                    <a:lnTo>
                      <a:pt x="4381" y="494"/>
                    </a:lnTo>
                    <a:cubicBezTo>
                      <a:pt x="4456" y="494"/>
                      <a:pt x="4516" y="554"/>
                      <a:pt x="4516" y="628"/>
                    </a:cubicBezTo>
                    <a:cubicBezTo>
                      <a:pt x="4516" y="702"/>
                      <a:pt x="4456" y="762"/>
                      <a:pt x="4381" y="762"/>
                    </a:cubicBezTo>
                    <a:lnTo>
                      <a:pt x="3110" y="762"/>
                    </a:lnTo>
                    <a:cubicBezTo>
                      <a:pt x="3036" y="762"/>
                      <a:pt x="2976" y="702"/>
                      <a:pt x="2976" y="628"/>
                    </a:cubicBezTo>
                    <a:cubicBezTo>
                      <a:pt x="2976" y="554"/>
                      <a:pt x="3036" y="494"/>
                      <a:pt x="3110" y="494"/>
                    </a:cubicBezTo>
                    <a:lnTo>
                      <a:pt x="3110" y="494"/>
                    </a:lnTo>
                    <a:close/>
                    <a:moveTo>
                      <a:pt x="4956" y="2363"/>
                    </a:moveTo>
                    <a:lnTo>
                      <a:pt x="4956" y="2363"/>
                    </a:lnTo>
                    <a:cubicBezTo>
                      <a:pt x="4956" y="2437"/>
                      <a:pt x="4896" y="2497"/>
                      <a:pt x="4822" y="2497"/>
                    </a:cubicBezTo>
                    <a:lnTo>
                      <a:pt x="3110" y="2497"/>
                    </a:lnTo>
                    <a:cubicBezTo>
                      <a:pt x="3036" y="2497"/>
                      <a:pt x="2976" y="2437"/>
                      <a:pt x="2976" y="2363"/>
                    </a:cubicBezTo>
                    <a:cubicBezTo>
                      <a:pt x="2976" y="2289"/>
                      <a:pt x="3036" y="2229"/>
                      <a:pt x="3110" y="2229"/>
                    </a:cubicBezTo>
                    <a:lnTo>
                      <a:pt x="4822" y="2229"/>
                    </a:lnTo>
                    <a:cubicBezTo>
                      <a:pt x="4896" y="2229"/>
                      <a:pt x="4956" y="2289"/>
                      <a:pt x="4956" y="2363"/>
                    </a:cubicBezTo>
                    <a:lnTo>
                      <a:pt x="4956" y="2363"/>
                    </a:lnTo>
                    <a:close/>
                    <a:moveTo>
                      <a:pt x="4684" y="3100"/>
                    </a:moveTo>
                    <a:lnTo>
                      <a:pt x="4684" y="3100"/>
                    </a:lnTo>
                    <a:lnTo>
                      <a:pt x="3110" y="3100"/>
                    </a:lnTo>
                    <a:cubicBezTo>
                      <a:pt x="3036" y="3100"/>
                      <a:pt x="2976" y="3040"/>
                      <a:pt x="2976" y="2966"/>
                    </a:cubicBezTo>
                    <a:cubicBezTo>
                      <a:pt x="2976" y="2892"/>
                      <a:pt x="3036" y="2832"/>
                      <a:pt x="3110" y="2832"/>
                    </a:cubicBezTo>
                    <a:lnTo>
                      <a:pt x="4684" y="2832"/>
                    </a:lnTo>
                    <a:cubicBezTo>
                      <a:pt x="4758" y="2832"/>
                      <a:pt x="4818" y="2892"/>
                      <a:pt x="4818" y="2966"/>
                    </a:cubicBezTo>
                    <a:cubicBezTo>
                      <a:pt x="4818" y="3040"/>
                      <a:pt x="4758" y="3100"/>
                      <a:pt x="4684" y="3100"/>
                    </a:cubicBezTo>
                    <a:lnTo>
                      <a:pt x="4684" y="3100"/>
                    </a:lnTo>
                    <a:close/>
                    <a:moveTo>
                      <a:pt x="734" y="1944"/>
                    </a:moveTo>
                    <a:lnTo>
                      <a:pt x="734" y="1944"/>
                    </a:lnTo>
                    <a:cubicBezTo>
                      <a:pt x="734" y="1870"/>
                      <a:pt x="794" y="1810"/>
                      <a:pt x="869" y="1810"/>
                    </a:cubicBezTo>
                    <a:lnTo>
                      <a:pt x="2555" y="1810"/>
                    </a:lnTo>
                    <a:cubicBezTo>
                      <a:pt x="2629" y="1810"/>
                      <a:pt x="2689" y="1870"/>
                      <a:pt x="2689" y="1944"/>
                    </a:cubicBezTo>
                    <a:cubicBezTo>
                      <a:pt x="2689" y="2018"/>
                      <a:pt x="2629" y="2079"/>
                      <a:pt x="2555" y="2079"/>
                    </a:cubicBezTo>
                    <a:lnTo>
                      <a:pt x="869" y="2079"/>
                    </a:lnTo>
                    <a:cubicBezTo>
                      <a:pt x="794" y="2079"/>
                      <a:pt x="734" y="2018"/>
                      <a:pt x="734" y="1944"/>
                    </a:cubicBezTo>
                    <a:lnTo>
                      <a:pt x="734" y="1944"/>
                    </a:lnTo>
                    <a:close/>
                    <a:moveTo>
                      <a:pt x="0" y="3484"/>
                    </a:moveTo>
                    <a:lnTo>
                      <a:pt x="0" y="3484"/>
                    </a:lnTo>
                    <a:lnTo>
                      <a:pt x="6220" y="3484"/>
                    </a:lnTo>
                    <a:lnTo>
                      <a:pt x="6220" y="0"/>
                    </a:lnTo>
                    <a:lnTo>
                      <a:pt x="0" y="0"/>
                    </a:lnTo>
                    <a:lnTo>
                      <a:pt x="0" y="348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 name="Freeform 12">
                <a:extLst>
                  <a:ext uri="{FF2B5EF4-FFF2-40B4-BE49-F238E27FC236}">
                    <a16:creationId xmlns:a16="http://schemas.microsoft.com/office/drawing/2014/main" id="{50DF016C-0CC4-C680-C573-BC0ADF8193C4}"/>
                  </a:ext>
                </a:extLst>
              </p:cNvPr>
              <p:cNvSpPr>
                <a:spLocks noEditPoints="1"/>
              </p:cNvSpPr>
              <p:nvPr/>
            </p:nvSpPr>
            <p:spPr bwMode="auto">
              <a:xfrm>
                <a:off x="2731" y="2535"/>
                <a:ext cx="764" cy="446"/>
              </a:xfrm>
              <a:custGeom>
                <a:avLst/>
                <a:gdLst>
                  <a:gd name="T0" fmla="*/ 269 w 9246"/>
                  <a:gd name="T1" fmla="*/ 1640 h 5392"/>
                  <a:gd name="T2" fmla="*/ 269 w 9246"/>
                  <a:gd name="T3" fmla="*/ 1640 h 5392"/>
                  <a:gd name="T4" fmla="*/ 6489 w 9246"/>
                  <a:gd name="T5" fmla="*/ 1640 h 5392"/>
                  <a:gd name="T6" fmla="*/ 6489 w 9246"/>
                  <a:gd name="T7" fmla="*/ 5124 h 5392"/>
                  <a:gd name="T8" fmla="*/ 269 w 9246"/>
                  <a:gd name="T9" fmla="*/ 5124 h 5392"/>
                  <a:gd name="T10" fmla="*/ 269 w 9246"/>
                  <a:gd name="T11" fmla="*/ 1640 h 5392"/>
                  <a:gd name="T12" fmla="*/ 269 w 9246"/>
                  <a:gd name="T13" fmla="*/ 954 h 5392"/>
                  <a:gd name="T14" fmla="*/ 269 w 9246"/>
                  <a:gd name="T15" fmla="*/ 954 h 5392"/>
                  <a:gd name="T16" fmla="*/ 6489 w 9246"/>
                  <a:gd name="T17" fmla="*/ 954 h 5392"/>
                  <a:gd name="T18" fmla="*/ 6489 w 9246"/>
                  <a:gd name="T19" fmla="*/ 1372 h 5392"/>
                  <a:gd name="T20" fmla="*/ 269 w 9246"/>
                  <a:gd name="T21" fmla="*/ 1372 h 5392"/>
                  <a:gd name="T22" fmla="*/ 269 w 9246"/>
                  <a:gd name="T23" fmla="*/ 954 h 5392"/>
                  <a:gd name="T24" fmla="*/ 6757 w 9246"/>
                  <a:gd name="T25" fmla="*/ 3452 h 5392"/>
                  <a:gd name="T26" fmla="*/ 6757 w 9246"/>
                  <a:gd name="T27" fmla="*/ 3452 h 5392"/>
                  <a:gd name="T28" fmla="*/ 8413 w 9246"/>
                  <a:gd name="T29" fmla="*/ 3452 h 5392"/>
                  <a:gd name="T30" fmla="*/ 8547 w 9246"/>
                  <a:gd name="T31" fmla="*/ 3318 h 5392"/>
                  <a:gd name="T32" fmla="*/ 8413 w 9246"/>
                  <a:gd name="T33" fmla="*/ 3184 h 5392"/>
                  <a:gd name="T34" fmla="*/ 6757 w 9246"/>
                  <a:gd name="T35" fmla="*/ 3184 h 5392"/>
                  <a:gd name="T36" fmla="*/ 6757 w 9246"/>
                  <a:gd name="T37" fmla="*/ 2833 h 5392"/>
                  <a:gd name="T38" fmla="*/ 8508 w 9246"/>
                  <a:gd name="T39" fmla="*/ 2833 h 5392"/>
                  <a:gd name="T40" fmla="*/ 8642 w 9246"/>
                  <a:gd name="T41" fmla="*/ 2698 h 5392"/>
                  <a:gd name="T42" fmla="*/ 8508 w 9246"/>
                  <a:gd name="T43" fmla="*/ 2564 h 5392"/>
                  <a:gd name="T44" fmla="*/ 6757 w 9246"/>
                  <a:gd name="T45" fmla="*/ 2564 h 5392"/>
                  <a:gd name="T46" fmla="*/ 6757 w 9246"/>
                  <a:gd name="T47" fmla="*/ 2223 h 5392"/>
                  <a:gd name="T48" fmla="*/ 7965 w 9246"/>
                  <a:gd name="T49" fmla="*/ 2223 h 5392"/>
                  <a:gd name="T50" fmla="*/ 8099 w 9246"/>
                  <a:gd name="T51" fmla="*/ 2089 h 5392"/>
                  <a:gd name="T52" fmla="*/ 7965 w 9246"/>
                  <a:gd name="T53" fmla="*/ 1955 h 5392"/>
                  <a:gd name="T54" fmla="*/ 6757 w 9246"/>
                  <a:gd name="T55" fmla="*/ 1955 h 5392"/>
                  <a:gd name="T56" fmla="*/ 6757 w 9246"/>
                  <a:gd name="T57" fmla="*/ 1625 h 5392"/>
                  <a:gd name="T58" fmla="*/ 8457 w 9246"/>
                  <a:gd name="T59" fmla="*/ 1625 h 5392"/>
                  <a:gd name="T60" fmla="*/ 8591 w 9246"/>
                  <a:gd name="T61" fmla="*/ 1491 h 5392"/>
                  <a:gd name="T62" fmla="*/ 8457 w 9246"/>
                  <a:gd name="T63" fmla="*/ 1356 h 5392"/>
                  <a:gd name="T64" fmla="*/ 6757 w 9246"/>
                  <a:gd name="T65" fmla="*/ 1356 h 5392"/>
                  <a:gd name="T66" fmla="*/ 6757 w 9246"/>
                  <a:gd name="T67" fmla="*/ 954 h 5392"/>
                  <a:gd name="T68" fmla="*/ 8977 w 9246"/>
                  <a:gd name="T69" fmla="*/ 954 h 5392"/>
                  <a:gd name="T70" fmla="*/ 8977 w 9246"/>
                  <a:gd name="T71" fmla="*/ 4000 h 5392"/>
                  <a:gd name="T72" fmla="*/ 6757 w 9246"/>
                  <a:gd name="T73" fmla="*/ 4000 h 5392"/>
                  <a:gd name="T74" fmla="*/ 6757 w 9246"/>
                  <a:gd name="T75" fmla="*/ 3452 h 5392"/>
                  <a:gd name="T76" fmla="*/ 6757 w 9246"/>
                  <a:gd name="T77" fmla="*/ 3452 h 5392"/>
                  <a:gd name="T78" fmla="*/ 2637 w 9246"/>
                  <a:gd name="T79" fmla="*/ 269 h 5392"/>
                  <a:gd name="T80" fmla="*/ 2637 w 9246"/>
                  <a:gd name="T81" fmla="*/ 269 h 5392"/>
                  <a:gd name="T82" fmla="*/ 8977 w 9246"/>
                  <a:gd name="T83" fmla="*/ 269 h 5392"/>
                  <a:gd name="T84" fmla="*/ 8977 w 9246"/>
                  <a:gd name="T85" fmla="*/ 685 h 5392"/>
                  <a:gd name="T86" fmla="*/ 2637 w 9246"/>
                  <a:gd name="T87" fmla="*/ 685 h 5392"/>
                  <a:gd name="T88" fmla="*/ 2637 w 9246"/>
                  <a:gd name="T89" fmla="*/ 269 h 5392"/>
                  <a:gd name="T90" fmla="*/ 135 w 9246"/>
                  <a:gd name="T91" fmla="*/ 5392 h 5392"/>
                  <a:gd name="T92" fmla="*/ 135 w 9246"/>
                  <a:gd name="T93" fmla="*/ 5392 h 5392"/>
                  <a:gd name="T94" fmla="*/ 6623 w 9246"/>
                  <a:gd name="T95" fmla="*/ 5392 h 5392"/>
                  <a:gd name="T96" fmla="*/ 6757 w 9246"/>
                  <a:gd name="T97" fmla="*/ 5258 h 5392"/>
                  <a:gd name="T98" fmla="*/ 6757 w 9246"/>
                  <a:gd name="T99" fmla="*/ 4268 h 5392"/>
                  <a:gd name="T100" fmla="*/ 9111 w 9246"/>
                  <a:gd name="T101" fmla="*/ 4268 h 5392"/>
                  <a:gd name="T102" fmla="*/ 9246 w 9246"/>
                  <a:gd name="T103" fmla="*/ 4134 h 5392"/>
                  <a:gd name="T104" fmla="*/ 9246 w 9246"/>
                  <a:gd name="T105" fmla="*/ 135 h 5392"/>
                  <a:gd name="T106" fmla="*/ 9111 w 9246"/>
                  <a:gd name="T107" fmla="*/ 0 h 5392"/>
                  <a:gd name="T108" fmla="*/ 2503 w 9246"/>
                  <a:gd name="T109" fmla="*/ 0 h 5392"/>
                  <a:gd name="T110" fmla="*/ 2368 w 9246"/>
                  <a:gd name="T111" fmla="*/ 135 h 5392"/>
                  <a:gd name="T112" fmla="*/ 2368 w 9246"/>
                  <a:gd name="T113" fmla="*/ 685 h 5392"/>
                  <a:gd name="T114" fmla="*/ 135 w 9246"/>
                  <a:gd name="T115" fmla="*/ 685 h 5392"/>
                  <a:gd name="T116" fmla="*/ 0 w 9246"/>
                  <a:gd name="T117" fmla="*/ 819 h 5392"/>
                  <a:gd name="T118" fmla="*/ 0 w 9246"/>
                  <a:gd name="T119" fmla="*/ 5258 h 5392"/>
                  <a:gd name="T120" fmla="*/ 135 w 9246"/>
                  <a:gd name="T121" fmla="*/ 5392 h 5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46" h="5392">
                    <a:moveTo>
                      <a:pt x="269" y="1640"/>
                    </a:moveTo>
                    <a:lnTo>
                      <a:pt x="269" y="1640"/>
                    </a:lnTo>
                    <a:lnTo>
                      <a:pt x="6489" y="1640"/>
                    </a:lnTo>
                    <a:lnTo>
                      <a:pt x="6489" y="5124"/>
                    </a:lnTo>
                    <a:lnTo>
                      <a:pt x="269" y="5124"/>
                    </a:lnTo>
                    <a:lnTo>
                      <a:pt x="269" y="1640"/>
                    </a:lnTo>
                    <a:close/>
                    <a:moveTo>
                      <a:pt x="269" y="954"/>
                    </a:moveTo>
                    <a:lnTo>
                      <a:pt x="269" y="954"/>
                    </a:lnTo>
                    <a:lnTo>
                      <a:pt x="6489" y="954"/>
                    </a:lnTo>
                    <a:lnTo>
                      <a:pt x="6489" y="1372"/>
                    </a:lnTo>
                    <a:lnTo>
                      <a:pt x="269" y="1372"/>
                    </a:lnTo>
                    <a:lnTo>
                      <a:pt x="269" y="954"/>
                    </a:lnTo>
                    <a:close/>
                    <a:moveTo>
                      <a:pt x="6757" y="3452"/>
                    </a:moveTo>
                    <a:lnTo>
                      <a:pt x="6757" y="3452"/>
                    </a:lnTo>
                    <a:lnTo>
                      <a:pt x="8413" y="3452"/>
                    </a:lnTo>
                    <a:cubicBezTo>
                      <a:pt x="8487" y="3452"/>
                      <a:pt x="8547" y="3392"/>
                      <a:pt x="8547" y="3318"/>
                    </a:cubicBezTo>
                    <a:cubicBezTo>
                      <a:pt x="8547" y="3244"/>
                      <a:pt x="8487" y="3184"/>
                      <a:pt x="8413" y="3184"/>
                    </a:cubicBezTo>
                    <a:lnTo>
                      <a:pt x="6757" y="3184"/>
                    </a:lnTo>
                    <a:lnTo>
                      <a:pt x="6757" y="2833"/>
                    </a:lnTo>
                    <a:lnTo>
                      <a:pt x="8508" y="2833"/>
                    </a:lnTo>
                    <a:cubicBezTo>
                      <a:pt x="8582" y="2833"/>
                      <a:pt x="8642" y="2773"/>
                      <a:pt x="8642" y="2698"/>
                    </a:cubicBezTo>
                    <a:cubicBezTo>
                      <a:pt x="8642" y="2624"/>
                      <a:pt x="8582" y="2564"/>
                      <a:pt x="8508" y="2564"/>
                    </a:cubicBezTo>
                    <a:lnTo>
                      <a:pt x="6757" y="2564"/>
                    </a:lnTo>
                    <a:lnTo>
                      <a:pt x="6757" y="2223"/>
                    </a:lnTo>
                    <a:lnTo>
                      <a:pt x="7965" y="2223"/>
                    </a:lnTo>
                    <a:cubicBezTo>
                      <a:pt x="8039" y="2223"/>
                      <a:pt x="8099" y="2163"/>
                      <a:pt x="8099" y="2089"/>
                    </a:cubicBezTo>
                    <a:cubicBezTo>
                      <a:pt x="8099" y="2015"/>
                      <a:pt x="8039" y="1955"/>
                      <a:pt x="7965" y="1955"/>
                    </a:cubicBezTo>
                    <a:lnTo>
                      <a:pt x="6757" y="1955"/>
                    </a:lnTo>
                    <a:lnTo>
                      <a:pt x="6757" y="1625"/>
                    </a:lnTo>
                    <a:lnTo>
                      <a:pt x="8457" y="1625"/>
                    </a:lnTo>
                    <a:cubicBezTo>
                      <a:pt x="8531" y="1625"/>
                      <a:pt x="8591" y="1565"/>
                      <a:pt x="8591" y="1491"/>
                    </a:cubicBezTo>
                    <a:cubicBezTo>
                      <a:pt x="8591" y="1417"/>
                      <a:pt x="8531" y="1356"/>
                      <a:pt x="8457" y="1356"/>
                    </a:cubicBezTo>
                    <a:lnTo>
                      <a:pt x="6757" y="1356"/>
                    </a:lnTo>
                    <a:lnTo>
                      <a:pt x="6757" y="954"/>
                    </a:lnTo>
                    <a:lnTo>
                      <a:pt x="8977" y="954"/>
                    </a:lnTo>
                    <a:lnTo>
                      <a:pt x="8977" y="4000"/>
                    </a:lnTo>
                    <a:lnTo>
                      <a:pt x="6757" y="4000"/>
                    </a:lnTo>
                    <a:lnTo>
                      <a:pt x="6757" y="3452"/>
                    </a:lnTo>
                    <a:lnTo>
                      <a:pt x="6757" y="3452"/>
                    </a:lnTo>
                    <a:close/>
                    <a:moveTo>
                      <a:pt x="2637" y="269"/>
                    </a:moveTo>
                    <a:lnTo>
                      <a:pt x="2637" y="269"/>
                    </a:lnTo>
                    <a:lnTo>
                      <a:pt x="8977" y="269"/>
                    </a:lnTo>
                    <a:lnTo>
                      <a:pt x="8977" y="685"/>
                    </a:lnTo>
                    <a:lnTo>
                      <a:pt x="2637" y="685"/>
                    </a:lnTo>
                    <a:lnTo>
                      <a:pt x="2637" y="269"/>
                    </a:lnTo>
                    <a:close/>
                    <a:moveTo>
                      <a:pt x="135" y="5392"/>
                    </a:moveTo>
                    <a:lnTo>
                      <a:pt x="135" y="5392"/>
                    </a:lnTo>
                    <a:lnTo>
                      <a:pt x="6623" y="5392"/>
                    </a:lnTo>
                    <a:cubicBezTo>
                      <a:pt x="6697" y="5392"/>
                      <a:pt x="6757" y="5332"/>
                      <a:pt x="6757" y="5258"/>
                    </a:cubicBezTo>
                    <a:lnTo>
                      <a:pt x="6757" y="4268"/>
                    </a:lnTo>
                    <a:lnTo>
                      <a:pt x="9111" y="4268"/>
                    </a:lnTo>
                    <a:cubicBezTo>
                      <a:pt x="9185" y="4268"/>
                      <a:pt x="9246" y="4208"/>
                      <a:pt x="9246" y="4134"/>
                    </a:cubicBezTo>
                    <a:lnTo>
                      <a:pt x="9246" y="135"/>
                    </a:lnTo>
                    <a:cubicBezTo>
                      <a:pt x="9246" y="61"/>
                      <a:pt x="9185" y="0"/>
                      <a:pt x="9111" y="0"/>
                    </a:cubicBezTo>
                    <a:lnTo>
                      <a:pt x="2503" y="0"/>
                    </a:lnTo>
                    <a:cubicBezTo>
                      <a:pt x="2429" y="0"/>
                      <a:pt x="2368" y="61"/>
                      <a:pt x="2368" y="135"/>
                    </a:cubicBezTo>
                    <a:lnTo>
                      <a:pt x="2368" y="685"/>
                    </a:lnTo>
                    <a:lnTo>
                      <a:pt x="135" y="685"/>
                    </a:lnTo>
                    <a:cubicBezTo>
                      <a:pt x="60" y="685"/>
                      <a:pt x="0" y="745"/>
                      <a:pt x="0" y="819"/>
                    </a:cubicBezTo>
                    <a:lnTo>
                      <a:pt x="0" y="5258"/>
                    </a:lnTo>
                    <a:cubicBezTo>
                      <a:pt x="0" y="5332"/>
                      <a:pt x="60" y="5392"/>
                      <a:pt x="135" y="539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 name="Freeform 13">
                <a:extLst>
                  <a:ext uri="{FF2B5EF4-FFF2-40B4-BE49-F238E27FC236}">
                    <a16:creationId xmlns:a16="http://schemas.microsoft.com/office/drawing/2014/main" id="{D15FF446-E0BB-BCA5-392A-232A1D17B9A3}"/>
                  </a:ext>
                </a:extLst>
              </p:cNvPr>
              <p:cNvSpPr>
                <a:spLocks/>
              </p:cNvSpPr>
              <p:nvPr/>
            </p:nvSpPr>
            <p:spPr bwMode="auto">
              <a:xfrm>
                <a:off x="2753" y="2614"/>
                <a:ext cx="514" cy="34"/>
              </a:xfrm>
              <a:custGeom>
                <a:avLst/>
                <a:gdLst>
                  <a:gd name="T0" fmla="*/ 0 w 6220"/>
                  <a:gd name="T1" fmla="*/ 418 h 418"/>
                  <a:gd name="T2" fmla="*/ 0 w 6220"/>
                  <a:gd name="T3" fmla="*/ 418 h 418"/>
                  <a:gd name="T4" fmla="*/ 6220 w 6220"/>
                  <a:gd name="T5" fmla="*/ 418 h 418"/>
                  <a:gd name="T6" fmla="*/ 6220 w 6220"/>
                  <a:gd name="T7" fmla="*/ 0 h 418"/>
                  <a:gd name="T8" fmla="*/ 0 w 6220"/>
                  <a:gd name="T9" fmla="*/ 0 h 418"/>
                  <a:gd name="T10" fmla="*/ 0 w 6220"/>
                  <a:gd name="T11" fmla="*/ 418 h 418"/>
                </a:gdLst>
                <a:ahLst/>
                <a:cxnLst>
                  <a:cxn ang="0">
                    <a:pos x="T0" y="T1"/>
                  </a:cxn>
                  <a:cxn ang="0">
                    <a:pos x="T2" y="T3"/>
                  </a:cxn>
                  <a:cxn ang="0">
                    <a:pos x="T4" y="T5"/>
                  </a:cxn>
                  <a:cxn ang="0">
                    <a:pos x="T6" y="T7"/>
                  </a:cxn>
                  <a:cxn ang="0">
                    <a:pos x="T8" y="T9"/>
                  </a:cxn>
                  <a:cxn ang="0">
                    <a:pos x="T10" y="T11"/>
                  </a:cxn>
                </a:cxnLst>
                <a:rect l="0" t="0" r="r" b="b"/>
                <a:pathLst>
                  <a:path w="6220" h="418">
                    <a:moveTo>
                      <a:pt x="0" y="418"/>
                    </a:moveTo>
                    <a:lnTo>
                      <a:pt x="0" y="418"/>
                    </a:lnTo>
                    <a:lnTo>
                      <a:pt x="6220" y="418"/>
                    </a:lnTo>
                    <a:lnTo>
                      <a:pt x="6220" y="0"/>
                    </a:lnTo>
                    <a:lnTo>
                      <a:pt x="0" y="0"/>
                    </a:lnTo>
                    <a:lnTo>
                      <a:pt x="0" y="418"/>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 name="Freeform 14">
                <a:extLst>
                  <a:ext uri="{FF2B5EF4-FFF2-40B4-BE49-F238E27FC236}">
                    <a16:creationId xmlns:a16="http://schemas.microsoft.com/office/drawing/2014/main" id="{289BE1AA-1ABA-14AA-6A05-20902B50224B}"/>
                  </a:ext>
                </a:extLst>
              </p:cNvPr>
              <p:cNvSpPr>
                <a:spLocks/>
              </p:cNvSpPr>
              <p:nvPr/>
            </p:nvSpPr>
            <p:spPr bwMode="auto">
              <a:xfrm>
                <a:off x="2999" y="2855"/>
                <a:ext cx="164" cy="22"/>
              </a:xfrm>
              <a:custGeom>
                <a:avLst/>
                <a:gdLst>
                  <a:gd name="T0" fmla="*/ 1846 w 1980"/>
                  <a:gd name="T1" fmla="*/ 0 h 268"/>
                  <a:gd name="T2" fmla="*/ 1846 w 1980"/>
                  <a:gd name="T3" fmla="*/ 0 h 268"/>
                  <a:gd name="T4" fmla="*/ 134 w 1980"/>
                  <a:gd name="T5" fmla="*/ 0 h 268"/>
                  <a:gd name="T6" fmla="*/ 0 w 1980"/>
                  <a:gd name="T7" fmla="*/ 134 h 268"/>
                  <a:gd name="T8" fmla="*/ 134 w 1980"/>
                  <a:gd name="T9" fmla="*/ 268 h 268"/>
                  <a:gd name="T10" fmla="*/ 1846 w 1980"/>
                  <a:gd name="T11" fmla="*/ 268 h 268"/>
                  <a:gd name="T12" fmla="*/ 1980 w 1980"/>
                  <a:gd name="T13" fmla="*/ 134 h 268"/>
                  <a:gd name="T14" fmla="*/ 1846 w 1980"/>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80" h="268">
                    <a:moveTo>
                      <a:pt x="1846" y="0"/>
                    </a:moveTo>
                    <a:lnTo>
                      <a:pt x="1846" y="0"/>
                    </a:lnTo>
                    <a:lnTo>
                      <a:pt x="134" y="0"/>
                    </a:lnTo>
                    <a:cubicBezTo>
                      <a:pt x="60" y="0"/>
                      <a:pt x="0" y="60"/>
                      <a:pt x="0" y="134"/>
                    </a:cubicBezTo>
                    <a:cubicBezTo>
                      <a:pt x="0" y="208"/>
                      <a:pt x="60" y="268"/>
                      <a:pt x="134" y="268"/>
                    </a:cubicBezTo>
                    <a:lnTo>
                      <a:pt x="1846" y="268"/>
                    </a:lnTo>
                    <a:cubicBezTo>
                      <a:pt x="1920" y="268"/>
                      <a:pt x="1980" y="208"/>
                      <a:pt x="1980" y="134"/>
                    </a:cubicBezTo>
                    <a:cubicBezTo>
                      <a:pt x="1980" y="60"/>
                      <a:pt x="1920" y="0"/>
                      <a:pt x="1846"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 name="Freeform 15">
                <a:extLst>
                  <a:ext uri="{FF2B5EF4-FFF2-40B4-BE49-F238E27FC236}">
                    <a16:creationId xmlns:a16="http://schemas.microsoft.com/office/drawing/2014/main" id="{3A4C957D-91D2-C430-7C9E-3280B1703EEE}"/>
                  </a:ext>
                </a:extLst>
              </p:cNvPr>
              <p:cNvSpPr>
                <a:spLocks/>
              </p:cNvSpPr>
              <p:nvPr/>
            </p:nvSpPr>
            <p:spPr bwMode="auto">
              <a:xfrm>
                <a:off x="2999" y="2807"/>
                <a:ext cx="226" cy="22"/>
              </a:xfrm>
              <a:custGeom>
                <a:avLst/>
                <a:gdLst>
                  <a:gd name="T0" fmla="*/ 134 w 2737"/>
                  <a:gd name="T1" fmla="*/ 268 h 268"/>
                  <a:gd name="T2" fmla="*/ 134 w 2737"/>
                  <a:gd name="T3" fmla="*/ 268 h 268"/>
                  <a:gd name="T4" fmla="*/ 2603 w 2737"/>
                  <a:gd name="T5" fmla="*/ 268 h 268"/>
                  <a:gd name="T6" fmla="*/ 2737 w 2737"/>
                  <a:gd name="T7" fmla="*/ 134 h 268"/>
                  <a:gd name="T8" fmla="*/ 2603 w 2737"/>
                  <a:gd name="T9" fmla="*/ 0 h 268"/>
                  <a:gd name="T10" fmla="*/ 134 w 2737"/>
                  <a:gd name="T11" fmla="*/ 0 h 268"/>
                  <a:gd name="T12" fmla="*/ 0 w 2737"/>
                  <a:gd name="T13" fmla="*/ 134 h 268"/>
                  <a:gd name="T14" fmla="*/ 134 w 2737"/>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7" h="268">
                    <a:moveTo>
                      <a:pt x="134" y="268"/>
                    </a:moveTo>
                    <a:lnTo>
                      <a:pt x="134" y="268"/>
                    </a:lnTo>
                    <a:lnTo>
                      <a:pt x="2603" y="268"/>
                    </a:lnTo>
                    <a:cubicBezTo>
                      <a:pt x="2677" y="268"/>
                      <a:pt x="2737" y="208"/>
                      <a:pt x="2737" y="134"/>
                    </a:cubicBezTo>
                    <a:cubicBezTo>
                      <a:pt x="2737" y="60"/>
                      <a:pt x="2677" y="0"/>
                      <a:pt x="2603"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 name="Freeform 16">
                <a:extLst>
                  <a:ext uri="{FF2B5EF4-FFF2-40B4-BE49-F238E27FC236}">
                    <a16:creationId xmlns:a16="http://schemas.microsoft.com/office/drawing/2014/main" id="{4D8C39FB-D76D-28BB-1257-A375387ECFFF}"/>
                  </a:ext>
                </a:extLst>
              </p:cNvPr>
              <p:cNvSpPr>
                <a:spLocks/>
              </p:cNvSpPr>
              <p:nvPr/>
            </p:nvSpPr>
            <p:spPr bwMode="auto">
              <a:xfrm>
                <a:off x="2999" y="2759"/>
                <a:ext cx="199" cy="22"/>
              </a:xfrm>
              <a:custGeom>
                <a:avLst/>
                <a:gdLst>
                  <a:gd name="T0" fmla="*/ 134 w 2411"/>
                  <a:gd name="T1" fmla="*/ 269 h 269"/>
                  <a:gd name="T2" fmla="*/ 134 w 2411"/>
                  <a:gd name="T3" fmla="*/ 269 h 269"/>
                  <a:gd name="T4" fmla="*/ 2277 w 2411"/>
                  <a:gd name="T5" fmla="*/ 269 h 269"/>
                  <a:gd name="T6" fmla="*/ 2411 w 2411"/>
                  <a:gd name="T7" fmla="*/ 134 h 269"/>
                  <a:gd name="T8" fmla="*/ 2277 w 2411"/>
                  <a:gd name="T9" fmla="*/ 0 h 269"/>
                  <a:gd name="T10" fmla="*/ 134 w 2411"/>
                  <a:gd name="T11" fmla="*/ 0 h 269"/>
                  <a:gd name="T12" fmla="*/ 0 w 2411"/>
                  <a:gd name="T13" fmla="*/ 134 h 269"/>
                  <a:gd name="T14" fmla="*/ 134 w 2411"/>
                  <a:gd name="T15" fmla="*/ 26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1" h="269">
                    <a:moveTo>
                      <a:pt x="134" y="269"/>
                    </a:moveTo>
                    <a:lnTo>
                      <a:pt x="134" y="269"/>
                    </a:lnTo>
                    <a:lnTo>
                      <a:pt x="2277" y="269"/>
                    </a:lnTo>
                    <a:cubicBezTo>
                      <a:pt x="2351" y="269"/>
                      <a:pt x="2411" y="208"/>
                      <a:pt x="2411" y="134"/>
                    </a:cubicBezTo>
                    <a:cubicBezTo>
                      <a:pt x="2411" y="60"/>
                      <a:pt x="2351" y="0"/>
                      <a:pt x="2277" y="0"/>
                    </a:cubicBezTo>
                    <a:lnTo>
                      <a:pt x="134" y="0"/>
                    </a:lnTo>
                    <a:cubicBezTo>
                      <a:pt x="60" y="0"/>
                      <a:pt x="0" y="60"/>
                      <a:pt x="0" y="134"/>
                    </a:cubicBezTo>
                    <a:cubicBezTo>
                      <a:pt x="0" y="208"/>
                      <a:pt x="60" y="269"/>
                      <a:pt x="134" y="269"/>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 name="Freeform 17">
                <a:extLst>
                  <a:ext uri="{FF2B5EF4-FFF2-40B4-BE49-F238E27FC236}">
                    <a16:creationId xmlns:a16="http://schemas.microsoft.com/office/drawing/2014/main" id="{CA50D434-9DE9-38FA-BC6B-D8B328777AB4}"/>
                  </a:ext>
                </a:extLst>
              </p:cNvPr>
              <p:cNvSpPr>
                <a:spLocks/>
              </p:cNvSpPr>
              <p:nvPr/>
            </p:nvSpPr>
            <p:spPr bwMode="auto">
              <a:xfrm>
                <a:off x="2999" y="2711"/>
                <a:ext cx="127" cy="23"/>
              </a:xfrm>
              <a:custGeom>
                <a:avLst/>
                <a:gdLst>
                  <a:gd name="T0" fmla="*/ 134 w 1540"/>
                  <a:gd name="T1" fmla="*/ 268 h 268"/>
                  <a:gd name="T2" fmla="*/ 134 w 1540"/>
                  <a:gd name="T3" fmla="*/ 268 h 268"/>
                  <a:gd name="T4" fmla="*/ 1405 w 1540"/>
                  <a:gd name="T5" fmla="*/ 268 h 268"/>
                  <a:gd name="T6" fmla="*/ 1540 w 1540"/>
                  <a:gd name="T7" fmla="*/ 134 h 268"/>
                  <a:gd name="T8" fmla="*/ 1405 w 1540"/>
                  <a:gd name="T9" fmla="*/ 0 h 268"/>
                  <a:gd name="T10" fmla="*/ 134 w 1540"/>
                  <a:gd name="T11" fmla="*/ 0 h 268"/>
                  <a:gd name="T12" fmla="*/ 0 w 1540"/>
                  <a:gd name="T13" fmla="*/ 134 h 268"/>
                  <a:gd name="T14" fmla="*/ 134 w 1540"/>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40" h="268">
                    <a:moveTo>
                      <a:pt x="134" y="268"/>
                    </a:moveTo>
                    <a:lnTo>
                      <a:pt x="134" y="268"/>
                    </a:lnTo>
                    <a:lnTo>
                      <a:pt x="1405" y="268"/>
                    </a:lnTo>
                    <a:cubicBezTo>
                      <a:pt x="1480" y="268"/>
                      <a:pt x="1540" y="208"/>
                      <a:pt x="1540" y="134"/>
                    </a:cubicBezTo>
                    <a:cubicBezTo>
                      <a:pt x="1540" y="60"/>
                      <a:pt x="1480" y="0"/>
                      <a:pt x="1405"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6" name="Freeform 18">
                <a:extLst>
                  <a:ext uri="{FF2B5EF4-FFF2-40B4-BE49-F238E27FC236}">
                    <a16:creationId xmlns:a16="http://schemas.microsoft.com/office/drawing/2014/main" id="{CB135A9F-2504-CD01-63B1-8B61F2261342}"/>
                  </a:ext>
                </a:extLst>
              </p:cNvPr>
              <p:cNvSpPr>
                <a:spLocks/>
              </p:cNvSpPr>
              <p:nvPr/>
            </p:nvSpPr>
            <p:spPr bwMode="auto">
              <a:xfrm>
                <a:off x="2999" y="2905"/>
                <a:ext cx="152" cy="22"/>
              </a:xfrm>
              <a:custGeom>
                <a:avLst/>
                <a:gdLst>
                  <a:gd name="T0" fmla="*/ 1708 w 1842"/>
                  <a:gd name="T1" fmla="*/ 0 h 268"/>
                  <a:gd name="T2" fmla="*/ 1708 w 1842"/>
                  <a:gd name="T3" fmla="*/ 0 h 268"/>
                  <a:gd name="T4" fmla="*/ 134 w 1842"/>
                  <a:gd name="T5" fmla="*/ 0 h 268"/>
                  <a:gd name="T6" fmla="*/ 0 w 1842"/>
                  <a:gd name="T7" fmla="*/ 134 h 268"/>
                  <a:gd name="T8" fmla="*/ 134 w 1842"/>
                  <a:gd name="T9" fmla="*/ 268 h 268"/>
                  <a:gd name="T10" fmla="*/ 1708 w 1842"/>
                  <a:gd name="T11" fmla="*/ 268 h 268"/>
                  <a:gd name="T12" fmla="*/ 1842 w 1842"/>
                  <a:gd name="T13" fmla="*/ 134 h 268"/>
                  <a:gd name="T14" fmla="*/ 1708 w 1842"/>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2" h="268">
                    <a:moveTo>
                      <a:pt x="1708" y="0"/>
                    </a:moveTo>
                    <a:lnTo>
                      <a:pt x="1708" y="0"/>
                    </a:lnTo>
                    <a:lnTo>
                      <a:pt x="134" y="0"/>
                    </a:lnTo>
                    <a:cubicBezTo>
                      <a:pt x="60" y="0"/>
                      <a:pt x="0" y="60"/>
                      <a:pt x="0" y="134"/>
                    </a:cubicBezTo>
                    <a:cubicBezTo>
                      <a:pt x="0" y="208"/>
                      <a:pt x="60" y="268"/>
                      <a:pt x="134" y="268"/>
                    </a:cubicBezTo>
                    <a:lnTo>
                      <a:pt x="1708" y="268"/>
                    </a:lnTo>
                    <a:cubicBezTo>
                      <a:pt x="1782" y="268"/>
                      <a:pt x="1842" y="208"/>
                      <a:pt x="1842" y="134"/>
                    </a:cubicBezTo>
                    <a:cubicBezTo>
                      <a:pt x="1842" y="60"/>
                      <a:pt x="1782" y="0"/>
                      <a:pt x="1708"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7" name="Freeform 19">
                <a:extLst>
                  <a:ext uri="{FF2B5EF4-FFF2-40B4-BE49-F238E27FC236}">
                    <a16:creationId xmlns:a16="http://schemas.microsoft.com/office/drawing/2014/main" id="{51078E08-ACA4-26FF-3C60-C2FEA0B3097E}"/>
                  </a:ext>
                </a:extLst>
              </p:cNvPr>
              <p:cNvSpPr>
                <a:spLocks/>
              </p:cNvSpPr>
              <p:nvPr/>
            </p:nvSpPr>
            <p:spPr bwMode="auto">
              <a:xfrm>
                <a:off x="2884" y="2711"/>
                <a:ext cx="91" cy="23"/>
              </a:xfrm>
              <a:custGeom>
                <a:avLst/>
                <a:gdLst>
                  <a:gd name="T0" fmla="*/ 134 w 1111"/>
                  <a:gd name="T1" fmla="*/ 268 h 268"/>
                  <a:gd name="T2" fmla="*/ 134 w 1111"/>
                  <a:gd name="T3" fmla="*/ 268 h 268"/>
                  <a:gd name="T4" fmla="*/ 977 w 1111"/>
                  <a:gd name="T5" fmla="*/ 268 h 268"/>
                  <a:gd name="T6" fmla="*/ 1111 w 1111"/>
                  <a:gd name="T7" fmla="*/ 134 h 268"/>
                  <a:gd name="T8" fmla="*/ 977 w 1111"/>
                  <a:gd name="T9" fmla="*/ 0 h 268"/>
                  <a:gd name="T10" fmla="*/ 134 w 1111"/>
                  <a:gd name="T11" fmla="*/ 0 h 268"/>
                  <a:gd name="T12" fmla="*/ 0 w 1111"/>
                  <a:gd name="T13" fmla="*/ 134 h 268"/>
                  <a:gd name="T14" fmla="*/ 134 w 1111"/>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11" h="268">
                    <a:moveTo>
                      <a:pt x="134" y="268"/>
                    </a:moveTo>
                    <a:lnTo>
                      <a:pt x="134" y="268"/>
                    </a:lnTo>
                    <a:lnTo>
                      <a:pt x="977" y="268"/>
                    </a:lnTo>
                    <a:cubicBezTo>
                      <a:pt x="1051" y="268"/>
                      <a:pt x="1111" y="208"/>
                      <a:pt x="1111" y="134"/>
                    </a:cubicBezTo>
                    <a:cubicBezTo>
                      <a:pt x="1111" y="60"/>
                      <a:pt x="1051" y="0"/>
                      <a:pt x="977"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8" name="Freeform 20">
                <a:extLst>
                  <a:ext uri="{FF2B5EF4-FFF2-40B4-BE49-F238E27FC236}">
                    <a16:creationId xmlns:a16="http://schemas.microsoft.com/office/drawing/2014/main" id="{40EA4DA4-F4DA-FBAB-4134-1D2E58D483BF}"/>
                  </a:ext>
                </a:extLst>
              </p:cNvPr>
              <p:cNvSpPr>
                <a:spLocks/>
              </p:cNvSpPr>
              <p:nvPr/>
            </p:nvSpPr>
            <p:spPr bwMode="auto">
              <a:xfrm>
                <a:off x="2802" y="2766"/>
                <a:ext cx="173" cy="22"/>
              </a:xfrm>
              <a:custGeom>
                <a:avLst/>
                <a:gdLst>
                  <a:gd name="T0" fmla="*/ 134 w 2101"/>
                  <a:gd name="T1" fmla="*/ 268 h 268"/>
                  <a:gd name="T2" fmla="*/ 134 w 2101"/>
                  <a:gd name="T3" fmla="*/ 268 h 268"/>
                  <a:gd name="T4" fmla="*/ 1967 w 2101"/>
                  <a:gd name="T5" fmla="*/ 268 h 268"/>
                  <a:gd name="T6" fmla="*/ 2101 w 2101"/>
                  <a:gd name="T7" fmla="*/ 134 h 268"/>
                  <a:gd name="T8" fmla="*/ 1967 w 2101"/>
                  <a:gd name="T9" fmla="*/ 0 h 268"/>
                  <a:gd name="T10" fmla="*/ 134 w 2101"/>
                  <a:gd name="T11" fmla="*/ 0 h 268"/>
                  <a:gd name="T12" fmla="*/ 0 w 2101"/>
                  <a:gd name="T13" fmla="*/ 134 h 268"/>
                  <a:gd name="T14" fmla="*/ 134 w 2101"/>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1" h="268">
                    <a:moveTo>
                      <a:pt x="134" y="268"/>
                    </a:moveTo>
                    <a:lnTo>
                      <a:pt x="134" y="268"/>
                    </a:lnTo>
                    <a:lnTo>
                      <a:pt x="1967" y="268"/>
                    </a:lnTo>
                    <a:cubicBezTo>
                      <a:pt x="2041" y="268"/>
                      <a:pt x="2101" y="208"/>
                      <a:pt x="2101" y="134"/>
                    </a:cubicBezTo>
                    <a:cubicBezTo>
                      <a:pt x="2101" y="60"/>
                      <a:pt x="2041" y="0"/>
                      <a:pt x="1967"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9" name="Freeform 21">
                <a:extLst>
                  <a:ext uri="{FF2B5EF4-FFF2-40B4-BE49-F238E27FC236}">
                    <a16:creationId xmlns:a16="http://schemas.microsoft.com/office/drawing/2014/main" id="{EAE56279-C876-578A-AE63-93DD516E5675}"/>
                  </a:ext>
                </a:extLst>
              </p:cNvPr>
              <p:cNvSpPr>
                <a:spLocks/>
              </p:cNvSpPr>
              <p:nvPr/>
            </p:nvSpPr>
            <p:spPr bwMode="auto">
              <a:xfrm>
                <a:off x="2814" y="2820"/>
                <a:ext cx="161" cy="22"/>
              </a:xfrm>
              <a:custGeom>
                <a:avLst/>
                <a:gdLst>
                  <a:gd name="T0" fmla="*/ 1821 w 1955"/>
                  <a:gd name="T1" fmla="*/ 269 h 269"/>
                  <a:gd name="T2" fmla="*/ 1821 w 1955"/>
                  <a:gd name="T3" fmla="*/ 269 h 269"/>
                  <a:gd name="T4" fmla="*/ 1955 w 1955"/>
                  <a:gd name="T5" fmla="*/ 134 h 269"/>
                  <a:gd name="T6" fmla="*/ 1821 w 1955"/>
                  <a:gd name="T7" fmla="*/ 0 h 269"/>
                  <a:gd name="T8" fmla="*/ 135 w 1955"/>
                  <a:gd name="T9" fmla="*/ 0 h 269"/>
                  <a:gd name="T10" fmla="*/ 0 w 1955"/>
                  <a:gd name="T11" fmla="*/ 134 h 269"/>
                  <a:gd name="T12" fmla="*/ 135 w 1955"/>
                  <a:gd name="T13" fmla="*/ 269 h 269"/>
                  <a:gd name="T14" fmla="*/ 1821 w 1955"/>
                  <a:gd name="T15" fmla="*/ 26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55" h="269">
                    <a:moveTo>
                      <a:pt x="1821" y="269"/>
                    </a:moveTo>
                    <a:lnTo>
                      <a:pt x="1821" y="269"/>
                    </a:lnTo>
                    <a:cubicBezTo>
                      <a:pt x="1895" y="269"/>
                      <a:pt x="1955" y="208"/>
                      <a:pt x="1955" y="134"/>
                    </a:cubicBezTo>
                    <a:cubicBezTo>
                      <a:pt x="1955" y="60"/>
                      <a:pt x="1895" y="0"/>
                      <a:pt x="1821" y="0"/>
                    </a:cubicBezTo>
                    <a:lnTo>
                      <a:pt x="135" y="0"/>
                    </a:lnTo>
                    <a:cubicBezTo>
                      <a:pt x="60" y="0"/>
                      <a:pt x="0" y="60"/>
                      <a:pt x="0" y="134"/>
                    </a:cubicBezTo>
                    <a:cubicBezTo>
                      <a:pt x="0" y="208"/>
                      <a:pt x="60" y="269"/>
                      <a:pt x="135" y="269"/>
                    </a:cubicBezTo>
                    <a:lnTo>
                      <a:pt x="1821" y="269"/>
                    </a:ln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0" name="Freeform 22">
                <a:extLst>
                  <a:ext uri="{FF2B5EF4-FFF2-40B4-BE49-F238E27FC236}">
                    <a16:creationId xmlns:a16="http://schemas.microsoft.com/office/drawing/2014/main" id="{869F1A51-BE13-FFA3-1879-FF7162936141}"/>
                  </a:ext>
                </a:extLst>
              </p:cNvPr>
              <p:cNvSpPr>
                <a:spLocks/>
              </p:cNvSpPr>
              <p:nvPr/>
            </p:nvSpPr>
            <p:spPr bwMode="auto">
              <a:xfrm>
                <a:off x="2609" y="2200"/>
                <a:ext cx="54" cy="53"/>
              </a:xfrm>
              <a:custGeom>
                <a:avLst/>
                <a:gdLst>
                  <a:gd name="T0" fmla="*/ 324 w 648"/>
                  <a:gd name="T1" fmla="*/ 648 h 648"/>
                  <a:gd name="T2" fmla="*/ 324 w 648"/>
                  <a:gd name="T3" fmla="*/ 648 h 648"/>
                  <a:gd name="T4" fmla="*/ 648 w 648"/>
                  <a:gd name="T5" fmla="*/ 324 h 648"/>
                  <a:gd name="T6" fmla="*/ 324 w 648"/>
                  <a:gd name="T7" fmla="*/ 0 h 648"/>
                  <a:gd name="T8" fmla="*/ 0 w 648"/>
                  <a:gd name="T9" fmla="*/ 324 h 648"/>
                  <a:gd name="T10" fmla="*/ 324 w 648"/>
                  <a:gd name="T11" fmla="*/ 648 h 648"/>
                </a:gdLst>
                <a:ahLst/>
                <a:cxnLst>
                  <a:cxn ang="0">
                    <a:pos x="T0" y="T1"/>
                  </a:cxn>
                  <a:cxn ang="0">
                    <a:pos x="T2" y="T3"/>
                  </a:cxn>
                  <a:cxn ang="0">
                    <a:pos x="T4" y="T5"/>
                  </a:cxn>
                  <a:cxn ang="0">
                    <a:pos x="T6" y="T7"/>
                  </a:cxn>
                  <a:cxn ang="0">
                    <a:pos x="T8" y="T9"/>
                  </a:cxn>
                  <a:cxn ang="0">
                    <a:pos x="T10" y="T11"/>
                  </a:cxn>
                </a:cxnLst>
                <a:rect l="0" t="0" r="r" b="b"/>
                <a:pathLst>
                  <a:path w="648" h="648">
                    <a:moveTo>
                      <a:pt x="324" y="648"/>
                    </a:moveTo>
                    <a:lnTo>
                      <a:pt x="324" y="648"/>
                    </a:lnTo>
                    <a:cubicBezTo>
                      <a:pt x="502" y="648"/>
                      <a:pt x="648" y="502"/>
                      <a:pt x="648" y="324"/>
                    </a:cubicBezTo>
                    <a:cubicBezTo>
                      <a:pt x="648" y="145"/>
                      <a:pt x="502" y="0"/>
                      <a:pt x="324" y="0"/>
                    </a:cubicBezTo>
                    <a:cubicBezTo>
                      <a:pt x="145" y="0"/>
                      <a:pt x="0" y="145"/>
                      <a:pt x="0" y="324"/>
                    </a:cubicBezTo>
                    <a:cubicBezTo>
                      <a:pt x="0" y="502"/>
                      <a:pt x="145" y="648"/>
                      <a:pt x="324" y="648"/>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1" name="Freeform 23">
                <a:extLst>
                  <a:ext uri="{FF2B5EF4-FFF2-40B4-BE49-F238E27FC236}">
                    <a16:creationId xmlns:a16="http://schemas.microsoft.com/office/drawing/2014/main" id="{7B766B6F-B0AB-4CE4-8970-3AC6FC87B8D6}"/>
                  </a:ext>
                </a:extLst>
              </p:cNvPr>
              <p:cNvSpPr>
                <a:spLocks/>
              </p:cNvSpPr>
              <p:nvPr/>
            </p:nvSpPr>
            <p:spPr bwMode="auto">
              <a:xfrm>
                <a:off x="2609" y="2015"/>
                <a:ext cx="54" cy="54"/>
              </a:xfrm>
              <a:custGeom>
                <a:avLst/>
                <a:gdLst>
                  <a:gd name="T0" fmla="*/ 648 w 648"/>
                  <a:gd name="T1" fmla="*/ 324 h 648"/>
                  <a:gd name="T2" fmla="*/ 648 w 648"/>
                  <a:gd name="T3" fmla="*/ 324 h 648"/>
                  <a:gd name="T4" fmla="*/ 324 w 648"/>
                  <a:gd name="T5" fmla="*/ 0 h 648"/>
                  <a:gd name="T6" fmla="*/ 0 w 648"/>
                  <a:gd name="T7" fmla="*/ 324 h 648"/>
                  <a:gd name="T8" fmla="*/ 324 w 648"/>
                  <a:gd name="T9" fmla="*/ 648 h 648"/>
                  <a:gd name="T10" fmla="*/ 648 w 648"/>
                  <a:gd name="T11" fmla="*/ 324 h 648"/>
                </a:gdLst>
                <a:ahLst/>
                <a:cxnLst>
                  <a:cxn ang="0">
                    <a:pos x="T0" y="T1"/>
                  </a:cxn>
                  <a:cxn ang="0">
                    <a:pos x="T2" y="T3"/>
                  </a:cxn>
                  <a:cxn ang="0">
                    <a:pos x="T4" y="T5"/>
                  </a:cxn>
                  <a:cxn ang="0">
                    <a:pos x="T6" y="T7"/>
                  </a:cxn>
                  <a:cxn ang="0">
                    <a:pos x="T8" y="T9"/>
                  </a:cxn>
                  <a:cxn ang="0">
                    <a:pos x="T10" y="T11"/>
                  </a:cxn>
                </a:cxnLst>
                <a:rect l="0" t="0" r="r" b="b"/>
                <a:pathLst>
                  <a:path w="648" h="648">
                    <a:moveTo>
                      <a:pt x="648" y="324"/>
                    </a:moveTo>
                    <a:lnTo>
                      <a:pt x="648" y="324"/>
                    </a:lnTo>
                    <a:cubicBezTo>
                      <a:pt x="648" y="146"/>
                      <a:pt x="502" y="0"/>
                      <a:pt x="324" y="0"/>
                    </a:cubicBezTo>
                    <a:cubicBezTo>
                      <a:pt x="145" y="0"/>
                      <a:pt x="0" y="146"/>
                      <a:pt x="0" y="324"/>
                    </a:cubicBezTo>
                    <a:cubicBezTo>
                      <a:pt x="0" y="503"/>
                      <a:pt x="145" y="648"/>
                      <a:pt x="324" y="648"/>
                    </a:cubicBezTo>
                    <a:cubicBezTo>
                      <a:pt x="502" y="648"/>
                      <a:pt x="648" y="503"/>
                      <a:pt x="648" y="32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2" name="Freeform 24">
                <a:extLst>
                  <a:ext uri="{FF2B5EF4-FFF2-40B4-BE49-F238E27FC236}">
                    <a16:creationId xmlns:a16="http://schemas.microsoft.com/office/drawing/2014/main" id="{A65A3C44-34DE-0F02-81D9-EA218D37635D}"/>
                  </a:ext>
                </a:extLst>
              </p:cNvPr>
              <p:cNvSpPr>
                <a:spLocks/>
              </p:cNvSpPr>
              <p:nvPr/>
            </p:nvSpPr>
            <p:spPr bwMode="auto">
              <a:xfrm>
                <a:off x="2783" y="2106"/>
                <a:ext cx="53" cy="54"/>
              </a:xfrm>
              <a:custGeom>
                <a:avLst/>
                <a:gdLst>
                  <a:gd name="T0" fmla="*/ 324 w 648"/>
                  <a:gd name="T1" fmla="*/ 648 h 648"/>
                  <a:gd name="T2" fmla="*/ 324 w 648"/>
                  <a:gd name="T3" fmla="*/ 648 h 648"/>
                  <a:gd name="T4" fmla="*/ 648 w 648"/>
                  <a:gd name="T5" fmla="*/ 324 h 648"/>
                  <a:gd name="T6" fmla="*/ 324 w 648"/>
                  <a:gd name="T7" fmla="*/ 0 h 648"/>
                  <a:gd name="T8" fmla="*/ 0 w 648"/>
                  <a:gd name="T9" fmla="*/ 324 h 648"/>
                  <a:gd name="T10" fmla="*/ 324 w 648"/>
                  <a:gd name="T11" fmla="*/ 648 h 648"/>
                </a:gdLst>
                <a:ahLst/>
                <a:cxnLst>
                  <a:cxn ang="0">
                    <a:pos x="T0" y="T1"/>
                  </a:cxn>
                  <a:cxn ang="0">
                    <a:pos x="T2" y="T3"/>
                  </a:cxn>
                  <a:cxn ang="0">
                    <a:pos x="T4" y="T5"/>
                  </a:cxn>
                  <a:cxn ang="0">
                    <a:pos x="T6" y="T7"/>
                  </a:cxn>
                  <a:cxn ang="0">
                    <a:pos x="T8" y="T9"/>
                  </a:cxn>
                  <a:cxn ang="0">
                    <a:pos x="T10" y="T11"/>
                  </a:cxn>
                </a:cxnLst>
                <a:rect l="0" t="0" r="r" b="b"/>
                <a:pathLst>
                  <a:path w="648" h="648">
                    <a:moveTo>
                      <a:pt x="324" y="648"/>
                    </a:moveTo>
                    <a:lnTo>
                      <a:pt x="324" y="648"/>
                    </a:lnTo>
                    <a:cubicBezTo>
                      <a:pt x="502" y="648"/>
                      <a:pt x="648" y="503"/>
                      <a:pt x="648" y="324"/>
                    </a:cubicBezTo>
                    <a:cubicBezTo>
                      <a:pt x="648" y="146"/>
                      <a:pt x="502" y="0"/>
                      <a:pt x="324" y="0"/>
                    </a:cubicBezTo>
                    <a:cubicBezTo>
                      <a:pt x="145" y="0"/>
                      <a:pt x="0" y="146"/>
                      <a:pt x="0" y="324"/>
                    </a:cubicBezTo>
                    <a:cubicBezTo>
                      <a:pt x="0" y="503"/>
                      <a:pt x="145" y="648"/>
                      <a:pt x="324" y="648"/>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3" name="Freeform 25">
                <a:extLst>
                  <a:ext uri="{FF2B5EF4-FFF2-40B4-BE49-F238E27FC236}">
                    <a16:creationId xmlns:a16="http://schemas.microsoft.com/office/drawing/2014/main" id="{B53E58A1-EA85-1BE2-D738-0F7F08AB1415}"/>
                  </a:ext>
                </a:extLst>
              </p:cNvPr>
              <p:cNvSpPr>
                <a:spLocks noEditPoints="1"/>
              </p:cNvSpPr>
              <p:nvPr/>
            </p:nvSpPr>
            <p:spPr bwMode="auto">
              <a:xfrm>
                <a:off x="1952" y="1456"/>
                <a:ext cx="725" cy="452"/>
              </a:xfrm>
              <a:custGeom>
                <a:avLst/>
                <a:gdLst>
                  <a:gd name="T0" fmla="*/ 3853 w 8778"/>
                  <a:gd name="T1" fmla="*/ 854 h 5477"/>
                  <a:gd name="T2" fmla="*/ 3853 w 8778"/>
                  <a:gd name="T3" fmla="*/ 1122 h 5477"/>
                  <a:gd name="T4" fmla="*/ 2479 w 8778"/>
                  <a:gd name="T5" fmla="*/ 2496 h 5477"/>
                  <a:gd name="T6" fmla="*/ 3853 w 8778"/>
                  <a:gd name="T7" fmla="*/ 854 h 5477"/>
                  <a:gd name="T8" fmla="*/ 423 w 8778"/>
                  <a:gd name="T9" fmla="*/ 5053 h 5477"/>
                  <a:gd name="T10" fmla="*/ 1441 w 8778"/>
                  <a:gd name="T11" fmla="*/ 5477 h 5477"/>
                  <a:gd name="T12" fmla="*/ 8355 w 8778"/>
                  <a:gd name="T13" fmla="*/ 5053 h 5477"/>
                  <a:gd name="T14" fmla="*/ 8355 w 8778"/>
                  <a:gd name="T15" fmla="*/ 3019 h 5477"/>
                  <a:gd name="T16" fmla="*/ 7390 w 8778"/>
                  <a:gd name="T17" fmla="*/ 2465 h 5477"/>
                  <a:gd name="T18" fmla="*/ 6163 w 8778"/>
                  <a:gd name="T19" fmla="*/ 1234 h 5477"/>
                  <a:gd name="T20" fmla="*/ 5869 w 8778"/>
                  <a:gd name="T21" fmla="*/ 1178 h 5477"/>
                  <a:gd name="T22" fmla="*/ 3840 w 8778"/>
                  <a:gd name="T23" fmla="*/ 0 h 5477"/>
                  <a:gd name="T24" fmla="*/ 1504 w 8778"/>
                  <a:gd name="T25" fmla="*/ 2335 h 5477"/>
                  <a:gd name="T26" fmla="*/ 1507 w 8778"/>
                  <a:gd name="T27" fmla="*/ 2459 h 5477"/>
                  <a:gd name="T28" fmla="*/ 1507 w 8778"/>
                  <a:gd name="T29" fmla="*/ 2466 h 5477"/>
                  <a:gd name="T30" fmla="*/ 1506 w 8778"/>
                  <a:gd name="T31" fmla="*/ 2479 h 5477"/>
                  <a:gd name="T32" fmla="*/ 1504 w 8778"/>
                  <a:gd name="T33" fmla="*/ 2493 h 5477"/>
                  <a:gd name="T34" fmla="*/ 1500 w 8778"/>
                  <a:gd name="T35" fmla="*/ 2506 h 5477"/>
                  <a:gd name="T36" fmla="*/ 1496 w 8778"/>
                  <a:gd name="T37" fmla="*/ 2518 h 5477"/>
                  <a:gd name="T38" fmla="*/ 1490 w 8778"/>
                  <a:gd name="T39" fmla="*/ 2529 h 5477"/>
                  <a:gd name="T40" fmla="*/ 1483 w 8778"/>
                  <a:gd name="T41" fmla="*/ 2540 h 5477"/>
                  <a:gd name="T42" fmla="*/ 1475 w 8778"/>
                  <a:gd name="T43" fmla="*/ 2550 h 5477"/>
                  <a:gd name="T44" fmla="*/ 1471 w 8778"/>
                  <a:gd name="T45" fmla="*/ 2555 h 5477"/>
                  <a:gd name="T46" fmla="*/ 1461 w 8778"/>
                  <a:gd name="T47" fmla="*/ 2564 h 5477"/>
                  <a:gd name="T48" fmla="*/ 1451 w 8778"/>
                  <a:gd name="T49" fmla="*/ 2572 h 5477"/>
                  <a:gd name="T50" fmla="*/ 1440 w 8778"/>
                  <a:gd name="T51" fmla="*/ 2579 h 5477"/>
                  <a:gd name="T52" fmla="*/ 1428 w 8778"/>
                  <a:gd name="T53" fmla="*/ 2585 h 5477"/>
                  <a:gd name="T54" fmla="*/ 1416 w 8778"/>
                  <a:gd name="T55" fmla="*/ 2589 h 5477"/>
                  <a:gd name="T56" fmla="*/ 1403 w 8778"/>
                  <a:gd name="T57" fmla="*/ 2593 h 5477"/>
                  <a:gd name="T58" fmla="*/ 1390 w 8778"/>
                  <a:gd name="T59" fmla="*/ 2595 h 5477"/>
                  <a:gd name="T60" fmla="*/ 1379 w 8778"/>
                  <a:gd name="T61" fmla="*/ 2596 h 5477"/>
                  <a:gd name="T62" fmla="*/ 0 w 8778"/>
                  <a:gd name="T63" fmla="*/ 4036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778" h="5477">
                    <a:moveTo>
                      <a:pt x="3853" y="854"/>
                    </a:moveTo>
                    <a:lnTo>
                      <a:pt x="3853" y="854"/>
                    </a:lnTo>
                    <a:cubicBezTo>
                      <a:pt x="3927" y="854"/>
                      <a:pt x="3987" y="914"/>
                      <a:pt x="3987" y="988"/>
                    </a:cubicBezTo>
                    <a:cubicBezTo>
                      <a:pt x="3987" y="1062"/>
                      <a:pt x="3927" y="1122"/>
                      <a:pt x="3853" y="1122"/>
                    </a:cubicBezTo>
                    <a:cubicBezTo>
                      <a:pt x="3169" y="1122"/>
                      <a:pt x="2613" y="1679"/>
                      <a:pt x="2613" y="2362"/>
                    </a:cubicBezTo>
                    <a:cubicBezTo>
                      <a:pt x="2613" y="2436"/>
                      <a:pt x="2553" y="2496"/>
                      <a:pt x="2479" y="2496"/>
                    </a:cubicBezTo>
                    <a:cubicBezTo>
                      <a:pt x="2405" y="2496"/>
                      <a:pt x="2345" y="2436"/>
                      <a:pt x="2345" y="2362"/>
                    </a:cubicBezTo>
                    <a:cubicBezTo>
                      <a:pt x="2345" y="1531"/>
                      <a:pt x="3022" y="854"/>
                      <a:pt x="3853" y="854"/>
                    </a:cubicBezTo>
                    <a:lnTo>
                      <a:pt x="3853" y="854"/>
                    </a:lnTo>
                    <a:close/>
                    <a:moveTo>
                      <a:pt x="423" y="5053"/>
                    </a:moveTo>
                    <a:lnTo>
                      <a:pt x="423" y="5053"/>
                    </a:lnTo>
                    <a:cubicBezTo>
                      <a:pt x="696" y="5326"/>
                      <a:pt x="1058" y="5477"/>
                      <a:pt x="1441" y="5477"/>
                    </a:cubicBezTo>
                    <a:lnTo>
                      <a:pt x="7337" y="5477"/>
                    </a:lnTo>
                    <a:cubicBezTo>
                      <a:pt x="7720" y="5477"/>
                      <a:pt x="8082" y="5326"/>
                      <a:pt x="8355" y="5053"/>
                    </a:cubicBezTo>
                    <a:cubicBezTo>
                      <a:pt x="8628" y="4780"/>
                      <a:pt x="8778" y="4419"/>
                      <a:pt x="8778" y="4036"/>
                    </a:cubicBezTo>
                    <a:cubicBezTo>
                      <a:pt x="8778" y="3653"/>
                      <a:pt x="8628" y="3292"/>
                      <a:pt x="8355" y="3019"/>
                    </a:cubicBezTo>
                    <a:cubicBezTo>
                      <a:pt x="8126" y="2790"/>
                      <a:pt x="7825" y="2643"/>
                      <a:pt x="7508" y="2605"/>
                    </a:cubicBezTo>
                    <a:cubicBezTo>
                      <a:pt x="7438" y="2597"/>
                      <a:pt x="7386" y="2536"/>
                      <a:pt x="7390" y="2465"/>
                    </a:cubicBezTo>
                    <a:cubicBezTo>
                      <a:pt x="7390" y="2464"/>
                      <a:pt x="7390" y="2463"/>
                      <a:pt x="7390" y="2461"/>
                    </a:cubicBezTo>
                    <a:cubicBezTo>
                      <a:pt x="7390" y="1785"/>
                      <a:pt x="6840" y="1234"/>
                      <a:pt x="6163" y="1234"/>
                    </a:cubicBezTo>
                    <a:cubicBezTo>
                      <a:pt x="6109" y="1234"/>
                      <a:pt x="6055" y="1238"/>
                      <a:pt x="6003" y="1245"/>
                    </a:cubicBezTo>
                    <a:cubicBezTo>
                      <a:pt x="5949" y="1252"/>
                      <a:pt x="5896" y="1226"/>
                      <a:pt x="5869" y="1178"/>
                    </a:cubicBezTo>
                    <a:cubicBezTo>
                      <a:pt x="5668" y="827"/>
                      <a:pt x="5378" y="532"/>
                      <a:pt x="5029" y="325"/>
                    </a:cubicBezTo>
                    <a:cubicBezTo>
                      <a:pt x="4670" y="112"/>
                      <a:pt x="4259" y="0"/>
                      <a:pt x="3840" y="0"/>
                    </a:cubicBezTo>
                    <a:cubicBezTo>
                      <a:pt x="3216" y="0"/>
                      <a:pt x="2629" y="243"/>
                      <a:pt x="2188" y="684"/>
                    </a:cubicBezTo>
                    <a:cubicBezTo>
                      <a:pt x="1747" y="1125"/>
                      <a:pt x="1504" y="1711"/>
                      <a:pt x="1504" y="2335"/>
                    </a:cubicBezTo>
                    <a:cubicBezTo>
                      <a:pt x="1504" y="2375"/>
                      <a:pt x="1505" y="2416"/>
                      <a:pt x="1507" y="2455"/>
                    </a:cubicBezTo>
                    <a:cubicBezTo>
                      <a:pt x="1508" y="2457"/>
                      <a:pt x="1507" y="2458"/>
                      <a:pt x="1507" y="2459"/>
                    </a:cubicBezTo>
                    <a:cubicBezTo>
                      <a:pt x="1507" y="2460"/>
                      <a:pt x="1508" y="2461"/>
                      <a:pt x="1508" y="2462"/>
                    </a:cubicBezTo>
                    <a:cubicBezTo>
                      <a:pt x="1508" y="2464"/>
                      <a:pt x="1507" y="2465"/>
                      <a:pt x="1507" y="2466"/>
                    </a:cubicBezTo>
                    <a:cubicBezTo>
                      <a:pt x="1507" y="2468"/>
                      <a:pt x="1507" y="2470"/>
                      <a:pt x="1507" y="2472"/>
                    </a:cubicBezTo>
                    <a:cubicBezTo>
                      <a:pt x="1507" y="2475"/>
                      <a:pt x="1507" y="2477"/>
                      <a:pt x="1506" y="2479"/>
                    </a:cubicBezTo>
                    <a:cubicBezTo>
                      <a:pt x="1506" y="2481"/>
                      <a:pt x="1506" y="2483"/>
                      <a:pt x="1506" y="2485"/>
                    </a:cubicBezTo>
                    <a:cubicBezTo>
                      <a:pt x="1505" y="2488"/>
                      <a:pt x="1505" y="2490"/>
                      <a:pt x="1504" y="2493"/>
                    </a:cubicBezTo>
                    <a:cubicBezTo>
                      <a:pt x="1504" y="2494"/>
                      <a:pt x="1503" y="2496"/>
                      <a:pt x="1503" y="2498"/>
                    </a:cubicBezTo>
                    <a:cubicBezTo>
                      <a:pt x="1502" y="2500"/>
                      <a:pt x="1501" y="2503"/>
                      <a:pt x="1500" y="2506"/>
                    </a:cubicBezTo>
                    <a:cubicBezTo>
                      <a:pt x="1500" y="2507"/>
                      <a:pt x="1499" y="2509"/>
                      <a:pt x="1499" y="2510"/>
                    </a:cubicBezTo>
                    <a:cubicBezTo>
                      <a:pt x="1498" y="2513"/>
                      <a:pt x="1497" y="2515"/>
                      <a:pt x="1496" y="2518"/>
                    </a:cubicBezTo>
                    <a:cubicBezTo>
                      <a:pt x="1495" y="2519"/>
                      <a:pt x="1494" y="2521"/>
                      <a:pt x="1493" y="2522"/>
                    </a:cubicBezTo>
                    <a:cubicBezTo>
                      <a:pt x="1492" y="2525"/>
                      <a:pt x="1491" y="2527"/>
                      <a:pt x="1490" y="2529"/>
                    </a:cubicBezTo>
                    <a:cubicBezTo>
                      <a:pt x="1489" y="2531"/>
                      <a:pt x="1488" y="2532"/>
                      <a:pt x="1487" y="2534"/>
                    </a:cubicBezTo>
                    <a:cubicBezTo>
                      <a:pt x="1486" y="2536"/>
                      <a:pt x="1484" y="2538"/>
                      <a:pt x="1483" y="2540"/>
                    </a:cubicBezTo>
                    <a:cubicBezTo>
                      <a:pt x="1482" y="2542"/>
                      <a:pt x="1480" y="2543"/>
                      <a:pt x="1479" y="2545"/>
                    </a:cubicBezTo>
                    <a:cubicBezTo>
                      <a:pt x="1478" y="2547"/>
                      <a:pt x="1476" y="2549"/>
                      <a:pt x="1475" y="2550"/>
                    </a:cubicBezTo>
                    <a:cubicBezTo>
                      <a:pt x="1474" y="2551"/>
                      <a:pt x="1473" y="2552"/>
                      <a:pt x="1473" y="2553"/>
                    </a:cubicBezTo>
                    <a:cubicBezTo>
                      <a:pt x="1472" y="2553"/>
                      <a:pt x="1471" y="2554"/>
                      <a:pt x="1471" y="2555"/>
                    </a:cubicBezTo>
                    <a:cubicBezTo>
                      <a:pt x="1469" y="2557"/>
                      <a:pt x="1467" y="2558"/>
                      <a:pt x="1466" y="2560"/>
                    </a:cubicBezTo>
                    <a:cubicBezTo>
                      <a:pt x="1464" y="2561"/>
                      <a:pt x="1463" y="2563"/>
                      <a:pt x="1461" y="2564"/>
                    </a:cubicBezTo>
                    <a:cubicBezTo>
                      <a:pt x="1459" y="2565"/>
                      <a:pt x="1457" y="2567"/>
                      <a:pt x="1456" y="2568"/>
                    </a:cubicBezTo>
                    <a:cubicBezTo>
                      <a:pt x="1454" y="2570"/>
                      <a:pt x="1452" y="2571"/>
                      <a:pt x="1451" y="2572"/>
                    </a:cubicBezTo>
                    <a:cubicBezTo>
                      <a:pt x="1449" y="2573"/>
                      <a:pt x="1447" y="2575"/>
                      <a:pt x="1445" y="2576"/>
                    </a:cubicBezTo>
                    <a:cubicBezTo>
                      <a:pt x="1443" y="2577"/>
                      <a:pt x="1442" y="2578"/>
                      <a:pt x="1440" y="2579"/>
                    </a:cubicBezTo>
                    <a:cubicBezTo>
                      <a:pt x="1438" y="2580"/>
                      <a:pt x="1435" y="2581"/>
                      <a:pt x="1433" y="2582"/>
                    </a:cubicBezTo>
                    <a:cubicBezTo>
                      <a:pt x="1432" y="2583"/>
                      <a:pt x="1430" y="2584"/>
                      <a:pt x="1428" y="2585"/>
                    </a:cubicBezTo>
                    <a:cubicBezTo>
                      <a:pt x="1426" y="2586"/>
                      <a:pt x="1424" y="2587"/>
                      <a:pt x="1421" y="2588"/>
                    </a:cubicBezTo>
                    <a:cubicBezTo>
                      <a:pt x="1419" y="2588"/>
                      <a:pt x="1418" y="2589"/>
                      <a:pt x="1416" y="2589"/>
                    </a:cubicBezTo>
                    <a:cubicBezTo>
                      <a:pt x="1414" y="2590"/>
                      <a:pt x="1411" y="2591"/>
                      <a:pt x="1409" y="2592"/>
                    </a:cubicBezTo>
                    <a:cubicBezTo>
                      <a:pt x="1407" y="2592"/>
                      <a:pt x="1405" y="2593"/>
                      <a:pt x="1403" y="2593"/>
                    </a:cubicBezTo>
                    <a:cubicBezTo>
                      <a:pt x="1401" y="2594"/>
                      <a:pt x="1399" y="2594"/>
                      <a:pt x="1396" y="2595"/>
                    </a:cubicBezTo>
                    <a:cubicBezTo>
                      <a:pt x="1394" y="2595"/>
                      <a:pt x="1392" y="2595"/>
                      <a:pt x="1390" y="2595"/>
                    </a:cubicBezTo>
                    <a:cubicBezTo>
                      <a:pt x="1388" y="2596"/>
                      <a:pt x="1385" y="2596"/>
                      <a:pt x="1383" y="2596"/>
                    </a:cubicBezTo>
                    <a:cubicBezTo>
                      <a:pt x="1382" y="2596"/>
                      <a:pt x="1381" y="2596"/>
                      <a:pt x="1379" y="2596"/>
                    </a:cubicBezTo>
                    <a:cubicBezTo>
                      <a:pt x="1009" y="2612"/>
                      <a:pt x="662" y="2769"/>
                      <a:pt x="403" y="3039"/>
                    </a:cubicBezTo>
                    <a:cubicBezTo>
                      <a:pt x="143" y="3310"/>
                      <a:pt x="0" y="3663"/>
                      <a:pt x="0" y="4036"/>
                    </a:cubicBezTo>
                    <a:cubicBezTo>
                      <a:pt x="0" y="4419"/>
                      <a:pt x="150" y="4780"/>
                      <a:pt x="423" y="505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4" name="Freeform 26">
                <a:extLst>
                  <a:ext uri="{FF2B5EF4-FFF2-40B4-BE49-F238E27FC236}">
                    <a16:creationId xmlns:a16="http://schemas.microsoft.com/office/drawing/2014/main" id="{CF22DF9F-1440-1B82-C08B-415510CE1557}"/>
                  </a:ext>
                </a:extLst>
              </p:cNvPr>
              <p:cNvSpPr>
                <a:spLocks/>
              </p:cNvSpPr>
              <p:nvPr/>
            </p:nvSpPr>
            <p:spPr bwMode="auto">
              <a:xfrm>
                <a:off x="2146" y="1524"/>
                <a:ext cx="135" cy="136"/>
              </a:xfrm>
              <a:custGeom>
                <a:avLst/>
                <a:gdLst>
                  <a:gd name="T0" fmla="*/ 134 w 1642"/>
                  <a:gd name="T1" fmla="*/ 1642 h 1642"/>
                  <a:gd name="T2" fmla="*/ 134 w 1642"/>
                  <a:gd name="T3" fmla="*/ 1642 h 1642"/>
                  <a:gd name="T4" fmla="*/ 268 w 1642"/>
                  <a:gd name="T5" fmla="*/ 1508 h 1642"/>
                  <a:gd name="T6" fmla="*/ 1508 w 1642"/>
                  <a:gd name="T7" fmla="*/ 268 h 1642"/>
                  <a:gd name="T8" fmla="*/ 1642 w 1642"/>
                  <a:gd name="T9" fmla="*/ 134 h 1642"/>
                  <a:gd name="T10" fmla="*/ 1508 w 1642"/>
                  <a:gd name="T11" fmla="*/ 0 h 1642"/>
                  <a:gd name="T12" fmla="*/ 0 w 1642"/>
                  <a:gd name="T13" fmla="*/ 1508 h 1642"/>
                  <a:gd name="T14" fmla="*/ 134 w 1642"/>
                  <a:gd name="T15" fmla="*/ 1642 h 16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42" h="1642">
                    <a:moveTo>
                      <a:pt x="134" y="1642"/>
                    </a:moveTo>
                    <a:lnTo>
                      <a:pt x="134" y="1642"/>
                    </a:lnTo>
                    <a:cubicBezTo>
                      <a:pt x="208" y="1642"/>
                      <a:pt x="268" y="1582"/>
                      <a:pt x="268" y="1508"/>
                    </a:cubicBezTo>
                    <a:cubicBezTo>
                      <a:pt x="268" y="825"/>
                      <a:pt x="824" y="268"/>
                      <a:pt x="1508" y="268"/>
                    </a:cubicBezTo>
                    <a:cubicBezTo>
                      <a:pt x="1582" y="268"/>
                      <a:pt x="1642" y="208"/>
                      <a:pt x="1642" y="134"/>
                    </a:cubicBezTo>
                    <a:cubicBezTo>
                      <a:pt x="1642" y="60"/>
                      <a:pt x="1582" y="0"/>
                      <a:pt x="1508" y="0"/>
                    </a:cubicBezTo>
                    <a:cubicBezTo>
                      <a:pt x="677" y="0"/>
                      <a:pt x="0" y="677"/>
                      <a:pt x="0" y="1508"/>
                    </a:cubicBezTo>
                    <a:cubicBezTo>
                      <a:pt x="0" y="1582"/>
                      <a:pt x="60" y="1642"/>
                      <a:pt x="134" y="164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5" name="Freeform 27">
                <a:extLst>
                  <a:ext uri="{FF2B5EF4-FFF2-40B4-BE49-F238E27FC236}">
                    <a16:creationId xmlns:a16="http://schemas.microsoft.com/office/drawing/2014/main" id="{18493698-6F8D-D093-C1CD-C5E2BDDD79A0}"/>
                  </a:ext>
                </a:extLst>
              </p:cNvPr>
              <p:cNvSpPr>
                <a:spLocks noEditPoints="1"/>
              </p:cNvSpPr>
              <p:nvPr/>
            </p:nvSpPr>
            <p:spPr bwMode="auto">
              <a:xfrm>
                <a:off x="3314" y="3293"/>
                <a:ext cx="84" cy="87"/>
              </a:xfrm>
              <a:custGeom>
                <a:avLst/>
                <a:gdLst>
                  <a:gd name="T0" fmla="*/ 72 w 1015"/>
                  <a:gd name="T1" fmla="*/ 481 h 1052"/>
                  <a:gd name="T2" fmla="*/ 72 w 1015"/>
                  <a:gd name="T3" fmla="*/ 481 h 1052"/>
                  <a:gd name="T4" fmla="*/ 449 w 1015"/>
                  <a:gd name="T5" fmla="*/ 97 h 1052"/>
                  <a:gd name="T6" fmla="*/ 584 w 1015"/>
                  <a:gd name="T7" fmla="*/ 231 h 1052"/>
                  <a:gd name="T8" fmla="*/ 449 w 1015"/>
                  <a:gd name="T9" fmla="*/ 365 h 1052"/>
                  <a:gd name="T10" fmla="*/ 340 w 1015"/>
                  <a:gd name="T11" fmla="*/ 481 h 1052"/>
                  <a:gd name="T12" fmla="*/ 206 w 1015"/>
                  <a:gd name="T13" fmla="*/ 615 h 1052"/>
                  <a:gd name="T14" fmla="*/ 72 w 1015"/>
                  <a:gd name="T15" fmla="*/ 481 h 1052"/>
                  <a:gd name="T16" fmla="*/ 72 w 1015"/>
                  <a:gd name="T17" fmla="*/ 481 h 1052"/>
                  <a:gd name="T18" fmla="*/ 507 w 1015"/>
                  <a:gd name="T19" fmla="*/ 1052 h 1052"/>
                  <a:gd name="T20" fmla="*/ 507 w 1015"/>
                  <a:gd name="T21" fmla="*/ 1052 h 1052"/>
                  <a:gd name="T22" fmla="*/ 1015 w 1015"/>
                  <a:gd name="T23" fmla="*/ 526 h 1052"/>
                  <a:gd name="T24" fmla="*/ 507 w 1015"/>
                  <a:gd name="T25" fmla="*/ 0 h 1052"/>
                  <a:gd name="T26" fmla="*/ 0 w 1015"/>
                  <a:gd name="T27" fmla="*/ 526 h 1052"/>
                  <a:gd name="T28" fmla="*/ 507 w 1015"/>
                  <a:gd name="T29" fmla="*/ 1052 h 1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15" h="1052">
                    <a:moveTo>
                      <a:pt x="72" y="481"/>
                    </a:moveTo>
                    <a:lnTo>
                      <a:pt x="72" y="481"/>
                    </a:lnTo>
                    <a:cubicBezTo>
                      <a:pt x="72" y="269"/>
                      <a:pt x="241" y="97"/>
                      <a:pt x="449" y="97"/>
                    </a:cubicBezTo>
                    <a:cubicBezTo>
                      <a:pt x="524" y="97"/>
                      <a:pt x="584" y="157"/>
                      <a:pt x="584" y="231"/>
                    </a:cubicBezTo>
                    <a:cubicBezTo>
                      <a:pt x="584" y="305"/>
                      <a:pt x="524" y="365"/>
                      <a:pt x="449" y="365"/>
                    </a:cubicBezTo>
                    <a:cubicBezTo>
                      <a:pt x="389" y="365"/>
                      <a:pt x="340" y="417"/>
                      <a:pt x="340" y="481"/>
                    </a:cubicBezTo>
                    <a:cubicBezTo>
                      <a:pt x="340" y="555"/>
                      <a:pt x="280" y="615"/>
                      <a:pt x="206" y="615"/>
                    </a:cubicBezTo>
                    <a:cubicBezTo>
                      <a:pt x="132" y="615"/>
                      <a:pt x="72" y="555"/>
                      <a:pt x="72" y="481"/>
                    </a:cubicBezTo>
                    <a:lnTo>
                      <a:pt x="72" y="481"/>
                    </a:lnTo>
                    <a:close/>
                    <a:moveTo>
                      <a:pt x="507" y="1052"/>
                    </a:moveTo>
                    <a:lnTo>
                      <a:pt x="507" y="1052"/>
                    </a:lnTo>
                    <a:cubicBezTo>
                      <a:pt x="787" y="1052"/>
                      <a:pt x="1015" y="816"/>
                      <a:pt x="1015" y="526"/>
                    </a:cubicBezTo>
                    <a:cubicBezTo>
                      <a:pt x="1015" y="236"/>
                      <a:pt x="787" y="0"/>
                      <a:pt x="507" y="0"/>
                    </a:cubicBezTo>
                    <a:cubicBezTo>
                      <a:pt x="227" y="0"/>
                      <a:pt x="0" y="236"/>
                      <a:pt x="0" y="526"/>
                    </a:cubicBezTo>
                    <a:cubicBezTo>
                      <a:pt x="0" y="816"/>
                      <a:pt x="227" y="1052"/>
                      <a:pt x="507" y="1052"/>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6" name="Freeform 28">
                <a:extLst>
                  <a:ext uri="{FF2B5EF4-FFF2-40B4-BE49-F238E27FC236}">
                    <a16:creationId xmlns:a16="http://schemas.microsoft.com/office/drawing/2014/main" id="{3CF44DA4-F1F7-02A1-C18B-01A1BF5FD567}"/>
                  </a:ext>
                </a:extLst>
              </p:cNvPr>
              <p:cNvSpPr>
                <a:spLocks noEditPoints="1"/>
              </p:cNvSpPr>
              <p:nvPr/>
            </p:nvSpPr>
            <p:spPr bwMode="auto">
              <a:xfrm>
                <a:off x="3246" y="3223"/>
                <a:ext cx="220" cy="227"/>
              </a:xfrm>
              <a:custGeom>
                <a:avLst/>
                <a:gdLst>
                  <a:gd name="T0" fmla="*/ 1336 w 2672"/>
                  <a:gd name="T1" fmla="*/ 582 h 2752"/>
                  <a:gd name="T2" fmla="*/ 1336 w 2672"/>
                  <a:gd name="T3" fmla="*/ 582 h 2752"/>
                  <a:gd name="T4" fmla="*/ 2112 w 2672"/>
                  <a:gd name="T5" fmla="*/ 1376 h 2752"/>
                  <a:gd name="T6" fmla="*/ 1336 w 2672"/>
                  <a:gd name="T7" fmla="*/ 2170 h 2752"/>
                  <a:gd name="T8" fmla="*/ 560 w 2672"/>
                  <a:gd name="T9" fmla="*/ 1376 h 2752"/>
                  <a:gd name="T10" fmla="*/ 1336 w 2672"/>
                  <a:gd name="T11" fmla="*/ 582 h 2752"/>
                  <a:gd name="T12" fmla="*/ 1336 w 2672"/>
                  <a:gd name="T13" fmla="*/ 582 h 2752"/>
                  <a:gd name="T14" fmla="*/ 252 w 2672"/>
                  <a:gd name="T15" fmla="*/ 1353 h 2752"/>
                  <a:gd name="T16" fmla="*/ 252 w 2672"/>
                  <a:gd name="T17" fmla="*/ 1353 h 2752"/>
                  <a:gd name="T18" fmla="*/ 253 w 2672"/>
                  <a:gd name="T19" fmla="*/ 1368 h 2752"/>
                  <a:gd name="T20" fmla="*/ 253 w 2672"/>
                  <a:gd name="T21" fmla="*/ 1371 h 2752"/>
                  <a:gd name="T22" fmla="*/ 253 w 2672"/>
                  <a:gd name="T23" fmla="*/ 1376 h 2752"/>
                  <a:gd name="T24" fmla="*/ 0 w 2672"/>
                  <a:gd name="T25" fmla="*/ 1786 h 2752"/>
                  <a:gd name="T26" fmla="*/ 109 w 2672"/>
                  <a:gd name="T27" fmla="*/ 2058 h 2752"/>
                  <a:gd name="T28" fmla="*/ 572 w 2672"/>
                  <a:gd name="T29" fmla="*/ 2168 h 2752"/>
                  <a:gd name="T30" fmla="*/ 675 w 2672"/>
                  <a:gd name="T31" fmla="*/ 2641 h 2752"/>
                  <a:gd name="T32" fmla="*/ 934 w 2672"/>
                  <a:gd name="T33" fmla="*/ 2752 h 2752"/>
                  <a:gd name="T34" fmla="*/ 1336 w 2672"/>
                  <a:gd name="T35" fmla="*/ 2494 h 2752"/>
                  <a:gd name="T36" fmla="*/ 1738 w 2672"/>
                  <a:gd name="T37" fmla="*/ 2752 h 2752"/>
                  <a:gd name="T38" fmla="*/ 1998 w 2672"/>
                  <a:gd name="T39" fmla="*/ 2641 h 2752"/>
                  <a:gd name="T40" fmla="*/ 2101 w 2672"/>
                  <a:gd name="T41" fmla="*/ 2168 h 2752"/>
                  <a:gd name="T42" fmla="*/ 2563 w 2672"/>
                  <a:gd name="T43" fmla="*/ 2058 h 2752"/>
                  <a:gd name="T44" fmla="*/ 2672 w 2672"/>
                  <a:gd name="T45" fmla="*/ 1786 h 2752"/>
                  <a:gd name="T46" fmla="*/ 2419 w 2672"/>
                  <a:gd name="T47" fmla="*/ 1376 h 2752"/>
                  <a:gd name="T48" fmla="*/ 2672 w 2672"/>
                  <a:gd name="T49" fmla="*/ 967 h 2752"/>
                  <a:gd name="T50" fmla="*/ 2563 w 2672"/>
                  <a:gd name="T51" fmla="*/ 694 h 2752"/>
                  <a:gd name="T52" fmla="*/ 2101 w 2672"/>
                  <a:gd name="T53" fmla="*/ 585 h 2752"/>
                  <a:gd name="T54" fmla="*/ 1998 w 2672"/>
                  <a:gd name="T55" fmla="*/ 111 h 2752"/>
                  <a:gd name="T56" fmla="*/ 1738 w 2672"/>
                  <a:gd name="T57" fmla="*/ 0 h 2752"/>
                  <a:gd name="T58" fmla="*/ 1336 w 2672"/>
                  <a:gd name="T59" fmla="*/ 259 h 2752"/>
                  <a:gd name="T60" fmla="*/ 934 w 2672"/>
                  <a:gd name="T61" fmla="*/ 0 h 2752"/>
                  <a:gd name="T62" fmla="*/ 675 w 2672"/>
                  <a:gd name="T63" fmla="*/ 111 h 2752"/>
                  <a:gd name="T64" fmla="*/ 572 w 2672"/>
                  <a:gd name="T65" fmla="*/ 585 h 2752"/>
                  <a:gd name="T66" fmla="*/ 109 w 2672"/>
                  <a:gd name="T67" fmla="*/ 694 h 2752"/>
                  <a:gd name="T68" fmla="*/ 0 w 2672"/>
                  <a:gd name="T69" fmla="*/ 966 h 2752"/>
                  <a:gd name="T70" fmla="*/ 252 w 2672"/>
                  <a:gd name="T71" fmla="*/ 1353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52">
                    <a:moveTo>
                      <a:pt x="1336" y="582"/>
                    </a:moveTo>
                    <a:lnTo>
                      <a:pt x="1336" y="582"/>
                    </a:lnTo>
                    <a:cubicBezTo>
                      <a:pt x="1764" y="582"/>
                      <a:pt x="2112" y="938"/>
                      <a:pt x="2112" y="1376"/>
                    </a:cubicBezTo>
                    <a:cubicBezTo>
                      <a:pt x="2112" y="1814"/>
                      <a:pt x="1764" y="2170"/>
                      <a:pt x="1336" y="2170"/>
                    </a:cubicBezTo>
                    <a:cubicBezTo>
                      <a:pt x="908" y="2170"/>
                      <a:pt x="560" y="1814"/>
                      <a:pt x="560" y="1376"/>
                    </a:cubicBezTo>
                    <a:cubicBezTo>
                      <a:pt x="560" y="938"/>
                      <a:pt x="908" y="582"/>
                      <a:pt x="1336" y="582"/>
                    </a:cubicBezTo>
                    <a:lnTo>
                      <a:pt x="1336" y="582"/>
                    </a:lnTo>
                    <a:close/>
                    <a:moveTo>
                      <a:pt x="252" y="1353"/>
                    </a:moveTo>
                    <a:lnTo>
                      <a:pt x="252" y="1353"/>
                    </a:lnTo>
                    <a:cubicBezTo>
                      <a:pt x="253" y="1358"/>
                      <a:pt x="253" y="1363"/>
                      <a:pt x="253" y="1368"/>
                    </a:cubicBezTo>
                    <a:cubicBezTo>
                      <a:pt x="253" y="1369"/>
                      <a:pt x="253" y="1370"/>
                      <a:pt x="253" y="1371"/>
                    </a:cubicBezTo>
                    <a:cubicBezTo>
                      <a:pt x="253" y="1373"/>
                      <a:pt x="253" y="1374"/>
                      <a:pt x="253" y="1376"/>
                    </a:cubicBezTo>
                    <a:cubicBezTo>
                      <a:pt x="253" y="1556"/>
                      <a:pt x="151" y="1713"/>
                      <a:pt x="0" y="1786"/>
                    </a:cubicBezTo>
                    <a:cubicBezTo>
                      <a:pt x="27" y="1880"/>
                      <a:pt x="64" y="1971"/>
                      <a:pt x="109" y="2058"/>
                    </a:cubicBezTo>
                    <a:cubicBezTo>
                      <a:pt x="267" y="2002"/>
                      <a:pt x="447" y="2039"/>
                      <a:pt x="572" y="2168"/>
                    </a:cubicBezTo>
                    <a:cubicBezTo>
                      <a:pt x="696" y="2295"/>
                      <a:pt x="731" y="2480"/>
                      <a:pt x="675" y="2641"/>
                    </a:cubicBezTo>
                    <a:cubicBezTo>
                      <a:pt x="757" y="2687"/>
                      <a:pt x="844" y="2724"/>
                      <a:pt x="934" y="2752"/>
                    </a:cubicBezTo>
                    <a:cubicBezTo>
                      <a:pt x="1006" y="2598"/>
                      <a:pt x="1159" y="2494"/>
                      <a:pt x="1336" y="2494"/>
                    </a:cubicBezTo>
                    <a:cubicBezTo>
                      <a:pt x="1513" y="2494"/>
                      <a:pt x="1667" y="2598"/>
                      <a:pt x="1738" y="2752"/>
                    </a:cubicBezTo>
                    <a:cubicBezTo>
                      <a:pt x="1828" y="2724"/>
                      <a:pt x="1915" y="2687"/>
                      <a:pt x="1998" y="2641"/>
                    </a:cubicBezTo>
                    <a:cubicBezTo>
                      <a:pt x="1941" y="2480"/>
                      <a:pt x="1977" y="2295"/>
                      <a:pt x="2101" y="2168"/>
                    </a:cubicBezTo>
                    <a:cubicBezTo>
                      <a:pt x="2225" y="2039"/>
                      <a:pt x="2405" y="2002"/>
                      <a:pt x="2563" y="2058"/>
                    </a:cubicBezTo>
                    <a:cubicBezTo>
                      <a:pt x="2609" y="1971"/>
                      <a:pt x="2645" y="1880"/>
                      <a:pt x="2672" y="1786"/>
                    </a:cubicBezTo>
                    <a:cubicBezTo>
                      <a:pt x="2521" y="1713"/>
                      <a:pt x="2419" y="1556"/>
                      <a:pt x="2419" y="1376"/>
                    </a:cubicBezTo>
                    <a:cubicBezTo>
                      <a:pt x="2419" y="1196"/>
                      <a:pt x="2521" y="1039"/>
                      <a:pt x="2672" y="967"/>
                    </a:cubicBezTo>
                    <a:cubicBezTo>
                      <a:pt x="2645" y="872"/>
                      <a:pt x="2609" y="781"/>
                      <a:pt x="2563" y="694"/>
                    </a:cubicBezTo>
                    <a:cubicBezTo>
                      <a:pt x="2405" y="751"/>
                      <a:pt x="2225" y="713"/>
                      <a:pt x="2101" y="585"/>
                    </a:cubicBezTo>
                    <a:cubicBezTo>
                      <a:pt x="1977" y="457"/>
                      <a:pt x="1941" y="272"/>
                      <a:pt x="1998" y="111"/>
                    </a:cubicBezTo>
                    <a:cubicBezTo>
                      <a:pt x="1915" y="65"/>
                      <a:pt x="1828" y="28"/>
                      <a:pt x="1738" y="0"/>
                    </a:cubicBezTo>
                    <a:cubicBezTo>
                      <a:pt x="1667" y="154"/>
                      <a:pt x="1513" y="259"/>
                      <a:pt x="1336" y="259"/>
                    </a:cubicBezTo>
                    <a:cubicBezTo>
                      <a:pt x="1159" y="259"/>
                      <a:pt x="1006" y="154"/>
                      <a:pt x="934" y="0"/>
                    </a:cubicBezTo>
                    <a:cubicBezTo>
                      <a:pt x="844" y="28"/>
                      <a:pt x="757" y="65"/>
                      <a:pt x="675" y="111"/>
                    </a:cubicBezTo>
                    <a:cubicBezTo>
                      <a:pt x="731" y="272"/>
                      <a:pt x="696" y="457"/>
                      <a:pt x="572" y="585"/>
                    </a:cubicBezTo>
                    <a:cubicBezTo>
                      <a:pt x="447" y="713"/>
                      <a:pt x="267" y="750"/>
                      <a:pt x="109" y="694"/>
                    </a:cubicBezTo>
                    <a:cubicBezTo>
                      <a:pt x="64" y="781"/>
                      <a:pt x="27" y="872"/>
                      <a:pt x="0" y="966"/>
                    </a:cubicBezTo>
                    <a:cubicBezTo>
                      <a:pt x="145" y="1036"/>
                      <a:pt x="244" y="1183"/>
                      <a:pt x="252" y="135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7" name="Freeform 29">
                <a:extLst>
                  <a:ext uri="{FF2B5EF4-FFF2-40B4-BE49-F238E27FC236}">
                    <a16:creationId xmlns:a16="http://schemas.microsoft.com/office/drawing/2014/main" id="{D2589E92-0E1C-9109-674B-72C0FDCFF067}"/>
                  </a:ext>
                </a:extLst>
              </p:cNvPr>
              <p:cNvSpPr>
                <a:spLocks noEditPoints="1"/>
              </p:cNvSpPr>
              <p:nvPr/>
            </p:nvSpPr>
            <p:spPr bwMode="auto">
              <a:xfrm>
                <a:off x="3292" y="3271"/>
                <a:ext cx="128" cy="131"/>
              </a:xfrm>
              <a:custGeom>
                <a:avLst/>
                <a:gdLst>
                  <a:gd name="T0" fmla="*/ 269 w 1552"/>
                  <a:gd name="T1" fmla="*/ 794 h 1588"/>
                  <a:gd name="T2" fmla="*/ 269 w 1552"/>
                  <a:gd name="T3" fmla="*/ 794 h 1588"/>
                  <a:gd name="T4" fmla="*/ 776 w 1552"/>
                  <a:gd name="T5" fmla="*/ 268 h 1588"/>
                  <a:gd name="T6" fmla="*/ 1284 w 1552"/>
                  <a:gd name="T7" fmla="*/ 794 h 1588"/>
                  <a:gd name="T8" fmla="*/ 776 w 1552"/>
                  <a:gd name="T9" fmla="*/ 1320 h 1588"/>
                  <a:gd name="T10" fmla="*/ 269 w 1552"/>
                  <a:gd name="T11" fmla="*/ 794 h 1588"/>
                  <a:gd name="T12" fmla="*/ 269 w 1552"/>
                  <a:gd name="T13" fmla="*/ 794 h 1588"/>
                  <a:gd name="T14" fmla="*/ 776 w 1552"/>
                  <a:gd name="T15" fmla="*/ 1588 h 1588"/>
                  <a:gd name="T16" fmla="*/ 776 w 1552"/>
                  <a:gd name="T17" fmla="*/ 1588 h 1588"/>
                  <a:gd name="T18" fmla="*/ 1552 w 1552"/>
                  <a:gd name="T19" fmla="*/ 794 h 1588"/>
                  <a:gd name="T20" fmla="*/ 776 w 1552"/>
                  <a:gd name="T21" fmla="*/ 0 h 1588"/>
                  <a:gd name="T22" fmla="*/ 0 w 1552"/>
                  <a:gd name="T23" fmla="*/ 794 h 1588"/>
                  <a:gd name="T24" fmla="*/ 776 w 1552"/>
                  <a:gd name="T25" fmla="*/ 1588 h 1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2" h="1588">
                    <a:moveTo>
                      <a:pt x="269" y="794"/>
                    </a:moveTo>
                    <a:lnTo>
                      <a:pt x="269" y="794"/>
                    </a:lnTo>
                    <a:cubicBezTo>
                      <a:pt x="269" y="504"/>
                      <a:pt x="496" y="268"/>
                      <a:pt x="776" y="268"/>
                    </a:cubicBezTo>
                    <a:cubicBezTo>
                      <a:pt x="1056" y="268"/>
                      <a:pt x="1284" y="504"/>
                      <a:pt x="1284" y="794"/>
                    </a:cubicBezTo>
                    <a:cubicBezTo>
                      <a:pt x="1284" y="1084"/>
                      <a:pt x="1056" y="1320"/>
                      <a:pt x="776" y="1320"/>
                    </a:cubicBezTo>
                    <a:cubicBezTo>
                      <a:pt x="496" y="1320"/>
                      <a:pt x="269" y="1084"/>
                      <a:pt x="269" y="794"/>
                    </a:cubicBezTo>
                    <a:lnTo>
                      <a:pt x="269" y="794"/>
                    </a:lnTo>
                    <a:close/>
                    <a:moveTo>
                      <a:pt x="776" y="1588"/>
                    </a:moveTo>
                    <a:lnTo>
                      <a:pt x="776" y="1588"/>
                    </a:lnTo>
                    <a:cubicBezTo>
                      <a:pt x="1204" y="1588"/>
                      <a:pt x="1552" y="1232"/>
                      <a:pt x="1552" y="794"/>
                    </a:cubicBezTo>
                    <a:cubicBezTo>
                      <a:pt x="1552" y="356"/>
                      <a:pt x="1204" y="0"/>
                      <a:pt x="776" y="0"/>
                    </a:cubicBezTo>
                    <a:cubicBezTo>
                      <a:pt x="348" y="0"/>
                      <a:pt x="0" y="356"/>
                      <a:pt x="0" y="794"/>
                    </a:cubicBezTo>
                    <a:cubicBezTo>
                      <a:pt x="0" y="1232"/>
                      <a:pt x="348" y="1588"/>
                      <a:pt x="776" y="158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8" name="Freeform 30">
                <a:extLst>
                  <a:ext uri="{FF2B5EF4-FFF2-40B4-BE49-F238E27FC236}">
                    <a16:creationId xmlns:a16="http://schemas.microsoft.com/office/drawing/2014/main" id="{383C8247-E43A-A6BE-567A-B5E9BBDB4815}"/>
                  </a:ext>
                </a:extLst>
              </p:cNvPr>
              <p:cNvSpPr>
                <a:spLocks/>
              </p:cNvSpPr>
              <p:nvPr/>
            </p:nvSpPr>
            <p:spPr bwMode="auto">
              <a:xfrm>
                <a:off x="3320" y="3301"/>
                <a:ext cx="42" cy="43"/>
              </a:xfrm>
              <a:custGeom>
                <a:avLst/>
                <a:gdLst>
                  <a:gd name="T0" fmla="*/ 268 w 512"/>
                  <a:gd name="T1" fmla="*/ 384 h 518"/>
                  <a:gd name="T2" fmla="*/ 268 w 512"/>
                  <a:gd name="T3" fmla="*/ 384 h 518"/>
                  <a:gd name="T4" fmla="*/ 377 w 512"/>
                  <a:gd name="T5" fmla="*/ 268 h 518"/>
                  <a:gd name="T6" fmla="*/ 512 w 512"/>
                  <a:gd name="T7" fmla="*/ 134 h 518"/>
                  <a:gd name="T8" fmla="*/ 377 w 512"/>
                  <a:gd name="T9" fmla="*/ 0 h 518"/>
                  <a:gd name="T10" fmla="*/ 0 w 512"/>
                  <a:gd name="T11" fmla="*/ 384 h 518"/>
                  <a:gd name="T12" fmla="*/ 134 w 512"/>
                  <a:gd name="T13" fmla="*/ 518 h 518"/>
                  <a:gd name="T14" fmla="*/ 268 w 512"/>
                  <a:gd name="T15" fmla="*/ 384 h 5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2" h="518">
                    <a:moveTo>
                      <a:pt x="268" y="384"/>
                    </a:moveTo>
                    <a:lnTo>
                      <a:pt x="268" y="384"/>
                    </a:lnTo>
                    <a:cubicBezTo>
                      <a:pt x="268" y="320"/>
                      <a:pt x="317" y="268"/>
                      <a:pt x="377" y="268"/>
                    </a:cubicBezTo>
                    <a:cubicBezTo>
                      <a:pt x="452" y="268"/>
                      <a:pt x="512" y="208"/>
                      <a:pt x="512" y="134"/>
                    </a:cubicBezTo>
                    <a:cubicBezTo>
                      <a:pt x="512" y="60"/>
                      <a:pt x="452" y="0"/>
                      <a:pt x="377" y="0"/>
                    </a:cubicBezTo>
                    <a:cubicBezTo>
                      <a:pt x="169" y="0"/>
                      <a:pt x="0" y="172"/>
                      <a:pt x="0" y="384"/>
                    </a:cubicBezTo>
                    <a:cubicBezTo>
                      <a:pt x="0" y="458"/>
                      <a:pt x="60" y="518"/>
                      <a:pt x="134" y="518"/>
                    </a:cubicBezTo>
                    <a:cubicBezTo>
                      <a:pt x="208" y="518"/>
                      <a:pt x="268" y="458"/>
                      <a:pt x="268" y="38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39" name="Freeform 31">
                <a:extLst>
                  <a:ext uri="{FF2B5EF4-FFF2-40B4-BE49-F238E27FC236}">
                    <a16:creationId xmlns:a16="http://schemas.microsoft.com/office/drawing/2014/main" id="{8B737BB3-FE33-7FA8-AEF5-8D0C2FB45BB0}"/>
                  </a:ext>
                </a:extLst>
              </p:cNvPr>
              <p:cNvSpPr>
                <a:spLocks noEditPoints="1"/>
              </p:cNvSpPr>
              <p:nvPr/>
            </p:nvSpPr>
            <p:spPr bwMode="auto">
              <a:xfrm>
                <a:off x="2026" y="2135"/>
                <a:ext cx="432" cy="72"/>
              </a:xfrm>
              <a:custGeom>
                <a:avLst/>
                <a:gdLst>
                  <a:gd name="T0" fmla="*/ 2087 w 5222"/>
                  <a:gd name="T1" fmla="*/ 317 h 874"/>
                  <a:gd name="T2" fmla="*/ 2087 w 5222"/>
                  <a:gd name="T3" fmla="*/ 317 h 874"/>
                  <a:gd name="T4" fmla="*/ 3136 w 5222"/>
                  <a:gd name="T5" fmla="*/ 317 h 874"/>
                  <a:gd name="T6" fmla="*/ 3270 w 5222"/>
                  <a:gd name="T7" fmla="*/ 451 h 874"/>
                  <a:gd name="T8" fmla="*/ 3136 w 5222"/>
                  <a:gd name="T9" fmla="*/ 585 h 874"/>
                  <a:gd name="T10" fmla="*/ 2087 w 5222"/>
                  <a:gd name="T11" fmla="*/ 585 h 874"/>
                  <a:gd name="T12" fmla="*/ 1952 w 5222"/>
                  <a:gd name="T13" fmla="*/ 451 h 874"/>
                  <a:gd name="T14" fmla="*/ 2087 w 5222"/>
                  <a:gd name="T15" fmla="*/ 317 h 874"/>
                  <a:gd name="T16" fmla="*/ 2087 w 5222"/>
                  <a:gd name="T17" fmla="*/ 317 h 874"/>
                  <a:gd name="T18" fmla="*/ 225 w 5222"/>
                  <a:gd name="T19" fmla="*/ 874 h 874"/>
                  <a:gd name="T20" fmla="*/ 225 w 5222"/>
                  <a:gd name="T21" fmla="*/ 874 h 874"/>
                  <a:gd name="T22" fmla="*/ 5222 w 5222"/>
                  <a:gd name="T23" fmla="*/ 874 h 874"/>
                  <a:gd name="T24" fmla="*/ 5222 w 5222"/>
                  <a:gd name="T25" fmla="*/ 284 h 874"/>
                  <a:gd name="T26" fmla="*/ 4939 w 5222"/>
                  <a:gd name="T27" fmla="*/ 0 h 874"/>
                  <a:gd name="T28" fmla="*/ 284 w 5222"/>
                  <a:gd name="T29" fmla="*/ 0 h 874"/>
                  <a:gd name="T30" fmla="*/ 0 w 5222"/>
                  <a:gd name="T31" fmla="*/ 284 h 874"/>
                  <a:gd name="T32" fmla="*/ 0 w 5222"/>
                  <a:gd name="T33" fmla="*/ 874 h 874"/>
                  <a:gd name="T34" fmla="*/ 225 w 5222"/>
                  <a:gd name="T35" fmla="*/ 874 h 8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222" h="874">
                    <a:moveTo>
                      <a:pt x="2087" y="317"/>
                    </a:moveTo>
                    <a:lnTo>
                      <a:pt x="2087" y="317"/>
                    </a:lnTo>
                    <a:lnTo>
                      <a:pt x="3136" y="317"/>
                    </a:lnTo>
                    <a:cubicBezTo>
                      <a:pt x="3210" y="317"/>
                      <a:pt x="3270" y="377"/>
                      <a:pt x="3270" y="451"/>
                    </a:cubicBezTo>
                    <a:cubicBezTo>
                      <a:pt x="3270" y="525"/>
                      <a:pt x="3210" y="585"/>
                      <a:pt x="3136" y="585"/>
                    </a:cubicBezTo>
                    <a:lnTo>
                      <a:pt x="2087" y="585"/>
                    </a:lnTo>
                    <a:cubicBezTo>
                      <a:pt x="2012" y="585"/>
                      <a:pt x="1952" y="525"/>
                      <a:pt x="1952" y="451"/>
                    </a:cubicBezTo>
                    <a:cubicBezTo>
                      <a:pt x="1952" y="377"/>
                      <a:pt x="2012" y="317"/>
                      <a:pt x="2087" y="317"/>
                    </a:cubicBezTo>
                    <a:lnTo>
                      <a:pt x="2087" y="317"/>
                    </a:lnTo>
                    <a:close/>
                    <a:moveTo>
                      <a:pt x="225" y="874"/>
                    </a:moveTo>
                    <a:lnTo>
                      <a:pt x="225" y="874"/>
                    </a:lnTo>
                    <a:lnTo>
                      <a:pt x="5222" y="874"/>
                    </a:lnTo>
                    <a:lnTo>
                      <a:pt x="5222" y="284"/>
                    </a:lnTo>
                    <a:cubicBezTo>
                      <a:pt x="5222" y="128"/>
                      <a:pt x="5095" y="0"/>
                      <a:pt x="4939" y="0"/>
                    </a:cubicBezTo>
                    <a:lnTo>
                      <a:pt x="284" y="0"/>
                    </a:lnTo>
                    <a:cubicBezTo>
                      <a:pt x="127" y="0"/>
                      <a:pt x="0" y="128"/>
                      <a:pt x="0" y="284"/>
                    </a:cubicBezTo>
                    <a:lnTo>
                      <a:pt x="0" y="874"/>
                    </a:lnTo>
                    <a:lnTo>
                      <a:pt x="225" y="874"/>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0" name="Freeform 32">
                <a:extLst>
                  <a:ext uri="{FF2B5EF4-FFF2-40B4-BE49-F238E27FC236}">
                    <a16:creationId xmlns:a16="http://schemas.microsoft.com/office/drawing/2014/main" id="{7B1274D2-521A-E5B8-F033-39E56289E525}"/>
                  </a:ext>
                </a:extLst>
              </p:cNvPr>
              <p:cNvSpPr>
                <a:spLocks noEditPoints="1"/>
              </p:cNvSpPr>
              <p:nvPr/>
            </p:nvSpPr>
            <p:spPr bwMode="auto">
              <a:xfrm>
                <a:off x="2026" y="2684"/>
                <a:ext cx="432" cy="91"/>
              </a:xfrm>
              <a:custGeom>
                <a:avLst/>
                <a:gdLst>
                  <a:gd name="T0" fmla="*/ 2611 w 5222"/>
                  <a:gd name="T1" fmla="*/ 1006 h 1111"/>
                  <a:gd name="T2" fmla="*/ 2611 w 5222"/>
                  <a:gd name="T3" fmla="*/ 1006 h 1111"/>
                  <a:gd name="T4" fmla="*/ 2141 w 5222"/>
                  <a:gd name="T5" fmla="*/ 536 h 1111"/>
                  <a:gd name="T6" fmla="*/ 2611 w 5222"/>
                  <a:gd name="T7" fmla="*/ 66 h 1111"/>
                  <a:gd name="T8" fmla="*/ 3081 w 5222"/>
                  <a:gd name="T9" fmla="*/ 536 h 1111"/>
                  <a:gd name="T10" fmla="*/ 2611 w 5222"/>
                  <a:gd name="T11" fmla="*/ 1006 h 1111"/>
                  <a:gd name="T12" fmla="*/ 2611 w 5222"/>
                  <a:gd name="T13" fmla="*/ 1006 h 1111"/>
                  <a:gd name="T14" fmla="*/ 4730 w 5222"/>
                  <a:gd name="T15" fmla="*/ 0 h 1111"/>
                  <a:gd name="T16" fmla="*/ 4730 w 5222"/>
                  <a:gd name="T17" fmla="*/ 0 h 1111"/>
                  <a:gd name="T18" fmla="*/ 0 w 5222"/>
                  <a:gd name="T19" fmla="*/ 0 h 1111"/>
                  <a:gd name="T20" fmla="*/ 0 w 5222"/>
                  <a:gd name="T21" fmla="*/ 827 h 1111"/>
                  <a:gd name="T22" fmla="*/ 284 w 5222"/>
                  <a:gd name="T23" fmla="*/ 1111 h 1111"/>
                  <a:gd name="T24" fmla="*/ 4939 w 5222"/>
                  <a:gd name="T25" fmla="*/ 1111 h 1111"/>
                  <a:gd name="T26" fmla="*/ 5222 w 5222"/>
                  <a:gd name="T27" fmla="*/ 827 h 1111"/>
                  <a:gd name="T28" fmla="*/ 5222 w 5222"/>
                  <a:gd name="T29" fmla="*/ 0 h 1111"/>
                  <a:gd name="T30" fmla="*/ 4730 w 5222"/>
                  <a:gd name="T31" fmla="*/ 0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22" h="1111">
                    <a:moveTo>
                      <a:pt x="2611" y="1006"/>
                    </a:moveTo>
                    <a:lnTo>
                      <a:pt x="2611" y="1006"/>
                    </a:lnTo>
                    <a:cubicBezTo>
                      <a:pt x="2352" y="1006"/>
                      <a:pt x="2141" y="795"/>
                      <a:pt x="2141" y="536"/>
                    </a:cubicBezTo>
                    <a:cubicBezTo>
                      <a:pt x="2141" y="277"/>
                      <a:pt x="2352" y="66"/>
                      <a:pt x="2611" y="66"/>
                    </a:cubicBezTo>
                    <a:cubicBezTo>
                      <a:pt x="2870" y="66"/>
                      <a:pt x="3081" y="277"/>
                      <a:pt x="3081" y="536"/>
                    </a:cubicBezTo>
                    <a:cubicBezTo>
                      <a:pt x="3081" y="795"/>
                      <a:pt x="2870" y="1006"/>
                      <a:pt x="2611" y="1006"/>
                    </a:cubicBezTo>
                    <a:lnTo>
                      <a:pt x="2611" y="1006"/>
                    </a:lnTo>
                    <a:close/>
                    <a:moveTo>
                      <a:pt x="4730" y="0"/>
                    </a:moveTo>
                    <a:lnTo>
                      <a:pt x="4730" y="0"/>
                    </a:lnTo>
                    <a:lnTo>
                      <a:pt x="0" y="0"/>
                    </a:lnTo>
                    <a:lnTo>
                      <a:pt x="0" y="827"/>
                    </a:lnTo>
                    <a:cubicBezTo>
                      <a:pt x="0" y="983"/>
                      <a:pt x="127" y="1111"/>
                      <a:pt x="284" y="1111"/>
                    </a:cubicBezTo>
                    <a:lnTo>
                      <a:pt x="4939" y="1111"/>
                    </a:lnTo>
                    <a:cubicBezTo>
                      <a:pt x="5095" y="1111"/>
                      <a:pt x="5222" y="983"/>
                      <a:pt x="5222" y="827"/>
                    </a:cubicBezTo>
                    <a:lnTo>
                      <a:pt x="5222" y="0"/>
                    </a:lnTo>
                    <a:lnTo>
                      <a:pt x="4730"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1" name="Freeform 33">
                <a:extLst>
                  <a:ext uri="{FF2B5EF4-FFF2-40B4-BE49-F238E27FC236}">
                    <a16:creationId xmlns:a16="http://schemas.microsoft.com/office/drawing/2014/main" id="{526DD934-A74A-734C-B0A8-BA03C993914F}"/>
                  </a:ext>
                </a:extLst>
              </p:cNvPr>
              <p:cNvSpPr>
                <a:spLocks/>
              </p:cNvSpPr>
              <p:nvPr/>
            </p:nvSpPr>
            <p:spPr bwMode="auto">
              <a:xfrm>
                <a:off x="2226" y="2711"/>
                <a:ext cx="33" cy="33"/>
              </a:xfrm>
              <a:custGeom>
                <a:avLst/>
                <a:gdLst>
                  <a:gd name="T0" fmla="*/ 201 w 403"/>
                  <a:gd name="T1" fmla="*/ 0 h 403"/>
                  <a:gd name="T2" fmla="*/ 201 w 403"/>
                  <a:gd name="T3" fmla="*/ 0 h 403"/>
                  <a:gd name="T4" fmla="*/ 0 w 403"/>
                  <a:gd name="T5" fmla="*/ 202 h 403"/>
                  <a:gd name="T6" fmla="*/ 201 w 403"/>
                  <a:gd name="T7" fmla="*/ 403 h 403"/>
                  <a:gd name="T8" fmla="*/ 403 w 403"/>
                  <a:gd name="T9" fmla="*/ 202 h 403"/>
                  <a:gd name="T10" fmla="*/ 201 w 403"/>
                  <a:gd name="T11" fmla="*/ 0 h 403"/>
                </a:gdLst>
                <a:ahLst/>
                <a:cxnLst>
                  <a:cxn ang="0">
                    <a:pos x="T0" y="T1"/>
                  </a:cxn>
                  <a:cxn ang="0">
                    <a:pos x="T2" y="T3"/>
                  </a:cxn>
                  <a:cxn ang="0">
                    <a:pos x="T4" y="T5"/>
                  </a:cxn>
                  <a:cxn ang="0">
                    <a:pos x="T6" y="T7"/>
                  </a:cxn>
                  <a:cxn ang="0">
                    <a:pos x="T8" y="T9"/>
                  </a:cxn>
                  <a:cxn ang="0">
                    <a:pos x="T10" y="T11"/>
                  </a:cxn>
                </a:cxnLst>
                <a:rect l="0" t="0" r="r" b="b"/>
                <a:pathLst>
                  <a:path w="403" h="403">
                    <a:moveTo>
                      <a:pt x="201" y="0"/>
                    </a:moveTo>
                    <a:lnTo>
                      <a:pt x="201" y="0"/>
                    </a:lnTo>
                    <a:cubicBezTo>
                      <a:pt x="90" y="0"/>
                      <a:pt x="0" y="91"/>
                      <a:pt x="0" y="202"/>
                    </a:cubicBezTo>
                    <a:cubicBezTo>
                      <a:pt x="0" y="313"/>
                      <a:pt x="90" y="403"/>
                      <a:pt x="201" y="403"/>
                    </a:cubicBezTo>
                    <a:cubicBezTo>
                      <a:pt x="312" y="403"/>
                      <a:pt x="403" y="313"/>
                      <a:pt x="403" y="202"/>
                    </a:cubicBezTo>
                    <a:cubicBezTo>
                      <a:pt x="403" y="91"/>
                      <a:pt x="312" y="0"/>
                      <a:pt x="201"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2" name="Freeform 34">
                <a:extLst>
                  <a:ext uri="{FF2B5EF4-FFF2-40B4-BE49-F238E27FC236}">
                    <a16:creationId xmlns:a16="http://schemas.microsoft.com/office/drawing/2014/main" id="{4046FB20-97D1-7CBC-01B7-DB5C4224AFA5}"/>
                  </a:ext>
                </a:extLst>
              </p:cNvPr>
              <p:cNvSpPr>
                <a:spLocks noEditPoints="1"/>
              </p:cNvSpPr>
              <p:nvPr/>
            </p:nvSpPr>
            <p:spPr bwMode="auto">
              <a:xfrm>
                <a:off x="2026" y="2229"/>
                <a:ext cx="432" cy="432"/>
              </a:xfrm>
              <a:custGeom>
                <a:avLst/>
                <a:gdLst>
                  <a:gd name="T0" fmla="*/ 3846 w 5222"/>
                  <a:gd name="T1" fmla="*/ 2471 h 5228"/>
                  <a:gd name="T2" fmla="*/ 3846 w 5222"/>
                  <a:gd name="T3" fmla="*/ 2471 h 5228"/>
                  <a:gd name="T4" fmla="*/ 3145 w 5222"/>
                  <a:gd name="T5" fmla="*/ 2981 h 5228"/>
                  <a:gd name="T6" fmla="*/ 3413 w 5222"/>
                  <a:gd name="T7" fmla="*/ 3805 h 5228"/>
                  <a:gd name="T8" fmla="*/ 3364 w 5222"/>
                  <a:gd name="T9" fmla="*/ 3955 h 5228"/>
                  <a:gd name="T10" fmla="*/ 3285 w 5222"/>
                  <a:gd name="T11" fmla="*/ 3981 h 5228"/>
                  <a:gd name="T12" fmla="*/ 3206 w 5222"/>
                  <a:gd name="T13" fmla="*/ 3955 h 5228"/>
                  <a:gd name="T14" fmla="*/ 2505 w 5222"/>
                  <a:gd name="T15" fmla="*/ 3446 h 5228"/>
                  <a:gd name="T16" fmla="*/ 1804 w 5222"/>
                  <a:gd name="T17" fmla="*/ 3955 h 5228"/>
                  <a:gd name="T18" fmla="*/ 1646 w 5222"/>
                  <a:gd name="T19" fmla="*/ 3955 h 5228"/>
                  <a:gd name="T20" fmla="*/ 1598 w 5222"/>
                  <a:gd name="T21" fmla="*/ 3805 h 5228"/>
                  <a:gd name="T22" fmla="*/ 1866 w 5222"/>
                  <a:gd name="T23" fmla="*/ 2981 h 5228"/>
                  <a:gd name="T24" fmla="*/ 1164 w 5222"/>
                  <a:gd name="T25" fmla="*/ 2471 h 5228"/>
                  <a:gd name="T26" fmla="*/ 1116 w 5222"/>
                  <a:gd name="T27" fmla="*/ 2321 h 5228"/>
                  <a:gd name="T28" fmla="*/ 1243 w 5222"/>
                  <a:gd name="T29" fmla="*/ 2229 h 5228"/>
                  <a:gd name="T30" fmla="*/ 2110 w 5222"/>
                  <a:gd name="T31" fmla="*/ 2229 h 5228"/>
                  <a:gd name="T32" fmla="*/ 2378 w 5222"/>
                  <a:gd name="T33" fmla="*/ 1404 h 5228"/>
                  <a:gd name="T34" fmla="*/ 2505 w 5222"/>
                  <a:gd name="T35" fmla="*/ 1312 h 5228"/>
                  <a:gd name="T36" fmla="*/ 2633 w 5222"/>
                  <a:gd name="T37" fmla="*/ 1404 h 5228"/>
                  <a:gd name="T38" fmla="*/ 2901 w 5222"/>
                  <a:gd name="T39" fmla="*/ 2229 h 5228"/>
                  <a:gd name="T40" fmla="*/ 3767 w 5222"/>
                  <a:gd name="T41" fmla="*/ 2229 h 5228"/>
                  <a:gd name="T42" fmla="*/ 3895 w 5222"/>
                  <a:gd name="T43" fmla="*/ 2321 h 5228"/>
                  <a:gd name="T44" fmla="*/ 3846 w 5222"/>
                  <a:gd name="T45" fmla="*/ 2471 h 5228"/>
                  <a:gd name="T46" fmla="*/ 3846 w 5222"/>
                  <a:gd name="T47" fmla="*/ 2471 h 5228"/>
                  <a:gd name="T48" fmla="*/ 0 w 5222"/>
                  <a:gd name="T49" fmla="*/ 5228 h 5228"/>
                  <a:gd name="T50" fmla="*/ 0 w 5222"/>
                  <a:gd name="T51" fmla="*/ 5228 h 5228"/>
                  <a:gd name="T52" fmla="*/ 5222 w 5222"/>
                  <a:gd name="T53" fmla="*/ 5228 h 5228"/>
                  <a:gd name="T54" fmla="*/ 5222 w 5222"/>
                  <a:gd name="T55" fmla="*/ 0 h 5228"/>
                  <a:gd name="T56" fmla="*/ 0 w 5222"/>
                  <a:gd name="T57" fmla="*/ 0 h 5228"/>
                  <a:gd name="T58" fmla="*/ 0 w 5222"/>
                  <a:gd name="T59" fmla="*/ 5228 h 5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22" h="5228">
                    <a:moveTo>
                      <a:pt x="3846" y="2471"/>
                    </a:moveTo>
                    <a:lnTo>
                      <a:pt x="3846" y="2471"/>
                    </a:lnTo>
                    <a:lnTo>
                      <a:pt x="3145" y="2981"/>
                    </a:lnTo>
                    <a:lnTo>
                      <a:pt x="3413" y="3805"/>
                    </a:lnTo>
                    <a:cubicBezTo>
                      <a:pt x="3431" y="3860"/>
                      <a:pt x="3411" y="3921"/>
                      <a:pt x="3364" y="3955"/>
                    </a:cubicBezTo>
                    <a:cubicBezTo>
                      <a:pt x="3341" y="3972"/>
                      <a:pt x="3313" y="3981"/>
                      <a:pt x="3285" y="3981"/>
                    </a:cubicBezTo>
                    <a:cubicBezTo>
                      <a:pt x="3258" y="3981"/>
                      <a:pt x="3230" y="3972"/>
                      <a:pt x="3206" y="3955"/>
                    </a:cubicBezTo>
                    <a:lnTo>
                      <a:pt x="2505" y="3446"/>
                    </a:lnTo>
                    <a:lnTo>
                      <a:pt x="1804" y="3955"/>
                    </a:lnTo>
                    <a:cubicBezTo>
                      <a:pt x="1757" y="3989"/>
                      <a:pt x="1693" y="3989"/>
                      <a:pt x="1646" y="3955"/>
                    </a:cubicBezTo>
                    <a:cubicBezTo>
                      <a:pt x="1599" y="3921"/>
                      <a:pt x="1580" y="3860"/>
                      <a:pt x="1598" y="3805"/>
                    </a:cubicBezTo>
                    <a:lnTo>
                      <a:pt x="1866" y="2981"/>
                    </a:lnTo>
                    <a:lnTo>
                      <a:pt x="1164" y="2471"/>
                    </a:lnTo>
                    <a:cubicBezTo>
                      <a:pt x="1117" y="2437"/>
                      <a:pt x="1098" y="2377"/>
                      <a:pt x="1116" y="2321"/>
                    </a:cubicBezTo>
                    <a:cubicBezTo>
                      <a:pt x="1134" y="2266"/>
                      <a:pt x="1185" y="2229"/>
                      <a:pt x="1243" y="2229"/>
                    </a:cubicBezTo>
                    <a:lnTo>
                      <a:pt x="2110" y="2229"/>
                    </a:lnTo>
                    <a:lnTo>
                      <a:pt x="2378" y="1404"/>
                    </a:lnTo>
                    <a:cubicBezTo>
                      <a:pt x="2396" y="1349"/>
                      <a:pt x="2447" y="1312"/>
                      <a:pt x="2505" y="1312"/>
                    </a:cubicBezTo>
                    <a:cubicBezTo>
                      <a:pt x="2563" y="1312"/>
                      <a:pt x="2615" y="1349"/>
                      <a:pt x="2633" y="1404"/>
                    </a:cubicBezTo>
                    <a:lnTo>
                      <a:pt x="2901" y="2229"/>
                    </a:lnTo>
                    <a:lnTo>
                      <a:pt x="3767" y="2229"/>
                    </a:lnTo>
                    <a:cubicBezTo>
                      <a:pt x="3825" y="2229"/>
                      <a:pt x="3877" y="2266"/>
                      <a:pt x="3895" y="2321"/>
                    </a:cubicBezTo>
                    <a:cubicBezTo>
                      <a:pt x="3913" y="2377"/>
                      <a:pt x="3893" y="2437"/>
                      <a:pt x="3846" y="2471"/>
                    </a:cubicBezTo>
                    <a:lnTo>
                      <a:pt x="3846" y="2471"/>
                    </a:lnTo>
                    <a:close/>
                    <a:moveTo>
                      <a:pt x="0" y="5228"/>
                    </a:moveTo>
                    <a:lnTo>
                      <a:pt x="0" y="5228"/>
                    </a:lnTo>
                    <a:lnTo>
                      <a:pt x="5222" y="5228"/>
                    </a:lnTo>
                    <a:lnTo>
                      <a:pt x="5222" y="0"/>
                    </a:lnTo>
                    <a:lnTo>
                      <a:pt x="0" y="0"/>
                    </a:lnTo>
                    <a:lnTo>
                      <a:pt x="0" y="522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3" name="Freeform 35">
                <a:extLst>
                  <a:ext uri="{FF2B5EF4-FFF2-40B4-BE49-F238E27FC236}">
                    <a16:creationId xmlns:a16="http://schemas.microsoft.com/office/drawing/2014/main" id="{0570A90D-1285-5308-B89C-7C3B6D73D2EB}"/>
                  </a:ext>
                </a:extLst>
              </p:cNvPr>
              <p:cNvSpPr>
                <a:spLocks/>
              </p:cNvSpPr>
              <p:nvPr/>
            </p:nvSpPr>
            <p:spPr bwMode="auto">
              <a:xfrm>
                <a:off x="2188" y="2161"/>
                <a:ext cx="109" cy="22"/>
              </a:xfrm>
              <a:custGeom>
                <a:avLst/>
                <a:gdLst>
                  <a:gd name="T0" fmla="*/ 135 w 1318"/>
                  <a:gd name="T1" fmla="*/ 268 h 268"/>
                  <a:gd name="T2" fmla="*/ 135 w 1318"/>
                  <a:gd name="T3" fmla="*/ 268 h 268"/>
                  <a:gd name="T4" fmla="*/ 1184 w 1318"/>
                  <a:gd name="T5" fmla="*/ 268 h 268"/>
                  <a:gd name="T6" fmla="*/ 1318 w 1318"/>
                  <a:gd name="T7" fmla="*/ 134 h 268"/>
                  <a:gd name="T8" fmla="*/ 1184 w 1318"/>
                  <a:gd name="T9" fmla="*/ 0 h 268"/>
                  <a:gd name="T10" fmla="*/ 135 w 1318"/>
                  <a:gd name="T11" fmla="*/ 0 h 268"/>
                  <a:gd name="T12" fmla="*/ 0 w 1318"/>
                  <a:gd name="T13" fmla="*/ 134 h 268"/>
                  <a:gd name="T14" fmla="*/ 135 w 1318"/>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8" h="268">
                    <a:moveTo>
                      <a:pt x="135" y="268"/>
                    </a:moveTo>
                    <a:lnTo>
                      <a:pt x="135" y="268"/>
                    </a:lnTo>
                    <a:lnTo>
                      <a:pt x="1184" y="268"/>
                    </a:lnTo>
                    <a:cubicBezTo>
                      <a:pt x="1258" y="268"/>
                      <a:pt x="1318" y="208"/>
                      <a:pt x="1318" y="134"/>
                    </a:cubicBezTo>
                    <a:cubicBezTo>
                      <a:pt x="1318" y="60"/>
                      <a:pt x="1258" y="0"/>
                      <a:pt x="1184" y="0"/>
                    </a:cubicBezTo>
                    <a:lnTo>
                      <a:pt x="135" y="0"/>
                    </a:lnTo>
                    <a:cubicBezTo>
                      <a:pt x="60" y="0"/>
                      <a:pt x="0" y="60"/>
                      <a:pt x="0" y="134"/>
                    </a:cubicBezTo>
                    <a:cubicBezTo>
                      <a:pt x="0" y="208"/>
                      <a:pt x="60" y="268"/>
                      <a:pt x="135"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4" name="Freeform 36">
                <a:extLst>
                  <a:ext uri="{FF2B5EF4-FFF2-40B4-BE49-F238E27FC236}">
                    <a16:creationId xmlns:a16="http://schemas.microsoft.com/office/drawing/2014/main" id="{2BDB0A50-D2D3-DC9B-6251-62E39ADF1FE3}"/>
                  </a:ext>
                </a:extLst>
              </p:cNvPr>
              <p:cNvSpPr>
                <a:spLocks noEditPoints="1"/>
              </p:cNvSpPr>
              <p:nvPr/>
            </p:nvSpPr>
            <p:spPr bwMode="auto">
              <a:xfrm>
                <a:off x="2203" y="2689"/>
                <a:ext cx="78" cy="78"/>
              </a:xfrm>
              <a:custGeom>
                <a:avLst/>
                <a:gdLst>
                  <a:gd name="T0" fmla="*/ 470 w 940"/>
                  <a:gd name="T1" fmla="*/ 671 h 940"/>
                  <a:gd name="T2" fmla="*/ 470 w 940"/>
                  <a:gd name="T3" fmla="*/ 671 h 940"/>
                  <a:gd name="T4" fmla="*/ 269 w 940"/>
                  <a:gd name="T5" fmla="*/ 470 h 940"/>
                  <a:gd name="T6" fmla="*/ 470 w 940"/>
                  <a:gd name="T7" fmla="*/ 268 h 940"/>
                  <a:gd name="T8" fmla="*/ 672 w 940"/>
                  <a:gd name="T9" fmla="*/ 470 h 940"/>
                  <a:gd name="T10" fmla="*/ 470 w 940"/>
                  <a:gd name="T11" fmla="*/ 671 h 940"/>
                  <a:gd name="T12" fmla="*/ 470 w 940"/>
                  <a:gd name="T13" fmla="*/ 671 h 940"/>
                  <a:gd name="T14" fmla="*/ 470 w 940"/>
                  <a:gd name="T15" fmla="*/ 0 h 940"/>
                  <a:gd name="T16" fmla="*/ 470 w 940"/>
                  <a:gd name="T17" fmla="*/ 0 h 940"/>
                  <a:gd name="T18" fmla="*/ 0 w 940"/>
                  <a:gd name="T19" fmla="*/ 470 h 940"/>
                  <a:gd name="T20" fmla="*/ 470 w 940"/>
                  <a:gd name="T21" fmla="*/ 940 h 940"/>
                  <a:gd name="T22" fmla="*/ 940 w 940"/>
                  <a:gd name="T23" fmla="*/ 470 h 940"/>
                  <a:gd name="T24" fmla="*/ 470 w 940"/>
                  <a:gd name="T25"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0" h="940">
                    <a:moveTo>
                      <a:pt x="470" y="671"/>
                    </a:moveTo>
                    <a:lnTo>
                      <a:pt x="470" y="671"/>
                    </a:lnTo>
                    <a:cubicBezTo>
                      <a:pt x="359" y="671"/>
                      <a:pt x="269" y="581"/>
                      <a:pt x="269" y="470"/>
                    </a:cubicBezTo>
                    <a:cubicBezTo>
                      <a:pt x="269" y="359"/>
                      <a:pt x="359" y="268"/>
                      <a:pt x="470" y="268"/>
                    </a:cubicBezTo>
                    <a:cubicBezTo>
                      <a:pt x="581" y="268"/>
                      <a:pt x="672" y="359"/>
                      <a:pt x="672" y="470"/>
                    </a:cubicBezTo>
                    <a:cubicBezTo>
                      <a:pt x="672" y="581"/>
                      <a:pt x="581" y="671"/>
                      <a:pt x="470" y="671"/>
                    </a:cubicBezTo>
                    <a:lnTo>
                      <a:pt x="470" y="671"/>
                    </a:lnTo>
                    <a:close/>
                    <a:moveTo>
                      <a:pt x="470" y="0"/>
                    </a:moveTo>
                    <a:lnTo>
                      <a:pt x="470" y="0"/>
                    </a:lnTo>
                    <a:cubicBezTo>
                      <a:pt x="211" y="0"/>
                      <a:pt x="0" y="211"/>
                      <a:pt x="0" y="470"/>
                    </a:cubicBezTo>
                    <a:cubicBezTo>
                      <a:pt x="0" y="729"/>
                      <a:pt x="211" y="940"/>
                      <a:pt x="470" y="940"/>
                    </a:cubicBezTo>
                    <a:cubicBezTo>
                      <a:pt x="729" y="940"/>
                      <a:pt x="940" y="729"/>
                      <a:pt x="940" y="470"/>
                    </a:cubicBezTo>
                    <a:cubicBezTo>
                      <a:pt x="940" y="211"/>
                      <a:pt x="729" y="0"/>
                      <a:pt x="470"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5" name="Freeform 37">
                <a:extLst>
                  <a:ext uri="{FF2B5EF4-FFF2-40B4-BE49-F238E27FC236}">
                    <a16:creationId xmlns:a16="http://schemas.microsoft.com/office/drawing/2014/main" id="{E3B270B3-4AFD-DB3F-0B33-2E824838240E}"/>
                  </a:ext>
                </a:extLst>
              </p:cNvPr>
              <p:cNvSpPr>
                <a:spLocks noEditPoints="1"/>
              </p:cNvSpPr>
              <p:nvPr/>
            </p:nvSpPr>
            <p:spPr bwMode="auto">
              <a:xfrm>
                <a:off x="2945" y="1772"/>
                <a:ext cx="262" cy="92"/>
              </a:xfrm>
              <a:custGeom>
                <a:avLst/>
                <a:gdLst>
                  <a:gd name="T0" fmla="*/ 1201 w 3175"/>
                  <a:gd name="T1" fmla="*/ 438 h 1116"/>
                  <a:gd name="T2" fmla="*/ 1201 w 3175"/>
                  <a:gd name="T3" fmla="*/ 438 h 1116"/>
                  <a:gd name="T4" fmla="*/ 1974 w 3175"/>
                  <a:gd name="T5" fmla="*/ 438 h 1116"/>
                  <a:gd name="T6" fmla="*/ 2108 w 3175"/>
                  <a:gd name="T7" fmla="*/ 572 h 1116"/>
                  <a:gd name="T8" fmla="*/ 1974 w 3175"/>
                  <a:gd name="T9" fmla="*/ 706 h 1116"/>
                  <a:gd name="T10" fmla="*/ 1201 w 3175"/>
                  <a:gd name="T11" fmla="*/ 706 h 1116"/>
                  <a:gd name="T12" fmla="*/ 1067 w 3175"/>
                  <a:gd name="T13" fmla="*/ 572 h 1116"/>
                  <a:gd name="T14" fmla="*/ 1201 w 3175"/>
                  <a:gd name="T15" fmla="*/ 438 h 1116"/>
                  <a:gd name="T16" fmla="*/ 1201 w 3175"/>
                  <a:gd name="T17" fmla="*/ 438 h 1116"/>
                  <a:gd name="T18" fmla="*/ 3175 w 3175"/>
                  <a:gd name="T19" fmla="*/ 1116 h 1116"/>
                  <a:gd name="T20" fmla="*/ 3175 w 3175"/>
                  <a:gd name="T21" fmla="*/ 1116 h 1116"/>
                  <a:gd name="T22" fmla="*/ 3175 w 3175"/>
                  <a:gd name="T23" fmla="*/ 705 h 1116"/>
                  <a:gd name="T24" fmla="*/ 3175 w 3175"/>
                  <a:gd name="T25" fmla="*/ 705 h 1116"/>
                  <a:gd name="T26" fmla="*/ 3175 w 3175"/>
                  <a:gd name="T27" fmla="*/ 276 h 1116"/>
                  <a:gd name="T28" fmla="*/ 2898 w 3175"/>
                  <a:gd name="T29" fmla="*/ 0 h 1116"/>
                  <a:gd name="T30" fmla="*/ 277 w 3175"/>
                  <a:gd name="T31" fmla="*/ 0 h 1116"/>
                  <a:gd name="T32" fmla="*/ 0 w 3175"/>
                  <a:gd name="T33" fmla="*/ 276 h 1116"/>
                  <a:gd name="T34" fmla="*/ 0 w 3175"/>
                  <a:gd name="T35" fmla="*/ 1116 h 1116"/>
                  <a:gd name="T36" fmla="*/ 3175 w 3175"/>
                  <a:gd name="T37" fmla="*/ 1116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1116">
                    <a:moveTo>
                      <a:pt x="1201" y="438"/>
                    </a:moveTo>
                    <a:lnTo>
                      <a:pt x="1201" y="438"/>
                    </a:lnTo>
                    <a:lnTo>
                      <a:pt x="1974" y="438"/>
                    </a:lnTo>
                    <a:cubicBezTo>
                      <a:pt x="2048" y="438"/>
                      <a:pt x="2108" y="498"/>
                      <a:pt x="2108" y="572"/>
                    </a:cubicBezTo>
                    <a:cubicBezTo>
                      <a:pt x="2108" y="646"/>
                      <a:pt x="2048" y="706"/>
                      <a:pt x="1974" y="706"/>
                    </a:cubicBezTo>
                    <a:lnTo>
                      <a:pt x="1201" y="706"/>
                    </a:lnTo>
                    <a:cubicBezTo>
                      <a:pt x="1127" y="706"/>
                      <a:pt x="1067" y="646"/>
                      <a:pt x="1067" y="572"/>
                    </a:cubicBezTo>
                    <a:cubicBezTo>
                      <a:pt x="1067" y="498"/>
                      <a:pt x="1127" y="438"/>
                      <a:pt x="1201" y="438"/>
                    </a:cubicBezTo>
                    <a:lnTo>
                      <a:pt x="1201" y="438"/>
                    </a:lnTo>
                    <a:close/>
                    <a:moveTo>
                      <a:pt x="3175" y="1116"/>
                    </a:moveTo>
                    <a:lnTo>
                      <a:pt x="3175" y="1116"/>
                    </a:lnTo>
                    <a:lnTo>
                      <a:pt x="3175" y="705"/>
                    </a:lnTo>
                    <a:cubicBezTo>
                      <a:pt x="3175" y="705"/>
                      <a:pt x="3175" y="705"/>
                      <a:pt x="3175" y="705"/>
                    </a:cubicBezTo>
                    <a:lnTo>
                      <a:pt x="3175" y="276"/>
                    </a:lnTo>
                    <a:cubicBezTo>
                      <a:pt x="3174" y="123"/>
                      <a:pt x="3051" y="0"/>
                      <a:pt x="2898" y="0"/>
                    </a:cubicBezTo>
                    <a:lnTo>
                      <a:pt x="277" y="0"/>
                    </a:lnTo>
                    <a:cubicBezTo>
                      <a:pt x="124" y="0"/>
                      <a:pt x="0" y="124"/>
                      <a:pt x="0" y="276"/>
                    </a:cubicBezTo>
                    <a:lnTo>
                      <a:pt x="0" y="1116"/>
                    </a:lnTo>
                    <a:lnTo>
                      <a:pt x="3175" y="1116"/>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6" name="Freeform 38">
                <a:extLst>
                  <a:ext uri="{FF2B5EF4-FFF2-40B4-BE49-F238E27FC236}">
                    <a16:creationId xmlns:a16="http://schemas.microsoft.com/office/drawing/2014/main" id="{60C1C028-B170-33E1-A08F-8C0F13C74942}"/>
                  </a:ext>
                </a:extLst>
              </p:cNvPr>
              <p:cNvSpPr>
                <a:spLocks/>
              </p:cNvSpPr>
              <p:nvPr/>
            </p:nvSpPr>
            <p:spPr bwMode="auto">
              <a:xfrm>
                <a:off x="3066" y="2192"/>
                <a:ext cx="19" cy="19"/>
              </a:xfrm>
              <a:custGeom>
                <a:avLst/>
                <a:gdLst>
                  <a:gd name="T0" fmla="*/ 112 w 225"/>
                  <a:gd name="T1" fmla="*/ 230 h 230"/>
                  <a:gd name="T2" fmla="*/ 112 w 225"/>
                  <a:gd name="T3" fmla="*/ 230 h 230"/>
                  <a:gd name="T4" fmla="*/ 225 w 225"/>
                  <a:gd name="T5" fmla="*/ 115 h 230"/>
                  <a:gd name="T6" fmla="*/ 112 w 225"/>
                  <a:gd name="T7" fmla="*/ 0 h 230"/>
                  <a:gd name="T8" fmla="*/ 0 w 225"/>
                  <a:gd name="T9" fmla="*/ 115 h 230"/>
                  <a:gd name="T10" fmla="*/ 112 w 225"/>
                  <a:gd name="T11" fmla="*/ 230 h 230"/>
                </a:gdLst>
                <a:ahLst/>
                <a:cxnLst>
                  <a:cxn ang="0">
                    <a:pos x="T0" y="T1"/>
                  </a:cxn>
                  <a:cxn ang="0">
                    <a:pos x="T2" y="T3"/>
                  </a:cxn>
                  <a:cxn ang="0">
                    <a:pos x="T4" y="T5"/>
                  </a:cxn>
                  <a:cxn ang="0">
                    <a:pos x="T6" y="T7"/>
                  </a:cxn>
                  <a:cxn ang="0">
                    <a:pos x="T8" y="T9"/>
                  </a:cxn>
                  <a:cxn ang="0">
                    <a:pos x="T10" y="T11"/>
                  </a:cxn>
                </a:cxnLst>
                <a:rect l="0" t="0" r="r" b="b"/>
                <a:pathLst>
                  <a:path w="225" h="230">
                    <a:moveTo>
                      <a:pt x="112" y="230"/>
                    </a:moveTo>
                    <a:lnTo>
                      <a:pt x="112" y="230"/>
                    </a:lnTo>
                    <a:cubicBezTo>
                      <a:pt x="175" y="230"/>
                      <a:pt x="225" y="178"/>
                      <a:pt x="225" y="115"/>
                    </a:cubicBezTo>
                    <a:cubicBezTo>
                      <a:pt x="225" y="51"/>
                      <a:pt x="175" y="0"/>
                      <a:pt x="112" y="0"/>
                    </a:cubicBezTo>
                    <a:cubicBezTo>
                      <a:pt x="50" y="0"/>
                      <a:pt x="0" y="51"/>
                      <a:pt x="0" y="115"/>
                    </a:cubicBezTo>
                    <a:cubicBezTo>
                      <a:pt x="0" y="178"/>
                      <a:pt x="50" y="230"/>
                      <a:pt x="112" y="23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7" name="Freeform 39">
                <a:extLst>
                  <a:ext uri="{FF2B5EF4-FFF2-40B4-BE49-F238E27FC236}">
                    <a16:creationId xmlns:a16="http://schemas.microsoft.com/office/drawing/2014/main" id="{E654DED0-A37C-5D98-1CF9-7B88A63568BF}"/>
                  </a:ext>
                </a:extLst>
              </p:cNvPr>
              <p:cNvSpPr>
                <a:spLocks noEditPoints="1"/>
              </p:cNvSpPr>
              <p:nvPr/>
            </p:nvSpPr>
            <p:spPr bwMode="auto">
              <a:xfrm>
                <a:off x="2945" y="2160"/>
                <a:ext cx="262" cy="81"/>
              </a:xfrm>
              <a:custGeom>
                <a:avLst/>
                <a:gdLst>
                  <a:gd name="T0" fmla="*/ 1587 w 3175"/>
                  <a:gd name="T1" fmla="*/ 119 h 980"/>
                  <a:gd name="T2" fmla="*/ 1587 w 3175"/>
                  <a:gd name="T3" fmla="*/ 119 h 980"/>
                  <a:gd name="T4" fmla="*/ 1969 w 3175"/>
                  <a:gd name="T5" fmla="*/ 503 h 980"/>
                  <a:gd name="T6" fmla="*/ 1587 w 3175"/>
                  <a:gd name="T7" fmla="*/ 886 h 980"/>
                  <a:gd name="T8" fmla="*/ 1206 w 3175"/>
                  <a:gd name="T9" fmla="*/ 503 h 980"/>
                  <a:gd name="T10" fmla="*/ 1587 w 3175"/>
                  <a:gd name="T11" fmla="*/ 119 h 980"/>
                  <a:gd name="T12" fmla="*/ 1587 w 3175"/>
                  <a:gd name="T13" fmla="*/ 119 h 980"/>
                  <a:gd name="T14" fmla="*/ 203 w 3175"/>
                  <a:gd name="T15" fmla="*/ 970 h 980"/>
                  <a:gd name="T16" fmla="*/ 203 w 3175"/>
                  <a:gd name="T17" fmla="*/ 970 h 980"/>
                  <a:gd name="T18" fmla="*/ 277 w 3175"/>
                  <a:gd name="T19" fmla="*/ 980 h 980"/>
                  <a:gd name="T20" fmla="*/ 2898 w 3175"/>
                  <a:gd name="T21" fmla="*/ 980 h 980"/>
                  <a:gd name="T22" fmla="*/ 3175 w 3175"/>
                  <a:gd name="T23" fmla="*/ 704 h 980"/>
                  <a:gd name="T24" fmla="*/ 3175 w 3175"/>
                  <a:gd name="T25" fmla="*/ 0 h 980"/>
                  <a:gd name="T26" fmla="*/ 0 w 3175"/>
                  <a:gd name="T27" fmla="*/ 0 h 980"/>
                  <a:gd name="T28" fmla="*/ 0 w 3175"/>
                  <a:gd name="T29" fmla="*/ 704 h 980"/>
                  <a:gd name="T30" fmla="*/ 203 w 3175"/>
                  <a:gd name="T31" fmla="*/ 970 h 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75" h="980">
                    <a:moveTo>
                      <a:pt x="1587" y="119"/>
                    </a:moveTo>
                    <a:lnTo>
                      <a:pt x="1587" y="119"/>
                    </a:lnTo>
                    <a:cubicBezTo>
                      <a:pt x="1798" y="119"/>
                      <a:pt x="1969" y="291"/>
                      <a:pt x="1969" y="503"/>
                    </a:cubicBezTo>
                    <a:cubicBezTo>
                      <a:pt x="1969" y="714"/>
                      <a:pt x="1798" y="886"/>
                      <a:pt x="1587" y="886"/>
                    </a:cubicBezTo>
                    <a:cubicBezTo>
                      <a:pt x="1377" y="886"/>
                      <a:pt x="1206" y="714"/>
                      <a:pt x="1206" y="503"/>
                    </a:cubicBezTo>
                    <a:cubicBezTo>
                      <a:pt x="1206" y="291"/>
                      <a:pt x="1377" y="119"/>
                      <a:pt x="1587" y="119"/>
                    </a:cubicBezTo>
                    <a:lnTo>
                      <a:pt x="1587" y="119"/>
                    </a:lnTo>
                    <a:close/>
                    <a:moveTo>
                      <a:pt x="203" y="970"/>
                    </a:moveTo>
                    <a:lnTo>
                      <a:pt x="203" y="970"/>
                    </a:lnTo>
                    <a:cubicBezTo>
                      <a:pt x="227" y="977"/>
                      <a:pt x="251" y="980"/>
                      <a:pt x="277" y="980"/>
                    </a:cubicBezTo>
                    <a:lnTo>
                      <a:pt x="2898" y="980"/>
                    </a:lnTo>
                    <a:cubicBezTo>
                      <a:pt x="3051" y="980"/>
                      <a:pt x="3175" y="856"/>
                      <a:pt x="3175" y="704"/>
                    </a:cubicBezTo>
                    <a:lnTo>
                      <a:pt x="3175" y="0"/>
                    </a:lnTo>
                    <a:lnTo>
                      <a:pt x="0" y="0"/>
                    </a:lnTo>
                    <a:lnTo>
                      <a:pt x="0" y="704"/>
                    </a:lnTo>
                    <a:cubicBezTo>
                      <a:pt x="0" y="828"/>
                      <a:pt x="84" y="938"/>
                      <a:pt x="203" y="97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8" name="Freeform 40">
                <a:extLst>
                  <a:ext uri="{FF2B5EF4-FFF2-40B4-BE49-F238E27FC236}">
                    <a16:creationId xmlns:a16="http://schemas.microsoft.com/office/drawing/2014/main" id="{38EBD5FF-D87A-63EB-77EE-5D8024AFC50B}"/>
                  </a:ext>
                </a:extLst>
              </p:cNvPr>
              <p:cNvSpPr>
                <a:spLocks/>
              </p:cNvSpPr>
              <p:nvPr/>
            </p:nvSpPr>
            <p:spPr bwMode="auto">
              <a:xfrm>
                <a:off x="2945" y="1886"/>
                <a:ext cx="262" cy="252"/>
              </a:xfrm>
              <a:custGeom>
                <a:avLst/>
                <a:gdLst>
                  <a:gd name="T0" fmla="*/ 79 w 3175"/>
                  <a:gd name="T1" fmla="*/ 0 h 3049"/>
                  <a:gd name="T2" fmla="*/ 79 w 3175"/>
                  <a:gd name="T3" fmla="*/ 0 h 3049"/>
                  <a:gd name="T4" fmla="*/ 0 w 3175"/>
                  <a:gd name="T5" fmla="*/ 0 h 3049"/>
                  <a:gd name="T6" fmla="*/ 0 w 3175"/>
                  <a:gd name="T7" fmla="*/ 3049 h 3049"/>
                  <a:gd name="T8" fmla="*/ 2897 w 3175"/>
                  <a:gd name="T9" fmla="*/ 3049 h 3049"/>
                  <a:gd name="T10" fmla="*/ 2939 w 3175"/>
                  <a:gd name="T11" fmla="*/ 3042 h 3049"/>
                  <a:gd name="T12" fmla="*/ 3175 w 3175"/>
                  <a:gd name="T13" fmla="*/ 3042 h 3049"/>
                  <a:gd name="T14" fmla="*/ 3175 w 3175"/>
                  <a:gd name="T15" fmla="*/ 0 h 3049"/>
                  <a:gd name="T16" fmla="*/ 79 w 3175"/>
                  <a:gd name="T17" fmla="*/ 0 h 3049"/>
                  <a:gd name="T18" fmla="*/ 79 w 3175"/>
                  <a:gd name="T19" fmla="*/ 0 h 3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5" h="3049">
                    <a:moveTo>
                      <a:pt x="79" y="0"/>
                    </a:moveTo>
                    <a:lnTo>
                      <a:pt x="79" y="0"/>
                    </a:lnTo>
                    <a:lnTo>
                      <a:pt x="0" y="0"/>
                    </a:lnTo>
                    <a:lnTo>
                      <a:pt x="0" y="3049"/>
                    </a:lnTo>
                    <a:lnTo>
                      <a:pt x="2897" y="3049"/>
                    </a:lnTo>
                    <a:cubicBezTo>
                      <a:pt x="2910" y="3045"/>
                      <a:pt x="2924" y="3042"/>
                      <a:pt x="2939" y="3042"/>
                    </a:cubicBezTo>
                    <a:lnTo>
                      <a:pt x="3175" y="3042"/>
                    </a:lnTo>
                    <a:lnTo>
                      <a:pt x="3175" y="0"/>
                    </a:lnTo>
                    <a:lnTo>
                      <a:pt x="79" y="0"/>
                    </a:lnTo>
                    <a:cubicBezTo>
                      <a:pt x="79" y="0"/>
                      <a:pt x="79" y="0"/>
                      <a:pt x="79"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49" name="Freeform 41">
                <a:extLst>
                  <a:ext uri="{FF2B5EF4-FFF2-40B4-BE49-F238E27FC236}">
                    <a16:creationId xmlns:a16="http://schemas.microsoft.com/office/drawing/2014/main" id="{320AECF9-B74B-4740-D09C-2149C486058E}"/>
                  </a:ext>
                </a:extLst>
              </p:cNvPr>
              <p:cNvSpPr>
                <a:spLocks/>
              </p:cNvSpPr>
              <p:nvPr/>
            </p:nvSpPr>
            <p:spPr bwMode="auto">
              <a:xfrm>
                <a:off x="3033" y="1808"/>
                <a:ext cx="86" cy="22"/>
              </a:xfrm>
              <a:custGeom>
                <a:avLst/>
                <a:gdLst>
                  <a:gd name="T0" fmla="*/ 134 w 1041"/>
                  <a:gd name="T1" fmla="*/ 268 h 268"/>
                  <a:gd name="T2" fmla="*/ 134 w 1041"/>
                  <a:gd name="T3" fmla="*/ 268 h 268"/>
                  <a:gd name="T4" fmla="*/ 907 w 1041"/>
                  <a:gd name="T5" fmla="*/ 268 h 268"/>
                  <a:gd name="T6" fmla="*/ 1041 w 1041"/>
                  <a:gd name="T7" fmla="*/ 134 h 268"/>
                  <a:gd name="T8" fmla="*/ 907 w 1041"/>
                  <a:gd name="T9" fmla="*/ 0 h 268"/>
                  <a:gd name="T10" fmla="*/ 134 w 1041"/>
                  <a:gd name="T11" fmla="*/ 0 h 268"/>
                  <a:gd name="T12" fmla="*/ 0 w 1041"/>
                  <a:gd name="T13" fmla="*/ 134 h 268"/>
                  <a:gd name="T14" fmla="*/ 134 w 1041"/>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1" h="268">
                    <a:moveTo>
                      <a:pt x="134" y="268"/>
                    </a:moveTo>
                    <a:lnTo>
                      <a:pt x="134" y="268"/>
                    </a:lnTo>
                    <a:lnTo>
                      <a:pt x="907" y="268"/>
                    </a:lnTo>
                    <a:cubicBezTo>
                      <a:pt x="981" y="268"/>
                      <a:pt x="1041" y="208"/>
                      <a:pt x="1041" y="134"/>
                    </a:cubicBezTo>
                    <a:cubicBezTo>
                      <a:pt x="1041" y="60"/>
                      <a:pt x="981" y="0"/>
                      <a:pt x="907"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0" name="Freeform 42">
                <a:extLst>
                  <a:ext uri="{FF2B5EF4-FFF2-40B4-BE49-F238E27FC236}">
                    <a16:creationId xmlns:a16="http://schemas.microsoft.com/office/drawing/2014/main" id="{C43577D6-20BE-9D8F-6886-EE7A6FE1BF69}"/>
                  </a:ext>
                </a:extLst>
              </p:cNvPr>
              <p:cNvSpPr>
                <a:spLocks noEditPoints="1"/>
              </p:cNvSpPr>
              <p:nvPr/>
            </p:nvSpPr>
            <p:spPr bwMode="auto">
              <a:xfrm>
                <a:off x="3044" y="2170"/>
                <a:ext cx="63" cy="63"/>
              </a:xfrm>
              <a:custGeom>
                <a:avLst/>
                <a:gdLst>
                  <a:gd name="T0" fmla="*/ 381 w 763"/>
                  <a:gd name="T1" fmla="*/ 269 h 767"/>
                  <a:gd name="T2" fmla="*/ 381 w 763"/>
                  <a:gd name="T3" fmla="*/ 269 h 767"/>
                  <a:gd name="T4" fmla="*/ 494 w 763"/>
                  <a:gd name="T5" fmla="*/ 384 h 767"/>
                  <a:gd name="T6" fmla="*/ 381 w 763"/>
                  <a:gd name="T7" fmla="*/ 499 h 767"/>
                  <a:gd name="T8" fmla="*/ 269 w 763"/>
                  <a:gd name="T9" fmla="*/ 384 h 767"/>
                  <a:gd name="T10" fmla="*/ 381 w 763"/>
                  <a:gd name="T11" fmla="*/ 269 h 767"/>
                  <a:gd name="T12" fmla="*/ 381 w 763"/>
                  <a:gd name="T13" fmla="*/ 269 h 767"/>
                  <a:gd name="T14" fmla="*/ 381 w 763"/>
                  <a:gd name="T15" fmla="*/ 767 h 767"/>
                  <a:gd name="T16" fmla="*/ 381 w 763"/>
                  <a:gd name="T17" fmla="*/ 767 h 767"/>
                  <a:gd name="T18" fmla="*/ 763 w 763"/>
                  <a:gd name="T19" fmla="*/ 384 h 767"/>
                  <a:gd name="T20" fmla="*/ 381 w 763"/>
                  <a:gd name="T21" fmla="*/ 0 h 767"/>
                  <a:gd name="T22" fmla="*/ 0 w 763"/>
                  <a:gd name="T23" fmla="*/ 384 h 767"/>
                  <a:gd name="T24" fmla="*/ 381 w 763"/>
                  <a:gd name="T25" fmla="*/ 767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3" h="767">
                    <a:moveTo>
                      <a:pt x="381" y="269"/>
                    </a:moveTo>
                    <a:lnTo>
                      <a:pt x="381" y="269"/>
                    </a:lnTo>
                    <a:cubicBezTo>
                      <a:pt x="444" y="269"/>
                      <a:pt x="494" y="320"/>
                      <a:pt x="494" y="384"/>
                    </a:cubicBezTo>
                    <a:cubicBezTo>
                      <a:pt x="494" y="447"/>
                      <a:pt x="444" y="499"/>
                      <a:pt x="381" y="499"/>
                    </a:cubicBezTo>
                    <a:cubicBezTo>
                      <a:pt x="319" y="499"/>
                      <a:pt x="269" y="447"/>
                      <a:pt x="269" y="384"/>
                    </a:cubicBezTo>
                    <a:cubicBezTo>
                      <a:pt x="269" y="320"/>
                      <a:pt x="319" y="269"/>
                      <a:pt x="381" y="269"/>
                    </a:cubicBezTo>
                    <a:lnTo>
                      <a:pt x="381" y="269"/>
                    </a:lnTo>
                    <a:close/>
                    <a:moveTo>
                      <a:pt x="381" y="767"/>
                    </a:moveTo>
                    <a:lnTo>
                      <a:pt x="381" y="767"/>
                    </a:lnTo>
                    <a:cubicBezTo>
                      <a:pt x="592" y="767"/>
                      <a:pt x="763" y="595"/>
                      <a:pt x="763" y="384"/>
                    </a:cubicBezTo>
                    <a:cubicBezTo>
                      <a:pt x="763" y="172"/>
                      <a:pt x="592" y="0"/>
                      <a:pt x="381" y="0"/>
                    </a:cubicBezTo>
                    <a:cubicBezTo>
                      <a:pt x="171" y="0"/>
                      <a:pt x="0" y="172"/>
                      <a:pt x="0" y="384"/>
                    </a:cubicBezTo>
                    <a:cubicBezTo>
                      <a:pt x="0" y="595"/>
                      <a:pt x="171" y="767"/>
                      <a:pt x="381" y="76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1" name="Freeform 43">
                <a:extLst>
                  <a:ext uri="{FF2B5EF4-FFF2-40B4-BE49-F238E27FC236}">
                    <a16:creationId xmlns:a16="http://schemas.microsoft.com/office/drawing/2014/main" id="{E00852CB-E261-5079-C7A8-7BB5F33DD5C0}"/>
                  </a:ext>
                </a:extLst>
              </p:cNvPr>
              <p:cNvSpPr>
                <a:spLocks/>
              </p:cNvSpPr>
              <p:nvPr/>
            </p:nvSpPr>
            <p:spPr bwMode="auto">
              <a:xfrm>
                <a:off x="3893" y="1607"/>
                <a:ext cx="70" cy="72"/>
              </a:xfrm>
              <a:custGeom>
                <a:avLst/>
                <a:gdLst>
                  <a:gd name="T0" fmla="*/ 411 w 843"/>
                  <a:gd name="T1" fmla="*/ 566 h 864"/>
                  <a:gd name="T2" fmla="*/ 411 w 843"/>
                  <a:gd name="T3" fmla="*/ 566 h 864"/>
                  <a:gd name="T4" fmla="*/ 0 w 843"/>
                  <a:gd name="T5" fmla="*/ 566 h 864"/>
                  <a:gd name="T6" fmla="*/ 411 w 843"/>
                  <a:gd name="T7" fmla="*/ 864 h 864"/>
                  <a:gd name="T8" fmla="*/ 843 w 843"/>
                  <a:gd name="T9" fmla="*/ 432 h 864"/>
                  <a:gd name="T10" fmla="*/ 411 w 843"/>
                  <a:gd name="T11" fmla="*/ 0 h 864"/>
                  <a:gd name="T12" fmla="*/ 0 w 843"/>
                  <a:gd name="T13" fmla="*/ 298 h 864"/>
                  <a:gd name="T14" fmla="*/ 411 w 843"/>
                  <a:gd name="T15" fmla="*/ 298 h 864"/>
                  <a:gd name="T16" fmla="*/ 545 w 843"/>
                  <a:gd name="T17" fmla="*/ 432 h 864"/>
                  <a:gd name="T18" fmla="*/ 411 w 843"/>
                  <a:gd name="T19" fmla="*/ 566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4">
                    <a:moveTo>
                      <a:pt x="411" y="566"/>
                    </a:moveTo>
                    <a:lnTo>
                      <a:pt x="411" y="566"/>
                    </a:lnTo>
                    <a:lnTo>
                      <a:pt x="0" y="566"/>
                    </a:lnTo>
                    <a:cubicBezTo>
                      <a:pt x="57" y="739"/>
                      <a:pt x="219" y="864"/>
                      <a:pt x="411" y="864"/>
                    </a:cubicBezTo>
                    <a:cubicBezTo>
                      <a:pt x="649" y="864"/>
                      <a:pt x="843" y="670"/>
                      <a:pt x="843" y="432"/>
                    </a:cubicBezTo>
                    <a:cubicBezTo>
                      <a:pt x="843" y="194"/>
                      <a:pt x="649" y="0"/>
                      <a:pt x="411" y="0"/>
                    </a:cubicBezTo>
                    <a:cubicBezTo>
                      <a:pt x="219" y="0"/>
                      <a:pt x="57" y="125"/>
                      <a:pt x="0" y="298"/>
                    </a:cubicBezTo>
                    <a:lnTo>
                      <a:pt x="411" y="298"/>
                    </a:lnTo>
                    <a:cubicBezTo>
                      <a:pt x="485" y="298"/>
                      <a:pt x="545" y="358"/>
                      <a:pt x="545" y="432"/>
                    </a:cubicBezTo>
                    <a:cubicBezTo>
                      <a:pt x="545" y="506"/>
                      <a:pt x="485" y="566"/>
                      <a:pt x="411" y="566"/>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2" name="Freeform 44">
                <a:extLst>
                  <a:ext uri="{FF2B5EF4-FFF2-40B4-BE49-F238E27FC236}">
                    <a16:creationId xmlns:a16="http://schemas.microsoft.com/office/drawing/2014/main" id="{26F332FB-A203-93C8-C802-4F67C4FC199A}"/>
                  </a:ext>
                </a:extLst>
              </p:cNvPr>
              <p:cNvSpPr>
                <a:spLocks/>
              </p:cNvSpPr>
              <p:nvPr/>
            </p:nvSpPr>
            <p:spPr bwMode="auto">
              <a:xfrm>
                <a:off x="3929" y="2993"/>
                <a:ext cx="70" cy="71"/>
              </a:xfrm>
              <a:custGeom>
                <a:avLst/>
                <a:gdLst>
                  <a:gd name="T0" fmla="*/ 410 w 843"/>
                  <a:gd name="T1" fmla="*/ 0 h 864"/>
                  <a:gd name="T2" fmla="*/ 410 w 843"/>
                  <a:gd name="T3" fmla="*/ 0 h 864"/>
                  <a:gd name="T4" fmla="*/ 0 w 843"/>
                  <a:gd name="T5" fmla="*/ 298 h 864"/>
                  <a:gd name="T6" fmla="*/ 410 w 843"/>
                  <a:gd name="T7" fmla="*/ 298 h 864"/>
                  <a:gd name="T8" fmla="*/ 545 w 843"/>
                  <a:gd name="T9" fmla="*/ 432 h 864"/>
                  <a:gd name="T10" fmla="*/ 410 w 843"/>
                  <a:gd name="T11" fmla="*/ 566 h 864"/>
                  <a:gd name="T12" fmla="*/ 0 w 843"/>
                  <a:gd name="T13" fmla="*/ 566 h 864"/>
                  <a:gd name="T14" fmla="*/ 410 w 843"/>
                  <a:gd name="T15" fmla="*/ 864 h 864"/>
                  <a:gd name="T16" fmla="*/ 843 w 843"/>
                  <a:gd name="T17" fmla="*/ 432 h 864"/>
                  <a:gd name="T18" fmla="*/ 410 w 843"/>
                  <a:gd name="T19" fmla="*/ 0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4">
                    <a:moveTo>
                      <a:pt x="410" y="0"/>
                    </a:moveTo>
                    <a:lnTo>
                      <a:pt x="410" y="0"/>
                    </a:lnTo>
                    <a:cubicBezTo>
                      <a:pt x="219" y="0"/>
                      <a:pt x="56" y="125"/>
                      <a:pt x="0" y="298"/>
                    </a:cubicBezTo>
                    <a:lnTo>
                      <a:pt x="410" y="298"/>
                    </a:lnTo>
                    <a:cubicBezTo>
                      <a:pt x="485" y="298"/>
                      <a:pt x="545" y="358"/>
                      <a:pt x="545" y="432"/>
                    </a:cubicBezTo>
                    <a:cubicBezTo>
                      <a:pt x="545" y="506"/>
                      <a:pt x="485" y="566"/>
                      <a:pt x="410" y="566"/>
                    </a:cubicBezTo>
                    <a:lnTo>
                      <a:pt x="0" y="566"/>
                    </a:lnTo>
                    <a:cubicBezTo>
                      <a:pt x="56" y="739"/>
                      <a:pt x="219" y="864"/>
                      <a:pt x="410" y="864"/>
                    </a:cubicBezTo>
                    <a:cubicBezTo>
                      <a:pt x="649" y="864"/>
                      <a:pt x="843" y="670"/>
                      <a:pt x="843" y="432"/>
                    </a:cubicBezTo>
                    <a:cubicBezTo>
                      <a:pt x="843" y="194"/>
                      <a:pt x="649" y="0"/>
                      <a:pt x="41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3" name="Freeform 45">
                <a:extLst>
                  <a:ext uri="{FF2B5EF4-FFF2-40B4-BE49-F238E27FC236}">
                    <a16:creationId xmlns:a16="http://schemas.microsoft.com/office/drawing/2014/main" id="{C88AE53B-2A28-6157-A75E-405DB6B8F82D}"/>
                  </a:ext>
                </a:extLst>
              </p:cNvPr>
              <p:cNvSpPr>
                <a:spLocks noEditPoints="1"/>
              </p:cNvSpPr>
              <p:nvPr/>
            </p:nvSpPr>
            <p:spPr bwMode="auto">
              <a:xfrm>
                <a:off x="1606" y="1005"/>
                <a:ext cx="2415" cy="2755"/>
              </a:xfrm>
              <a:custGeom>
                <a:avLst/>
                <a:gdLst>
                  <a:gd name="T0" fmla="*/ 7743 w 29241"/>
                  <a:gd name="T1" fmla="*/ 11181 h 33350"/>
                  <a:gd name="T2" fmla="*/ 13470 w 29241"/>
                  <a:gd name="T3" fmla="*/ 3599 h 33350"/>
                  <a:gd name="T4" fmla="*/ 15939 w 29241"/>
                  <a:gd name="T5" fmla="*/ 10665 h 33350"/>
                  <a:gd name="T6" fmla="*/ 14130 w 29241"/>
                  <a:gd name="T7" fmla="*/ 14048 h 33350"/>
                  <a:gd name="T8" fmla="*/ 1638 w 29241"/>
                  <a:gd name="T9" fmla="*/ 7898 h 33350"/>
                  <a:gd name="T10" fmla="*/ 5612 w 29241"/>
                  <a:gd name="T11" fmla="*/ 8024 h 33350"/>
                  <a:gd name="T12" fmla="*/ 5681 w 29241"/>
                  <a:gd name="T13" fmla="*/ 7965 h 33350"/>
                  <a:gd name="T14" fmla="*/ 6379 w 29241"/>
                  <a:gd name="T15" fmla="*/ 6120 h 33350"/>
                  <a:gd name="T16" fmla="*/ 4191 w 29241"/>
                  <a:gd name="T17" fmla="*/ 9472 h 33350"/>
                  <a:gd name="T18" fmla="*/ 18229 w 29241"/>
                  <a:gd name="T19" fmla="*/ 6079 h 33350"/>
                  <a:gd name="T20" fmla="*/ 15421 w 29241"/>
                  <a:gd name="T21" fmla="*/ 4131 h 33350"/>
                  <a:gd name="T22" fmla="*/ 13738 w 29241"/>
                  <a:gd name="T23" fmla="*/ 4663 h 33350"/>
                  <a:gd name="T24" fmla="*/ 15264 w 29241"/>
                  <a:gd name="T25" fmla="*/ 5230 h 33350"/>
                  <a:gd name="T26" fmla="*/ 13738 w 29241"/>
                  <a:gd name="T27" fmla="*/ 6045 h 33350"/>
                  <a:gd name="T28" fmla="*/ 16255 w 29241"/>
                  <a:gd name="T29" fmla="*/ 3343 h 33350"/>
                  <a:gd name="T30" fmla="*/ 14457 w 29241"/>
                  <a:gd name="T31" fmla="*/ 3450 h 33350"/>
                  <a:gd name="T32" fmla="*/ 16207 w 29241"/>
                  <a:gd name="T33" fmla="*/ 13714 h 33350"/>
                  <a:gd name="T34" fmla="*/ 16207 w 29241"/>
                  <a:gd name="T35" fmla="*/ 9556 h 33350"/>
                  <a:gd name="T36" fmla="*/ 24740 w 29241"/>
                  <a:gd name="T37" fmla="*/ 15766 h 33350"/>
                  <a:gd name="T38" fmla="*/ 24513 w 29241"/>
                  <a:gd name="T39" fmla="*/ 17419 h 33350"/>
                  <a:gd name="T40" fmla="*/ 28406 w 29241"/>
                  <a:gd name="T41" fmla="*/ 19771 h 33350"/>
                  <a:gd name="T42" fmla="*/ 27420 w 29241"/>
                  <a:gd name="T43" fmla="*/ 19731 h 33350"/>
                  <a:gd name="T44" fmla="*/ 26319 w 29241"/>
                  <a:gd name="T45" fmla="*/ 13366 h 33350"/>
                  <a:gd name="T46" fmla="*/ 22629 w 29241"/>
                  <a:gd name="T47" fmla="*/ 12020 h 33350"/>
                  <a:gd name="T48" fmla="*/ 12150 w 29241"/>
                  <a:gd name="T49" fmla="*/ 20183 h 33350"/>
                  <a:gd name="T50" fmla="*/ 12145 w 29241"/>
                  <a:gd name="T51" fmla="*/ 24361 h 33350"/>
                  <a:gd name="T52" fmla="*/ 11625 w 29241"/>
                  <a:gd name="T53" fmla="*/ 25529 h 33350"/>
                  <a:gd name="T54" fmla="*/ 28540 w 29241"/>
                  <a:gd name="T55" fmla="*/ 24623 h 33350"/>
                  <a:gd name="T56" fmla="*/ 21591 w 29241"/>
                  <a:gd name="T57" fmla="*/ 26844 h 33350"/>
                  <a:gd name="T58" fmla="*/ 19962 w 29241"/>
                  <a:gd name="T59" fmla="*/ 28902 h 33350"/>
                  <a:gd name="T60" fmla="*/ 14921 w 29241"/>
                  <a:gd name="T61" fmla="*/ 32239 h 33350"/>
                  <a:gd name="T62" fmla="*/ 5278 w 29241"/>
                  <a:gd name="T63" fmla="*/ 26162 h 33350"/>
                  <a:gd name="T64" fmla="*/ 5278 w 29241"/>
                  <a:gd name="T65" fmla="*/ 28279 h 33350"/>
                  <a:gd name="T66" fmla="*/ 9262 w 29241"/>
                  <a:gd name="T67" fmla="*/ 24623 h 33350"/>
                  <a:gd name="T68" fmla="*/ 16437 w 29241"/>
                  <a:gd name="T69" fmla="*/ 29826 h 33350"/>
                  <a:gd name="T70" fmla="*/ 3923 w 29241"/>
                  <a:gd name="T71" fmla="*/ 20709 h 33350"/>
                  <a:gd name="T72" fmla="*/ 10316 w 29241"/>
                  <a:gd name="T73" fmla="*/ 14821 h 33350"/>
                  <a:gd name="T74" fmla="*/ 5378 w 29241"/>
                  <a:gd name="T75" fmla="*/ 21428 h 33350"/>
                  <a:gd name="T76" fmla="*/ 28238 w 29241"/>
                  <a:gd name="T77" fmla="*/ 7723 h 33350"/>
                  <a:gd name="T78" fmla="*/ 23331 w 29241"/>
                  <a:gd name="T79" fmla="*/ 7691 h 33350"/>
                  <a:gd name="T80" fmla="*/ 23439 w 29241"/>
                  <a:gd name="T81" fmla="*/ 10123 h 33350"/>
                  <a:gd name="T82" fmla="*/ 22878 w 29241"/>
                  <a:gd name="T83" fmla="*/ 8154 h 33350"/>
                  <a:gd name="T84" fmla="*/ 26384 w 29241"/>
                  <a:gd name="T85" fmla="*/ 22789 h 33350"/>
                  <a:gd name="T86" fmla="*/ 28564 w 29241"/>
                  <a:gd name="T87" fmla="*/ 13232 h 33350"/>
                  <a:gd name="T88" fmla="*/ 19650 w 29241"/>
                  <a:gd name="T89" fmla="*/ 8638 h 33350"/>
                  <a:gd name="T90" fmla="*/ 26157 w 29241"/>
                  <a:gd name="T91" fmla="*/ 7589 h 33350"/>
                  <a:gd name="T92" fmla="*/ 18363 w 29241"/>
                  <a:gd name="T93" fmla="*/ 6711 h 33350"/>
                  <a:gd name="T94" fmla="*/ 7594 w 29241"/>
                  <a:gd name="T95" fmla="*/ 4548 h 33350"/>
                  <a:gd name="T96" fmla="*/ 8647 w 29241"/>
                  <a:gd name="T97" fmla="*/ 12228 h 33350"/>
                  <a:gd name="T98" fmla="*/ 10585 w 29241"/>
                  <a:gd name="T99" fmla="*/ 14687 h 33350"/>
                  <a:gd name="T100" fmla="*/ 3194 w 29241"/>
                  <a:gd name="T101" fmla="*/ 13666 h 33350"/>
                  <a:gd name="T102" fmla="*/ 2645 w 29241"/>
                  <a:gd name="T103" fmla="*/ 14179 h 33350"/>
                  <a:gd name="T104" fmla="*/ 2275 w 29241"/>
                  <a:gd name="T105" fmla="*/ 14831 h 33350"/>
                  <a:gd name="T106" fmla="*/ 11838 w 29241"/>
                  <a:gd name="T107" fmla="*/ 25841 h 33350"/>
                  <a:gd name="T108" fmla="*/ 7838 w 29241"/>
                  <a:gd name="T109" fmla="*/ 23671 h 33350"/>
                  <a:gd name="T110" fmla="*/ 2857 w 29241"/>
                  <a:gd name="T111" fmla="*/ 23222 h 33350"/>
                  <a:gd name="T112" fmla="*/ 5009 w 29241"/>
                  <a:gd name="T113" fmla="*/ 28279 h 33350"/>
                  <a:gd name="T114" fmla="*/ 17370 w 29241"/>
                  <a:gd name="T115" fmla="*/ 28985 h 33350"/>
                  <a:gd name="T116" fmla="*/ 20232 w 29241"/>
                  <a:gd name="T117" fmla="*/ 29199 h 33350"/>
                  <a:gd name="T118" fmla="*/ 22146 w 29241"/>
                  <a:gd name="T119" fmla="*/ 29199 h 33350"/>
                  <a:gd name="T120" fmla="*/ 22134 w 29241"/>
                  <a:gd name="T121" fmla="*/ 26991 h 33350"/>
                  <a:gd name="T122" fmla="*/ 19893 w 29241"/>
                  <a:gd name="T123" fmla="*/ 27224 h 33350"/>
                  <a:gd name="T124" fmla="*/ 29241 w 29241"/>
                  <a:gd name="T125" fmla="*/ 24489 h 33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241" h="33350">
                    <a:moveTo>
                      <a:pt x="12474" y="12876"/>
                    </a:moveTo>
                    <a:lnTo>
                      <a:pt x="12474" y="12876"/>
                    </a:lnTo>
                    <a:cubicBezTo>
                      <a:pt x="12295" y="12876"/>
                      <a:pt x="12150" y="12731"/>
                      <a:pt x="12150" y="12552"/>
                    </a:cubicBezTo>
                    <a:cubicBezTo>
                      <a:pt x="12150" y="12374"/>
                      <a:pt x="12295" y="12228"/>
                      <a:pt x="12474" y="12228"/>
                    </a:cubicBezTo>
                    <a:cubicBezTo>
                      <a:pt x="12652" y="12228"/>
                      <a:pt x="12798" y="12374"/>
                      <a:pt x="12798" y="12552"/>
                    </a:cubicBezTo>
                    <a:cubicBezTo>
                      <a:pt x="12798" y="12731"/>
                      <a:pt x="12652" y="12876"/>
                      <a:pt x="12474" y="12876"/>
                    </a:cubicBezTo>
                    <a:lnTo>
                      <a:pt x="12474" y="12876"/>
                    </a:lnTo>
                    <a:close/>
                    <a:moveTo>
                      <a:pt x="14251" y="13657"/>
                    </a:moveTo>
                    <a:lnTo>
                      <a:pt x="14251" y="13657"/>
                    </a:lnTo>
                    <a:cubicBezTo>
                      <a:pt x="14251" y="13479"/>
                      <a:pt x="14396" y="13333"/>
                      <a:pt x="14575" y="13333"/>
                    </a:cubicBezTo>
                    <a:cubicBezTo>
                      <a:pt x="14753" y="13333"/>
                      <a:pt x="14899" y="13479"/>
                      <a:pt x="14899" y="13657"/>
                    </a:cubicBezTo>
                    <a:cubicBezTo>
                      <a:pt x="14899" y="13836"/>
                      <a:pt x="14753" y="13981"/>
                      <a:pt x="14575" y="13981"/>
                    </a:cubicBezTo>
                    <a:cubicBezTo>
                      <a:pt x="14396" y="13981"/>
                      <a:pt x="14251" y="13836"/>
                      <a:pt x="14251" y="13657"/>
                    </a:cubicBezTo>
                    <a:lnTo>
                      <a:pt x="14251" y="13657"/>
                    </a:lnTo>
                    <a:close/>
                    <a:moveTo>
                      <a:pt x="7743" y="11181"/>
                    </a:moveTo>
                    <a:lnTo>
                      <a:pt x="7743" y="11181"/>
                    </a:lnTo>
                    <a:lnTo>
                      <a:pt x="11528" y="11181"/>
                    </a:lnTo>
                    <a:cubicBezTo>
                      <a:pt x="11983" y="11181"/>
                      <a:pt x="12412" y="11003"/>
                      <a:pt x="12735" y="10679"/>
                    </a:cubicBezTo>
                    <a:cubicBezTo>
                      <a:pt x="13059" y="10355"/>
                      <a:pt x="13237" y="9927"/>
                      <a:pt x="13237" y="9472"/>
                    </a:cubicBezTo>
                    <a:cubicBezTo>
                      <a:pt x="13237" y="9017"/>
                      <a:pt x="13059" y="8589"/>
                      <a:pt x="12735" y="8265"/>
                    </a:cubicBezTo>
                    <a:cubicBezTo>
                      <a:pt x="12492" y="8022"/>
                      <a:pt x="12180" y="7856"/>
                      <a:pt x="11846" y="7793"/>
                    </a:cubicBezTo>
                    <a:cubicBezTo>
                      <a:pt x="11792" y="7017"/>
                      <a:pt x="11144" y="6402"/>
                      <a:pt x="10354" y="6402"/>
                    </a:cubicBezTo>
                    <a:cubicBezTo>
                      <a:pt x="10318" y="6402"/>
                      <a:pt x="10283" y="6403"/>
                      <a:pt x="10248" y="6406"/>
                    </a:cubicBezTo>
                    <a:cubicBezTo>
                      <a:pt x="10027" y="6047"/>
                      <a:pt x="9720" y="5745"/>
                      <a:pt x="9357" y="5530"/>
                    </a:cubicBezTo>
                    <a:cubicBezTo>
                      <a:pt x="8957" y="5293"/>
                      <a:pt x="8498" y="5167"/>
                      <a:pt x="8031" y="5167"/>
                    </a:cubicBezTo>
                    <a:cubicBezTo>
                      <a:pt x="7974" y="5167"/>
                      <a:pt x="7918" y="5169"/>
                      <a:pt x="7862" y="5173"/>
                    </a:cubicBezTo>
                    <a:lnTo>
                      <a:pt x="7862" y="4548"/>
                    </a:lnTo>
                    <a:cubicBezTo>
                      <a:pt x="7862" y="3943"/>
                      <a:pt x="8355" y="3450"/>
                      <a:pt x="8961" y="3450"/>
                    </a:cubicBezTo>
                    <a:lnTo>
                      <a:pt x="13497" y="3450"/>
                    </a:lnTo>
                    <a:cubicBezTo>
                      <a:pt x="13480" y="3496"/>
                      <a:pt x="13470" y="3547"/>
                      <a:pt x="13470" y="3599"/>
                    </a:cubicBezTo>
                    <a:lnTo>
                      <a:pt x="13470" y="3847"/>
                    </a:lnTo>
                    <a:cubicBezTo>
                      <a:pt x="13470" y="3957"/>
                      <a:pt x="13512" y="4056"/>
                      <a:pt x="13581" y="4131"/>
                    </a:cubicBezTo>
                    <a:cubicBezTo>
                      <a:pt x="13512" y="4205"/>
                      <a:pt x="13470" y="4305"/>
                      <a:pt x="13470" y="4414"/>
                    </a:cubicBezTo>
                    <a:lnTo>
                      <a:pt x="13470" y="4663"/>
                    </a:lnTo>
                    <a:cubicBezTo>
                      <a:pt x="13470" y="4772"/>
                      <a:pt x="13512" y="4872"/>
                      <a:pt x="13581" y="4946"/>
                    </a:cubicBezTo>
                    <a:cubicBezTo>
                      <a:pt x="13512" y="5021"/>
                      <a:pt x="13470" y="5120"/>
                      <a:pt x="13470" y="5230"/>
                    </a:cubicBezTo>
                    <a:lnTo>
                      <a:pt x="13470" y="5478"/>
                    </a:lnTo>
                    <a:cubicBezTo>
                      <a:pt x="13470" y="5587"/>
                      <a:pt x="13512" y="5687"/>
                      <a:pt x="13581" y="5761"/>
                    </a:cubicBezTo>
                    <a:cubicBezTo>
                      <a:pt x="13512" y="5836"/>
                      <a:pt x="13470" y="5935"/>
                      <a:pt x="13470" y="6045"/>
                    </a:cubicBezTo>
                    <a:lnTo>
                      <a:pt x="13470" y="6293"/>
                    </a:lnTo>
                    <a:cubicBezTo>
                      <a:pt x="13470" y="6523"/>
                      <a:pt x="13657" y="6711"/>
                      <a:pt x="13887" y="6711"/>
                    </a:cubicBezTo>
                    <a:lnTo>
                      <a:pt x="14367" y="6711"/>
                    </a:lnTo>
                    <a:lnTo>
                      <a:pt x="14367" y="9432"/>
                    </a:lnTo>
                    <a:cubicBezTo>
                      <a:pt x="14367" y="10112"/>
                      <a:pt x="14920" y="10665"/>
                      <a:pt x="15599" y="10665"/>
                    </a:cubicBezTo>
                    <a:lnTo>
                      <a:pt x="15939" y="10665"/>
                    </a:lnTo>
                    <a:lnTo>
                      <a:pt x="15939" y="14686"/>
                    </a:lnTo>
                    <a:cubicBezTo>
                      <a:pt x="15939" y="14931"/>
                      <a:pt x="16104" y="15147"/>
                      <a:pt x="16339" y="15211"/>
                    </a:cubicBezTo>
                    <a:cubicBezTo>
                      <a:pt x="16386" y="15224"/>
                      <a:pt x="16434" y="15231"/>
                      <a:pt x="16484" y="15231"/>
                    </a:cubicBezTo>
                    <a:lnTo>
                      <a:pt x="19105" y="15231"/>
                    </a:lnTo>
                    <a:cubicBezTo>
                      <a:pt x="19406" y="15231"/>
                      <a:pt x="19650" y="14986"/>
                      <a:pt x="19650" y="14686"/>
                    </a:cubicBezTo>
                    <a:lnTo>
                      <a:pt x="19650" y="14011"/>
                    </a:lnTo>
                    <a:cubicBezTo>
                      <a:pt x="19919" y="14102"/>
                      <a:pt x="20113" y="14357"/>
                      <a:pt x="20113" y="14656"/>
                    </a:cubicBezTo>
                    <a:lnTo>
                      <a:pt x="20113" y="16682"/>
                    </a:lnTo>
                    <a:lnTo>
                      <a:pt x="12615" y="16682"/>
                    </a:lnTo>
                    <a:cubicBezTo>
                      <a:pt x="12439" y="16682"/>
                      <a:pt x="12277" y="16744"/>
                      <a:pt x="12150" y="16847"/>
                    </a:cubicBezTo>
                    <a:lnTo>
                      <a:pt x="12150" y="15279"/>
                    </a:lnTo>
                    <a:cubicBezTo>
                      <a:pt x="12243" y="15340"/>
                      <a:pt x="12354" y="15376"/>
                      <a:pt x="12474" y="15376"/>
                    </a:cubicBezTo>
                    <a:cubicBezTo>
                      <a:pt x="12800" y="15376"/>
                      <a:pt x="13066" y="15110"/>
                      <a:pt x="13066" y="14784"/>
                    </a:cubicBezTo>
                    <a:cubicBezTo>
                      <a:pt x="13066" y="14731"/>
                      <a:pt x="13059" y="14679"/>
                      <a:pt x="13045" y="14630"/>
                    </a:cubicBezTo>
                    <a:lnTo>
                      <a:pt x="14130" y="14048"/>
                    </a:lnTo>
                    <a:cubicBezTo>
                      <a:pt x="14239" y="14171"/>
                      <a:pt x="14398" y="14249"/>
                      <a:pt x="14575" y="14249"/>
                    </a:cubicBezTo>
                    <a:cubicBezTo>
                      <a:pt x="14901" y="14249"/>
                      <a:pt x="15167" y="13984"/>
                      <a:pt x="15167" y="13657"/>
                    </a:cubicBezTo>
                    <a:cubicBezTo>
                      <a:pt x="15167" y="13331"/>
                      <a:pt x="14901" y="13065"/>
                      <a:pt x="14575" y="13065"/>
                    </a:cubicBezTo>
                    <a:cubicBezTo>
                      <a:pt x="14396" y="13065"/>
                      <a:pt x="14236" y="13145"/>
                      <a:pt x="14127" y="13270"/>
                    </a:cubicBezTo>
                    <a:lnTo>
                      <a:pt x="13047" y="12702"/>
                    </a:lnTo>
                    <a:cubicBezTo>
                      <a:pt x="13059" y="12654"/>
                      <a:pt x="13066" y="12604"/>
                      <a:pt x="13066" y="12552"/>
                    </a:cubicBezTo>
                    <a:cubicBezTo>
                      <a:pt x="13066" y="12226"/>
                      <a:pt x="12800" y="11960"/>
                      <a:pt x="12474" y="11960"/>
                    </a:cubicBezTo>
                    <a:lnTo>
                      <a:pt x="8647" y="11960"/>
                    </a:lnTo>
                    <a:cubicBezTo>
                      <a:pt x="8189" y="11960"/>
                      <a:pt x="7808" y="11621"/>
                      <a:pt x="7743" y="11181"/>
                    </a:cubicBezTo>
                    <a:lnTo>
                      <a:pt x="7743" y="11181"/>
                    </a:lnTo>
                    <a:close/>
                    <a:moveTo>
                      <a:pt x="2070" y="8033"/>
                    </a:moveTo>
                    <a:lnTo>
                      <a:pt x="2070" y="8033"/>
                    </a:lnTo>
                    <a:lnTo>
                      <a:pt x="2481" y="8033"/>
                    </a:lnTo>
                    <a:cubicBezTo>
                      <a:pt x="2424" y="8205"/>
                      <a:pt x="2261" y="8331"/>
                      <a:pt x="2070" y="8331"/>
                    </a:cubicBezTo>
                    <a:cubicBezTo>
                      <a:pt x="1832" y="8331"/>
                      <a:pt x="1638" y="8137"/>
                      <a:pt x="1638" y="7898"/>
                    </a:cubicBezTo>
                    <a:cubicBezTo>
                      <a:pt x="1638" y="7660"/>
                      <a:pt x="1832" y="7466"/>
                      <a:pt x="2070" y="7466"/>
                    </a:cubicBezTo>
                    <a:cubicBezTo>
                      <a:pt x="2261" y="7466"/>
                      <a:pt x="2424" y="7591"/>
                      <a:pt x="2481" y="7764"/>
                    </a:cubicBezTo>
                    <a:lnTo>
                      <a:pt x="2070" y="7764"/>
                    </a:lnTo>
                    <a:cubicBezTo>
                      <a:pt x="1996" y="7764"/>
                      <a:pt x="1936" y="7824"/>
                      <a:pt x="1936" y="7898"/>
                    </a:cubicBezTo>
                    <a:cubicBezTo>
                      <a:pt x="1936" y="7973"/>
                      <a:pt x="1996" y="8033"/>
                      <a:pt x="2070" y="8033"/>
                    </a:cubicBezTo>
                    <a:lnTo>
                      <a:pt x="2070" y="8033"/>
                    </a:lnTo>
                    <a:close/>
                    <a:moveTo>
                      <a:pt x="5570" y="8032"/>
                    </a:moveTo>
                    <a:lnTo>
                      <a:pt x="5570" y="8032"/>
                    </a:lnTo>
                    <a:cubicBezTo>
                      <a:pt x="5572" y="8032"/>
                      <a:pt x="5573" y="8032"/>
                      <a:pt x="5574" y="8032"/>
                    </a:cubicBezTo>
                    <a:cubicBezTo>
                      <a:pt x="5576" y="8032"/>
                      <a:pt x="5579" y="8032"/>
                      <a:pt x="5581" y="8031"/>
                    </a:cubicBezTo>
                    <a:cubicBezTo>
                      <a:pt x="5583" y="8031"/>
                      <a:pt x="5585" y="8031"/>
                      <a:pt x="5587" y="8031"/>
                    </a:cubicBezTo>
                    <a:cubicBezTo>
                      <a:pt x="5590" y="8030"/>
                      <a:pt x="5592" y="8030"/>
                      <a:pt x="5594" y="8029"/>
                    </a:cubicBezTo>
                    <a:cubicBezTo>
                      <a:pt x="5596" y="8029"/>
                      <a:pt x="5598" y="8028"/>
                      <a:pt x="5600" y="8028"/>
                    </a:cubicBezTo>
                    <a:cubicBezTo>
                      <a:pt x="5602" y="8027"/>
                      <a:pt x="5605" y="8026"/>
                      <a:pt x="5607" y="8025"/>
                    </a:cubicBezTo>
                    <a:cubicBezTo>
                      <a:pt x="5609" y="8025"/>
                      <a:pt x="5610" y="8024"/>
                      <a:pt x="5612" y="8024"/>
                    </a:cubicBezTo>
                    <a:cubicBezTo>
                      <a:pt x="5615" y="8023"/>
                      <a:pt x="5617" y="8022"/>
                      <a:pt x="5619" y="8021"/>
                    </a:cubicBezTo>
                    <a:cubicBezTo>
                      <a:pt x="5621" y="8020"/>
                      <a:pt x="5623" y="8019"/>
                      <a:pt x="5624" y="8018"/>
                    </a:cubicBezTo>
                    <a:cubicBezTo>
                      <a:pt x="5626" y="8017"/>
                      <a:pt x="5629" y="8016"/>
                      <a:pt x="5631" y="8015"/>
                    </a:cubicBezTo>
                    <a:cubicBezTo>
                      <a:pt x="5633" y="8014"/>
                      <a:pt x="5634" y="8013"/>
                      <a:pt x="5636" y="8012"/>
                    </a:cubicBezTo>
                    <a:cubicBezTo>
                      <a:pt x="5638" y="8011"/>
                      <a:pt x="5640" y="8009"/>
                      <a:pt x="5642" y="8008"/>
                    </a:cubicBezTo>
                    <a:cubicBezTo>
                      <a:pt x="5643" y="8007"/>
                      <a:pt x="5645" y="8006"/>
                      <a:pt x="5647" y="8004"/>
                    </a:cubicBezTo>
                    <a:cubicBezTo>
                      <a:pt x="5648" y="8003"/>
                      <a:pt x="5650" y="8001"/>
                      <a:pt x="5652" y="8000"/>
                    </a:cubicBezTo>
                    <a:cubicBezTo>
                      <a:pt x="5654" y="7999"/>
                      <a:pt x="5655" y="7997"/>
                      <a:pt x="5657" y="7996"/>
                    </a:cubicBezTo>
                    <a:cubicBezTo>
                      <a:pt x="5658" y="7994"/>
                      <a:pt x="5660" y="7993"/>
                      <a:pt x="5662" y="7991"/>
                    </a:cubicBezTo>
                    <a:cubicBezTo>
                      <a:pt x="5662" y="7990"/>
                      <a:pt x="5663" y="7989"/>
                      <a:pt x="5664" y="7989"/>
                    </a:cubicBezTo>
                    <a:cubicBezTo>
                      <a:pt x="5664" y="7988"/>
                      <a:pt x="5665" y="7987"/>
                      <a:pt x="5666" y="7986"/>
                    </a:cubicBezTo>
                    <a:cubicBezTo>
                      <a:pt x="5667" y="7985"/>
                      <a:pt x="5669" y="7983"/>
                      <a:pt x="5670" y="7981"/>
                    </a:cubicBezTo>
                    <a:cubicBezTo>
                      <a:pt x="5671" y="7979"/>
                      <a:pt x="5673" y="7978"/>
                      <a:pt x="5674" y="7976"/>
                    </a:cubicBezTo>
                    <a:cubicBezTo>
                      <a:pt x="5675" y="7974"/>
                      <a:pt x="5677" y="7972"/>
                      <a:pt x="5678" y="7970"/>
                    </a:cubicBezTo>
                    <a:cubicBezTo>
                      <a:pt x="5679" y="7968"/>
                      <a:pt x="5680" y="7967"/>
                      <a:pt x="5681" y="7965"/>
                    </a:cubicBezTo>
                    <a:cubicBezTo>
                      <a:pt x="5682" y="7963"/>
                      <a:pt x="5683" y="7961"/>
                      <a:pt x="5684" y="7958"/>
                    </a:cubicBezTo>
                    <a:cubicBezTo>
                      <a:pt x="5685" y="7957"/>
                      <a:pt x="5686" y="7955"/>
                      <a:pt x="5687" y="7954"/>
                    </a:cubicBezTo>
                    <a:cubicBezTo>
                      <a:pt x="5688" y="7951"/>
                      <a:pt x="5689" y="7949"/>
                      <a:pt x="5690" y="7946"/>
                    </a:cubicBezTo>
                    <a:cubicBezTo>
                      <a:pt x="5690" y="7945"/>
                      <a:pt x="5691" y="7943"/>
                      <a:pt x="5691" y="7942"/>
                    </a:cubicBezTo>
                    <a:cubicBezTo>
                      <a:pt x="5692" y="7939"/>
                      <a:pt x="5693" y="7936"/>
                      <a:pt x="5694" y="7934"/>
                    </a:cubicBezTo>
                    <a:cubicBezTo>
                      <a:pt x="5694" y="7932"/>
                      <a:pt x="5695" y="7930"/>
                      <a:pt x="5695" y="7929"/>
                    </a:cubicBezTo>
                    <a:cubicBezTo>
                      <a:pt x="5696" y="7926"/>
                      <a:pt x="5696" y="7924"/>
                      <a:pt x="5697" y="7921"/>
                    </a:cubicBezTo>
                    <a:cubicBezTo>
                      <a:pt x="5697" y="7919"/>
                      <a:pt x="5697" y="7917"/>
                      <a:pt x="5697" y="7915"/>
                    </a:cubicBezTo>
                    <a:cubicBezTo>
                      <a:pt x="5698" y="7913"/>
                      <a:pt x="5698" y="7911"/>
                      <a:pt x="5698" y="7908"/>
                    </a:cubicBezTo>
                    <a:cubicBezTo>
                      <a:pt x="5698" y="7906"/>
                      <a:pt x="5698" y="7904"/>
                      <a:pt x="5698" y="7902"/>
                    </a:cubicBezTo>
                    <a:cubicBezTo>
                      <a:pt x="5698" y="7901"/>
                      <a:pt x="5699" y="7900"/>
                      <a:pt x="5699" y="7898"/>
                    </a:cubicBezTo>
                    <a:cubicBezTo>
                      <a:pt x="5699" y="7897"/>
                      <a:pt x="5698" y="7896"/>
                      <a:pt x="5698" y="7895"/>
                    </a:cubicBezTo>
                    <a:cubicBezTo>
                      <a:pt x="5698" y="7894"/>
                      <a:pt x="5699" y="7893"/>
                      <a:pt x="5698" y="7891"/>
                    </a:cubicBezTo>
                    <a:cubicBezTo>
                      <a:pt x="5696" y="7852"/>
                      <a:pt x="5695" y="7811"/>
                      <a:pt x="5695" y="7771"/>
                    </a:cubicBezTo>
                    <a:cubicBezTo>
                      <a:pt x="5695" y="7147"/>
                      <a:pt x="5938" y="6561"/>
                      <a:pt x="6379" y="6120"/>
                    </a:cubicBezTo>
                    <a:cubicBezTo>
                      <a:pt x="6820" y="5679"/>
                      <a:pt x="7407" y="5436"/>
                      <a:pt x="8031" y="5436"/>
                    </a:cubicBezTo>
                    <a:cubicBezTo>
                      <a:pt x="8450" y="5436"/>
                      <a:pt x="8861" y="5548"/>
                      <a:pt x="9220" y="5761"/>
                    </a:cubicBezTo>
                    <a:cubicBezTo>
                      <a:pt x="9569" y="5968"/>
                      <a:pt x="9859" y="6263"/>
                      <a:pt x="10060" y="6614"/>
                    </a:cubicBezTo>
                    <a:cubicBezTo>
                      <a:pt x="10087" y="6662"/>
                      <a:pt x="10140" y="6688"/>
                      <a:pt x="10194" y="6681"/>
                    </a:cubicBezTo>
                    <a:cubicBezTo>
                      <a:pt x="10246" y="6674"/>
                      <a:pt x="10300" y="6670"/>
                      <a:pt x="10354" y="6670"/>
                    </a:cubicBezTo>
                    <a:cubicBezTo>
                      <a:pt x="11031" y="6670"/>
                      <a:pt x="11581" y="7221"/>
                      <a:pt x="11581" y="7897"/>
                    </a:cubicBezTo>
                    <a:cubicBezTo>
                      <a:pt x="11581" y="7899"/>
                      <a:pt x="11581" y="7900"/>
                      <a:pt x="11581" y="7901"/>
                    </a:cubicBezTo>
                    <a:cubicBezTo>
                      <a:pt x="11577" y="7972"/>
                      <a:pt x="11629" y="8033"/>
                      <a:pt x="11699" y="8041"/>
                    </a:cubicBezTo>
                    <a:cubicBezTo>
                      <a:pt x="12016" y="8079"/>
                      <a:pt x="12317" y="8226"/>
                      <a:pt x="12546" y="8455"/>
                    </a:cubicBezTo>
                    <a:cubicBezTo>
                      <a:pt x="12819" y="8728"/>
                      <a:pt x="12969" y="9089"/>
                      <a:pt x="12969" y="9472"/>
                    </a:cubicBezTo>
                    <a:cubicBezTo>
                      <a:pt x="12969" y="9855"/>
                      <a:pt x="12819" y="10216"/>
                      <a:pt x="12546" y="10489"/>
                    </a:cubicBezTo>
                    <a:cubicBezTo>
                      <a:pt x="12273" y="10762"/>
                      <a:pt x="11911" y="10913"/>
                      <a:pt x="11528" y="10913"/>
                    </a:cubicBezTo>
                    <a:lnTo>
                      <a:pt x="5632" y="10913"/>
                    </a:lnTo>
                    <a:cubicBezTo>
                      <a:pt x="5249" y="10913"/>
                      <a:pt x="4887" y="10762"/>
                      <a:pt x="4614" y="10489"/>
                    </a:cubicBezTo>
                    <a:cubicBezTo>
                      <a:pt x="4341" y="10216"/>
                      <a:pt x="4191" y="9855"/>
                      <a:pt x="4191" y="9472"/>
                    </a:cubicBezTo>
                    <a:cubicBezTo>
                      <a:pt x="4191" y="9099"/>
                      <a:pt x="4334" y="8746"/>
                      <a:pt x="4594" y="8475"/>
                    </a:cubicBezTo>
                    <a:cubicBezTo>
                      <a:pt x="4853" y="8205"/>
                      <a:pt x="5200" y="8048"/>
                      <a:pt x="5570" y="8032"/>
                    </a:cubicBezTo>
                    <a:lnTo>
                      <a:pt x="5570" y="8032"/>
                    </a:lnTo>
                    <a:close/>
                    <a:moveTo>
                      <a:pt x="18363" y="268"/>
                    </a:moveTo>
                    <a:lnTo>
                      <a:pt x="18363" y="268"/>
                    </a:lnTo>
                    <a:cubicBezTo>
                      <a:pt x="18602" y="268"/>
                      <a:pt x="18795" y="462"/>
                      <a:pt x="18795" y="700"/>
                    </a:cubicBezTo>
                    <a:cubicBezTo>
                      <a:pt x="18795" y="892"/>
                      <a:pt x="18670" y="1055"/>
                      <a:pt x="18497" y="1111"/>
                    </a:cubicBezTo>
                    <a:lnTo>
                      <a:pt x="18497" y="700"/>
                    </a:lnTo>
                    <a:cubicBezTo>
                      <a:pt x="18497" y="626"/>
                      <a:pt x="18437" y="566"/>
                      <a:pt x="18363" y="566"/>
                    </a:cubicBezTo>
                    <a:cubicBezTo>
                      <a:pt x="18289" y="566"/>
                      <a:pt x="18229" y="626"/>
                      <a:pt x="18229" y="700"/>
                    </a:cubicBezTo>
                    <a:lnTo>
                      <a:pt x="18229" y="1111"/>
                    </a:lnTo>
                    <a:cubicBezTo>
                      <a:pt x="18056" y="1055"/>
                      <a:pt x="17931" y="892"/>
                      <a:pt x="17931" y="700"/>
                    </a:cubicBezTo>
                    <a:cubicBezTo>
                      <a:pt x="17931" y="462"/>
                      <a:pt x="18125" y="268"/>
                      <a:pt x="18363" y="268"/>
                    </a:cubicBezTo>
                    <a:lnTo>
                      <a:pt x="18363" y="268"/>
                    </a:lnTo>
                    <a:close/>
                    <a:moveTo>
                      <a:pt x="18229" y="6079"/>
                    </a:moveTo>
                    <a:lnTo>
                      <a:pt x="18229" y="6079"/>
                    </a:lnTo>
                    <a:lnTo>
                      <a:pt x="18229" y="6442"/>
                    </a:lnTo>
                    <a:lnTo>
                      <a:pt x="16963" y="6442"/>
                    </a:lnTo>
                    <a:lnTo>
                      <a:pt x="16963" y="3450"/>
                    </a:lnTo>
                    <a:lnTo>
                      <a:pt x="18229" y="3450"/>
                    </a:lnTo>
                    <a:lnTo>
                      <a:pt x="18229" y="6079"/>
                    </a:lnTo>
                    <a:lnTo>
                      <a:pt x="18229" y="6079"/>
                    </a:lnTo>
                    <a:close/>
                    <a:moveTo>
                      <a:pt x="15421" y="5761"/>
                    </a:moveTo>
                    <a:lnTo>
                      <a:pt x="15421" y="5761"/>
                    </a:lnTo>
                    <a:cubicBezTo>
                      <a:pt x="15490" y="5687"/>
                      <a:pt x="15532" y="5587"/>
                      <a:pt x="15532" y="5478"/>
                    </a:cubicBezTo>
                    <a:lnTo>
                      <a:pt x="15532" y="5230"/>
                    </a:lnTo>
                    <a:cubicBezTo>
                      <a:pt x="15532" y="5120"/>
                      <a:pt x="15490" y="5021"/>
                      <a:pt x="15421" y="4946"/>
                    </a:cubicBezTo>
                    <a:cubicBezTo>
                      <a:pt x="15490" y="4872"/>
                      <a:pt x="15532" y="4772"/>
                      <a:pt x="15532" y="4663"/>
                    </a:cubicBezTo>
                    <a:lnTo>
                      <a:pt x="15532" y="4414"/>
                    </a:lnTo>
                    <a:cubicBezTo>
                      <a:pt x="15532" y="4305"/>
                      <a:pt x="15490" y="4205"/>
                      <a:pt x="15421" y="4131"/>
                    </a:cubicBezTo>
                    <a:cubicBezTo>
                      <a:pt x="15490" y="4056"/>
                      <a:pt x="15532" y="3957"/>
                      <a:pt x="15532" y="3847"/>
                    </a:cubicBezTo>
                    <a:lnTo>
                      <a:pt x="15532" y="3599"/>
                    </a:lnTo>
                    <a:cubicBezTo>
                      <a:pt x="15532" y="3547"/>
                      <a:pt x="15523" y="3496"/>
                      <a:pt x="15505" y="3450"/>
                    </a:cubicBezTo>
                    <a:lnTo>
                      <a:pt x="15758" y="3450"/>
                    </a:lnTo>
                    <a:cubicBezTo>
                      <a:pt x="15657" y="3583"/>
                      <a:pt x="15598" y="3754"/>
                      <a:pt x="15598" y="3938"/>
                    </a:cubicBezTo>
                    <a:cubicBezTo>
                      <a:pt x="15598" y="4354"/>
                      <a:pt x="15904" y="4693"/>
                      <a:pt x="16281" y="4693"/>
                    </a:cubicBezTo>
                    <a:cubicBezTo>
                      <a:pt x="16436" y="4693"/>
                      <a:pt x="16580" y="4635"/>
                      <a:pt x="16695" y="4538"/>
                    </a:cubicBezTo>
                    <a:lnTo>
                      <a:pt x="16695" y="6442"/>
                    </a:lnTo>
                    <a:lnTo>
                      <a:pt x="15505" y="6442"/>
                    </a:lnTo>
                    <a:cubicBezTo>
                      <a:pt x="15523" y="6396"/>
                      <a:pt x="15532" y="6346"/>
                      <a:pt x="15532" y="6293"/>
                    </a:cubicBezTo>
                    <a:lnTo>
                      <a:pt x="15532" y="6045"/>
                    </a:lnTo>
                    <a:cubicBezTo>
                      <a:pt x="15532" y="5935"/>
                      <a:pt x="15490" y="5836"/>
                      <a:pt x="15421" y="5761"/>
                    </a:cubicBezTo>
                    <a:lnTo>
                      <a:pt x="15421" y="5761"/>
                    </a:lnTo>
                    <a:close/>
                    <a:moveTo>
                      <a:pt x="13738" y="4663"/>
                    </a:moveTo>
                    <a:lnTo>
                      <a:pt x="13738" y="4663"/>
                    </a:lnTo>
                    <a:lnTo>
                      <a:pt x="13738" y="4414"/>
                    </a:lnTo>
                    <a:cubicBezTo>
                      <a:pt x="13738" y="4332"/>
                      <a:pt x="13805" y="4265"/>
                      <a:pt x="13887" y="4265"/>
                    </a:cubicBezTo>
                    <a:lnTo>
                      <a:pt x="15115" y="4265"/>
                    </a:lnTo>
                    <a:cubicBezTo>
                      <a:pt x="15197" y="4265"/>
                      <a:pt x="15264" y="4332"/>
                      <a:pt x="15264" y="4414"/>
                    </a:cubicBezTo>
                    <a:lnTo>
                      <a:pt x="15264" y="4663"/>
                    </a:lnTo>
                    <a:cubicBezTo>
                      <a:pt x="15264" y="4745"/>
                      <a:pt x="15197" y="4812"/>
                      <a:pt x="15115" y="4812"/>
                    </a:cubicBezTo>
                    <a:lnTo>
                      <a:pt x="13887" y="4812"/>
                    </a:lnTo>
                    <a:cubicBezTo>
                      <a:pt x="13805" y="4812"/>
                      <a:pt x="13738" y="4745"/>
                      <a:pt x="13738" y="4663"/>
                    </a:cubicBezTo>
                    <a:lnTo>
                      <a:pt x="13738" y="4663"/>
                    </a:lnTo>
                    <a:close/>
                    <a:moveTo>
                      <a:pt x="13738" y="5478"/>
                    </a:moveTo>
                    <a:lnTo>
                      <a:pt x="13738" y="5478"/>
                    </a:lnTo>
                    <a:lnTo>
                      <a:pt x="13738" y="5230"/>
                    </a:lnTo>
                    <a:cubicBezTo>
                      <a:pt x="13738" y="5147"/>
                      <a:pt x="13805" y="5080"/>
                      <a:pt x="13887" y="5080"/>
                    </a:cubicBezTo>
                    <a:lnTo>
                      <a:pt x="15115" y="5080"/>
                    </a:lnTo>
                    <a:cubicBezTo>
                      <a:pt x="15197" y="5080"/>
                      <a:pt x="15264" y="5147"/>
                      <a:pt x="15264" y="5230"/>
                    </a:cubicBezTo>
                    <a:lnTo>
                      <a:pt x="15264" y="5478"/>
                    </a:lnTo>
                    <a:cubicBezTo>
                      <a:pt x="15264" y="5560"/>
                      <a:pt x="15197" y="5627"/>
                      <a:pt x="15115" y="5627"/>
                    </a:cubicBezTo>
                    <a:lnTo>
                      <a:pt x="13887" y="5627"/>
                    </a:lnTo>
                    <a:cubicBezTo>
                      <a:pt x="13805" y="5627"/>
                      <a:pt x="13738" y="5560"/>
                      <a:pt x="13738" y="5478"/>
                    </a:cubicBezTo>
                    <a:lnTo>
                      <a:pt x="13738" y="5478"/>
                    </a:lnTo>
                    <a:close/>
                    <a:moveTo>
                      <a:pt x="13738" y="6045"/>
                    </a:moveTo>
                    <a:lnTo>
                      <a:pt x="13738" y="6045"/>
                    </a:lnTo>
                    <a:cubicBezTo>
                      <a:pt x="13738" y="5962"/>
                      <a:pt x="13805" y="5895"/>
                      <a:pt x="13887" y="5895"/>
                    </a:cubicBezTo>
                    <a:lnTo>
                      <a:pt x="15115" y="5895"/>
                    </a:lnTo>
                    <a:cubicBezTo>
                      <a:pt x="15197" y="5895"/>
                      <a:pt x="15264" y="5962"/>
                      <a:pt x="15264" y="6045"/>
                    </a:cubicBezTo>
                    <a:lnTo>
                      <a:pt x="15264" y="6293"/>
                    </a:lnTo>
                    <a:cubicBezTo>
                      <a:pt x="15264" y="6375"/>
                      <a:pt x="15197" y="6442"/>
                      <a:pt x="15115" y="6442"/>
                    </a:cubicBezTo>
                    <a:lnTo>
                      <a:pt x="13887" y="6442"/>
                    </a:lnTo>
                    <a:cubicBezTo>
                      <a:pt x="13805" y="6442"/>
                      <a:pt x="13738" y="6375"/>
                      <a:pt x="13738" y="6293"/>
                    </a:cubicBezTo>
                    <a:lnTo>
                      <a:pt x="13738" y="6045"/>
                    </a:lnTo>
                    <a:lnTo>
                      <a:pt x="13738" y="6045"/>
                    </a:lnTo>
                    <a:close/>
                    <a:moveTo>
                      <a:pt x="16480" y="1819"/>
                    </a:moveTo>
                    <a:lnTo>
                      <a:pt x="16480" y="1819"/>
                    </a:lnTo>
                    <a:cubicBezTo>
                      <a:pt x="16537" y="1819"/>
                      <a:pt x="16592" y="1846"/>
                      <a:pt x="16634" y="1893"/>
                    </a:cubicBezTo>
                    <a:cubicBezTo>
                      <a:pt x="16680" y="1946"/>
                      <a:pt x="16705" y="2017"/>
                      <a:pt x="16705" y="2093"/>
                    </a:cubicBezTo>
                    <a:lnTo>
                      <a:pt x="16705" y="3264"/>
                    </a:lnTo>
                    <a:cubicBezTo>
                      <a:pt x="16699" y="3280"/>
                      <a:pt x="16695" y="3297"/>
                      <a:pt x="16695" y="3316"/>
                    </a:cubicBezTo>
                    <a:lnTo>
                      <a:pt x="16695" y="3804"/>
                    </a:lnTo>
                    <a:cubicBezTo>
                      <a:pt x="16694" y="3806"/>
                      <a:pt x="16694" y="3808"/>
                      <a:pt x="16694" y="3810"/>
                    </a:cubicBezTo>
                    <a:cubicBezTo>
                      <a:pt x="16689" y="3827"/>
                      <a:pt x="16688" y="3845"/>
                      <a:pt x="16690" y="3863"/>
                    </a:cubicBezTo>
                    <a:cubicBezTo>
                      <a:pt x="16693" y="3887"/>
                      <a:pt x="16695" y="3912"/>
                      <a:pt x="16695" y="3938"/>
                    </a:cubicBezTo>
                    <a:cubicBezTo>
                      <a:pt x="16695" y="4206"/>
                      <a:pt x="16509" y="4425"/>
                      <a:pt x="16281" y="4425"/>
                    </a:cubicBezTo>
                    <a:cubicBezTo>
                      <a:pt x="16052" y="4425"/>
                      <a:pt x="15866" y="4206"/>
                      <a:pt x="15866" y="3938"/>
                    </a:cubicBezTo>
                    <a:cubicBezTo>
                      <a:pt x="15866" y="3723"/>
                      <a:pt x="15989" y="3530"/>
                      <a:pt x="16164" y="3469"/>
                    </a:cubicBezTo>
                    <a:cubicBezTo>
                      <a:pt x="16218" y="3451"/>
                      <a:pt x="16255" y="3400"/>
                      <a:pt x="16255" y="3343"/>
                    </a:cubicBezTo>
                    <a:lnTo>
                      <a:pt x="16255" y="2093"/>
                    </a:lnTo>
                    <a:cubicBezTo>
                      <a:pt x="16255" y="1942"/>
                      <a:pt x="16356" y="1819"/>
                      <a:pt x="16480" y="1819"/>
                    </a:cubicBezTo>
                    <a:lnTo>
                      <a:pt x="16480" y="1819"/>
                    </a:lnTo>
                    <a:close/>
                    <a:moveTo>
                      <a:pt x="14457" y="3450"/>
                    </a:moveTo>
                    <a:lnTo>
                      <a:pt x="14457" y="3450"/>
                    </a:lnTo>
                    <a:lnTo>
                      <a:pt x="15115" y="3450"/>
                    </a:lnTo>
                    <a:cubicBezTo>
                      <a:pt x="15197" y="3450"/>
                      <a:pt x="15264" y="3517"/>
                      <a:pt x="15264" y="3599"/>
                    </a:cubicBezTo>
                    <a:lnTo>
                      <a:pt x="15264" y="3847"/>
                    </a:lnTo>
                    <a:cubicBezTo>
                      <a:pt x="15264" y="3930"/>
                      <a:pt x="15197" y="3997"/>
                      <a:pt x="15115" y="3997"/>
                    </a:cubicBezTo>
                    <a:lnTo>
                      <a:pt x="13887" y="3997"/>
                    </a:lnTo>
                    <a:cubicBezTo>
                      <a:pt x="13805" y="3997"/>
                      <a:pt x="13738" y="3930"/>
                      <a:pt x="13738" y="3847"/>
                    </a:cubicBezTo>
                    <a:lnTo>
                      <a:pt x="13738" y="3599"/>
                    </a:lnTo>
                    <a:cubicBezTo>
                      <a:pt x="13738" y="3517"/>
                      <a:pt x="13805" y="3450"/>
                      <a:pt x="13887" y="3450"/>
                    </a:cubicBezTo>
                    <a:lnTo>
                      <a:pt x="14457" y="3450"/>
                    </a:lnTo>
                    <a:lnTo>
                      <a:pt x="14457" y="3450"/>
                    </a:lnTo>
                    <a:close/>
                    <a:moveTo>
                      <a:pt x="16207" y="13982"/>
                    </a:moveTo>
                    <a:lnTo>
                      <a:pt x="16207" y="13982"/>
                    </a:lnTo>
                    <a:lnTo>
                      <a:pt x="19382" y="13982"/>
                    </a:lnTo>
                    <a:lnTo>
                      <a:pt x="19382" y="14686"/>
                    </a:lnTo>
                    <a:cubicBezTo>
                      <a:pt x="19382" y="14838"/>
                      <a:pt x="19258" y="14962"/>
                      <a:pt x="19105" y="14962"/>
                    </a:cubicBezTo>
                    <a:lnTo>
                      <a:pt x="16484" y="14962"/>
                    </a:lnTo>
                    <a:cubicBezTo>
                      <a:pt x="16458" y="14962"/>
                      <a:pt x="16434" y="14959"/>
                      <a:pt x="16410" y="14952"/>
                    </a:cubicBezTo>
                    <a:cubicBezTo>
                      <a:pt x="16291" y="14920"/>
                      <a:pt x="16207" y="14810"/>
                      <a:pt x="16207" y="14686"/>
                    </a:cubicBezTo>
                    <a:lnTo>
                      <a:pt x="16207" y="13982"/>
                    </a:lnTo>
                    <a:lnTo>
                      <a:pt x="16207" y="13982"/>
                    </a:lnTo>
                    <a:close/>
                    <a:moveTo>
                      <a:pt x="19382" y="13707"/>
                    </a:moveTo>
                    <a:lnTo>
                      <a:pt x="19382" y="13707"/>
                    </a:lnTo>
                    <a:lnTo>
                      <a:pt x="19146" y="13707"/>
                    </a:lnTo>
                    <a:cubicBezTo>
                      <a:pt x="19131" y="13707"/>
                      <a:pt x="19117" y="13710"/>
                      <a:pt x="19104" y="13714"/>
                    </a:cubicBezTo>
                    <a:lnTo>
                      <a:pt x="16207" y="13714"/>
                    </a:lnTo>
                    <a:lnTo>
                      <a:pt x="16207" y="10665"/>
                    </a:lnTo>
                    <a:lnTo>
                      <a:pt x="16286" y="10665"/>
                    </a:lnTo>
                    <a:cubicBezTo>
                      <a:pt x="16286" y="10665"/>
                      <a:pt x="16286" y="10665"/>
                      <a:pt x="16286" y="10665"/>
                    </a:cubicBezTo>
                    <a:lnTo>
                      <a:pt x="19382" y="10665"/>
                    </a:lnTo>
                    <a:lnTo>
                      <a:pt x="19382" y="13707"/>
                    </a:lnTo>
                    <a:lnTo>
                      <a:pt x="19382" y="13707"/>
                    </a:lnTo>
                    <a:close/>
                    <a:moveTo>
                      <a:pt x="16484" y="9280"/>
                    </a:moveTo>
                    <a:lnTo>
                      <a:pt x="16484" y="9280"/>
                    </a:lnTo>
                    <a:lnTo>
                      <a:pt x="19105" y="9280"/>
                    </a:lnTo>
                    <a:cubicBezTo>
                      <a:pt x="19258" y="9280"/>
                      <a:pt x="19381" y="9403"/>
                      <a:pt x="19382" y="9556"/>
                    </a:cubicBezTo>
                    <a:lnTo>
                      <a:pt x="19382" y="9985"/>
                    </a:lnTo>
                    <a:cubicBezTo>
                      <a:pt x="19382" y="9985"/>
                      <a:pt x="19382" y="9985"/>
                      <a:pt x="19382" y="9985"/>
                    </a:cubicBezTo>
                    <a:lnTo>
                      <a:pt x="19382" y="10396"/>
                    </a:lnTo>
                    <a:lnTo>
                      <a:pt x="16207" y="10396"/>
                    </a:lnTo>
                    <a:lnTo>
                      <a:pt x="16207" y="9556"/>
                    </a:lnTo>
                    <a:cubicBezTo>
                      <a:pt x="16207" y="9404"/>
                      <a:pt x="16331" y="9280"/>
                      <a:pt x="16484" y="9280"/>
                    </a:cubicBezTo>
                    <a:lnTo>
                      <a:pt x="16484" y="9280"/>
                    </a:lnTo>
                    <a:close/>
                    <a:moveTo>
                      <a:pt x="22361" y="12744"/>
                    </a:moveTo>
                    <a:lnTo>
                      <a:pt x="22361" y="12744"/>
                    </a:lnTo>
                    <a:lnTo>
                      <a:pt x="22361" y="14453"/>
                    </a:lnTo>
                    <a:cubicBezTo>
                      <a:pt x="22361" y="14527"/>
                      <a:pt x="22421" y="14587"/>
                      <a:pt x="22495" y="14587"/>
                    </a:cubicBezTo>
                    <a:lnTo>
                      <a:pt x="22752" y="14587"/>
                    </a:lnTo>
                    <a:lnTo>
                      <a:pt x="23505" y="15678"/>
                    </a:lnTo>
                    <a:cubicBezTo>
                      <a:pt x="23530" y="15715"/>
                      <a:pt x="23572" y="15736"/>
                      <a:pt x="23615" y="15736"/>
                    </a:cubicBezTo>
                    <a:cubicBezTo>
                      <a:pt x="23629" y="15736"/>
                      <a:pt x="23642" y="15734"/>
                      <a:pt x="23655" y="15730"/>
                    </a:cubicBezTo>
                    <a:cubicBezTo>
                      <a:pt x="23711" y="15712"/>
                      <a:pt x="23749" y="15661"/>
                      <a:pt x="23750" y="15602"/>
                    </a:cubicBezTo>
                    <a:lnTo>
                      <a:pt x="23756" y="14587"/>
                    </a:lnTo>
                    <a:lnTo>
                      <a:pt x="24606" y="14587"/>
                    </a:lnTo>
                    <a:lnTo>
                      <a:pt x="24606" y="15631"/>
                    </a:lnTo>
                    <a:cubicBezTo>
                      <a:pt x="24606" y="15706"/>
                      <a:pt x="24666" y="15766"/>
                      <a:pt x="24740" y="15766"/>
                    </a:cubicBezTo>
                    <a:lnTo>
                      <a:pt x="27169" y="15766"/>
                    </a:lnTo>
                    <a:lnTo>
                      <a:pt x="27175" y="16706"/>
                    </a:lnTo>
                    <a:lnTo>
                      <a:pt x="27175" y="19213"/>
                    </a:lnTo>
                    <a:cubicBezTo>
                      <a:pt x="27175" y="19213"/>
                      <a:pt x="27175" y="19212"/>
                      <a:pt x="27175" y="19212"/>
                    </a:cubicBezTo>
                    <a:cubicBezTo>
                      <a:pt x="27033" y="19081"/>
                      <a:pt x="26849" y="19008"/>
                      <a:pt x="26656" y="19008"/>
                    </a:cubicBezTo>
                    <a:cubicBezTo>
                      <a:pt x="26236" y="19008"/>
                      <a:pt x="25894" y="19350"/>
                      <a:pt x="25894" y="19771"/>
                    </a:cubicBezTo>
                    <a:cubicBezTo>
                      <a:pt x="25894" y="19844"/>
                      <a:pt x="25904" y="19917"/>
                      <a:pt x="25925" y="19987"/>
                    </a:cubicBezTo>
                    <a:cubicBezTo>
                      <a:pt x="25934" y="20044"/>
                      <a:pt x="25971" y="20138"/>
                      <a:pt x="26122" y="20336"/>
                    </a:cubicBezTo>
                    <a:cubicBezTo>
                      <a:pt x="26223" y="20468"/>
                      <a:pt x="26360" y="20626"/>
                      <a:pt x="26508" y="20781"/>
                    </a:cubicBezTo>
                    <a:cubicBezTo>
                      <a:pt x="26657" y="20938"/>
                      <a:pt x="26807" y="21081"/>
                      <a:pt x="26930" y="21184"/>
                    </a:cubicBezTo>
                    <a:cubicBezTo>
                      <a:pt x="27031" y="21269"/>
                      <a:pt x="27105" y="21318"/>
                      <a:pt x="27161" y="21347"/>
                    </a:cubicBezTo>
                    <a:lnTo>
                      <a:pt x="27161" y="21744"/>
                    </a:lnTo>
                    <a:cubicBezTo>
                      <a:pt x="27161" y="22172"/>
                      <a:pt x="26812" y="22521"/>
                      <a:pt x="26384" y="22521"/>
                    </a:cubicBezTo>
                    <a:lnTo>
                      <a:pt x="24513" y="22521"/>
                    </a:lnTo>
                    <a:lnTo>
                      <a:pt x="24513" y="17419"/>
                    </a:lnTo>
                    <a:cubicBezTo>
                      <a:pt x="24513" y="17013"/>
                      <a:pt x="24182" y="16682"/>
                      <a:pt x="23775" y="16682"/>
                    </a:cubicBezTo>
                    <a:lnTo>
                      <a:pt x="20381" y="16682"/>
                    </a:lnTo>
                    <a:lnTo>
                      <a:pt x="20381" y="14656"/>
                    </a:lnTo>
                    <a:cubicBezTo>
                      <a:pt x="20381" y="14207"/>
                      <a:pt x="20069" y="13831"/>
                      <a:pt x="19650" y="13733"/>
                    </a:cubicBezTo>
                    <a:lnTo>
                      <a:pt x="19650" y="12744"/>
                    </a:lnTo>
                    <a:lnTo>
                      <a:pt x="22361" y="12744"/>
                    </a:lnTo>
                    <a:lnTo>
                      <a:pt x="22361" y="12744"/>
                    </a:lnTo>
                    <a:close/>
                    <a:moveTo>
                      <a:pt x="26694" y="12744"/>
                    </a:moveTo>
                    <a:lnTo>
                      <a:pt x="26694" y="12744"/>
                    </a:lnTo>
                    <a:cubicBezTo>
                      <a:pt x="26912" y="12744"/>
                      <a:pt x="27096" y="12895"/>
                      <a:pt x="27147" y="13098"/>
                    </a:cubicBezTo>
                    <a:lnTo>
                      <a:pt x="26319" y="13098"/>
                    </a:lnTo>
                    <a:lnTo>
                      <a:pt x="26319" y="12744"/>
                    </a:lnTo>
                    <a:lnTo>
                      <a:pt x="26694" y="12744"/>
                    </a:lnTo>
                    <a:lnTo>
                      <a:pt x="26694" y="12744"/>
                    </a:lnTo>
                    <a:close/>
                    <a:moveTo>
                      <a:pt x="28406" y="19771"/>
                    </a:moveTo>
                    <a:lnTo>
                      <a:pt x="28406" y="19771"/>
                    </a:lnTo>
                    <a:cubicBezTo>
                      <a:pt x="28406" y="19818"/>
                      <a:pt x="28400" y="19864"/>
                      <a:pt x="28387" y="19909"/>
                    </a:cubicBezTo>
                    <a:cubicBezTo>
                      <a:pt x="28380" y="19932"/>
                      <a:pt x="28371" y="19955"/>
                      <a:pt x="28361" y="19977"/>
                    </a:cubicBezTo>
                    <a:cubicBezTo>
                      <a:pt x="28342" y="20011"/>
                      <a:pt x="28315" y="20053"/>
                      <a:pt x="28279" y="20103"/>
                    </a:cubicBezTo>
                    <a:cubicBezTo>
                      <a:pt x="28152" y="20279"/>
                      <a:pt x="27937" y="20529"/>
                      <a:pt x="27730" y="20739"/>
                    </a:cubicBezTo>
                    <a:cubicBezTo>
                      <a:pt x="27482" y="20993"/>
                      <a:pt x="27344" y="21092"/>
                      <a:pt x="27294" y="21115"/>
                    </a:cubicBezTo>
                    <a:cubicBezTo>
                      <a:pt x="27219" y="21083"/>
                      <a:pt x="26997" y="20908"/>
                      <a:pt x="26692" y="20585"/>
                    </a:cubicBezTo>
                    <a:cubicBezTo>
                      <a:pt x="26374" y="20249"/>
                      <a:pt x="26205" y="20005"/>
                      <a:pt x="26190" y="19944"/>
                    </a:cubicBezTo>
                    <a:cubicBezTo>
                      <a:pt x="26189" y="19936"/>
                      <a:pt x="26187" y="19927"/>
                      <a:pt x="26185" y="19919"/>
                    </a:cubicBezTo>
                    <a:cubicBezTo>
                      <a:pt x="26170" y="19871"/>
                      <a:pt x="26162" y="19821"/>
                      <a:pt x="26162" y="19771"/>
                    </a:cubicBezTo>
                    <a:cubicBezTo>
                      <a:pt x="26162" y="19498"/>
                      <a:pt x="26384" y="19277"/>
                      <a:pt x="26656" y="19277"/>
                    </a:cubicBezTo>
                    <a:cubicBezTo>
                      <a:pt x="26912" y="19277"/>
                      <a:pt x="27128" y="19476"/>
                      <a:pt x="27148" y="19731"/>
                    </a:cubicBezTo>
                    <a:cubicBezTo>
                      <a:pt x="27154" y="19803"/>
                      <a:pt x="27215" y="19857"/>
                      <a:pt x="27286" y="19855"/>
                    </a:cubicBezTo>
                    <a:cubicBezTo>
                      <a:pt x="27286" y="19855"/>
                      <a:pt x="27286" y="19855"/>
                      <a:pt x="27286" y="19855"/>
                    </a:cubicBezTo>
                    <a:cubicBezTo>
                      <a:pt x="27356" y="19855"/>
                      <a:pt x="27414" y="19802"/>
                      <a:pt x="27420" y="19731"/>
                    </a:cubicBezTo>
                    <a:cubicBezTo>
                      <a:pt x="27440" y="19476"/>
                      <a:pt x="27656" y="19277"/>
                      <a:pt x="27912" y="19277"/>
                    </a:cubicBezTo>
                    <a:cubicBezTo>
                      <a:pt x="28185" y="19277"/>
                      <a:pt x="28406" y="19498"/>
                      <a:pt x="28406" y="19771"/>
                    </a:cubicBezTo>
                    <a:lnTo>
                      <a:pt x="28406" y="19771"/>
                    </a:lnTo>
                    <a:close/>
                    <a:moveTo>
                      <a:pt x="28296" y="15497"/>
                    </a:moveTo>
                    <a:lnTo>
                      <a:pt x="28296" y="15497"/>
                    </a:lnTo>
                    <a:lnTo>
                      <a:pt x="28103" y="15497"/>
                    </a:lnTo>
                    <a:cubicBezTo>
                      <a:pt x="28060" y="15497"/>
                      <a:pt x="28020" y="15517"/>
                      <a:pt x="27995" y="15552"/>
                    </a:cubicBezTo>
                    <a:lnTo>
                      <a:pt x="27441" y="16301"/>
                    </a:lnTo>
                    <a:lnTo>
                      <a:pt x="27437" y="15631"/>
                    </a:lnTo>
                    <a:cubicBezTo>
                      <a:pt x="27436" y="15557"/>
                      <a:pt x="27376" y="15497"/>
                      <a:pt x="27303" y="15497"/>
                    </a:cubicBezTo>
                    <a:lnTo>
                      <a:pt x="24875" y="15497"/>
                    </a:lnTo>
                    <a:lnTo>
                      <a:pt x="24875" y="14587"/>
                    </a:lnTo>
                    <a:lnTo>
                      <a:pt x="26184" y="14587"/>
                    </a:lnTo>
                    <a:cubicBezTo>
                      <a:pt x="26259" y="14587"/>
                      <a:pt x="26319" y="14527"/>
                      <a:pt x="26319" y="14453"/>
                    </a:cubicBezTo>
                    <a:lnTo>
                      <a:pt x="26319" y="13366"/>
                    </a:lnTo>
                    <a:lnTo>
                      <a:pt x="28296" y="13366"/>
                    </a:lnTo>
                    <a:lnTo>
                      <a:pt x="28296" y="15497"/>
                    </a:lnTo>
                    <a:lnTo>
                      <a:pt x="28296" y="15497"/>
                    </a:lnTo>
                    <a:close/>
                    <a:moveTo>
                      <a:pt x="22629" y="12020"/>
                    </a:moveTo>
                    <a:lnTo>
                      <a:pt x="22629" y="12020"/>
                    </a:lnTo>
                    <a:lnTo>
                      <a:pt x="26050" y="12020"/>
                    </a:lnTo>
                    <a:lnTo>
                      <a:pt x="26050" y="14319"/>
                    </a:lnTo>
                    <a:lnTo>
                      <a:pt x="23622" y="14319"/>
                    </a:lnTo>
                    <a:cubicBezTo>
                      <a:pt x="23548" y="14319"/>
                      <a:pt x="23488" y="14378"/>
                      <a:pt x="23488" y="14452"/>
                    </a:cubicBezTo>
                    <a:lnTo>
                      <a:pt x="23484" y="15175"/>
                    </a:lnTo>
                    <a:lnTo>
                      <a:pt x="22933" y="14377"/>
                    </a:lnTo>
                    <a:cubicBezTo>
                      <a:pt x="22908" y="14340"/>
                      <a:pt x="22866" y="14319"/>
                      <a:pt x="22822" y="14319"/>
                    </a:cubicBezTo>
                    <a:lnTo>
                      <a:pt x="22629" y="14319"/>
                    </a:lnTo>
                    <a:lnTo>
                      <a:pt x="22629" y="12020"/>
                    </a:lnTo>
                    <a:lnTo>
                      <a:pt x="22629" y="12020"/>
                    </a:lnTo>
                    <a:close/>
                    <a:moveTo>
                      <a:pt x="16261" y="24635"/>
                    </a:moveTo>
                    <a:lnTo>
                      <a:pt x="16261" y="24635"/>
                    </a:lnTo>
                    <a:lnTo>
                      <a:pt x="20113" y="24635"/>
                    </a:lnTo>
                    <a:lnTo>
                      <a:pt x="20113" y="24703"/>
                    </a:lnTo>
                    <a:lnTo>
                      <a:pt x="16261" y="24703"/>
                    </a:lnTo>
                    <a:lnTo>
                      <a:pt x="16261" y="24635"/>
                    </a:lnTo>
                    <a:close/>
                    <a:moveTo>
                      <a:pt x="12918" y="17935"/>
                    </a:moveTo>
                    <a:lnTo>
                      <a:pt x="12918" y="17935"/>
                    </a:lnTo>
                    <a:lnTo>
                      <a:pt x="23455" y="17935"/>
                    </a:lnTo>
                    <a:lnTo>
                      <a:pt x="23455" y="24361"/>
                    </a:lnTo>
                    <a:lnTo>
                      <a:pt x="12918" y="24361"/>
                    </a:lnTo>
                    <a:lnTo>
                      <a:pt x="12918" y="17935"/>
                    </a:lnTo>
                    <a:close/>
                    <a:moveTo>
                      <a:pt x="12145" y="20218"/>
                    </a:moveTo>
                    <a:lnTo>
                      <a:pt x="12145" y="20218"/>
                    </a:lnTo>
                    <a:cubicBezTo>
                      <a:pt x="12148" y="20207"/>
                      <a:pt x="12150" y="20195"/>
                      <a:pt x="12150" y="20183"/>
                    </a:cubicBezTo>
                    <a:cubicBezTo>
                      <a:pt x="12150" y="20171"/>
                      <a:pt x="12148" y="20159"/>
                      <a:pt x="12145" y="20148"/>
                    </a:cubicBezTo>
                    <a:lnTo>
                      <a:pt x="12145" y="18691"/>
                    </a:lnTo>
                    <a:cubicBezTo>
                      <a:pt x="12148" y="18679"/>
                      <a:pt x="12150" y="18668"/>
                      <a:pt x="12150" y="18656"/>
                    </a:cubicBezTo>
                    <a:lnTo>
                      <a:pt x="12150" y="17353"/>
                    </a:lnTo>
                    <a:cubicBezTo>
                      <a:pt x="12182" y="17125"/>
                      <a:pt x="12378" y="16950"/>
                      <a:pt x="12615" y="16950"/>
                    </a:cubicBezTo>
                    <a:lnTo>
                      <a:pt x="23775" y="16950"/>
                    </a:lnTo>
                    <a:cubicBezTo>
                      <a:pt x="24034" y="16950"/>
                      <a:pt x="24245" y="17161"/>
                      <a:pt x="24245" y="17419"/>
                    </a:cubicBezTo>
                    <a:lnTo>
                      <a:pt x="24245" y="24361"/>
                    </a:lnTo>
                    <a:lnTo>
                      <a:pt x="23724" y="24361"/>
                    </a:lnTo>
                    <a:lnTo>
                      <a:pt x="23724" y="17801"/>
                    </a:lnTo>
                    <a:cubicBezTo>
                      <a:pt x="23724" y="17727"/>
                      <a:pt x="23664" y="17667"/>
                      <a:pt x="23590" y="17667"/>
                    </a:cubicBezTo>
                    <a:lnTo>
                      <a:pt x="12784" y="17667"/>
                    </a:lnTo>
                    <a:cubicBezTo>
                      <a:pt x="12710" y="17667"/>
                      <a:pt x="12650" y="17727"/>
                      <a:pt x="12650" y="17801"/>
                    </a:cubicBezTo>
                    <a:lnTo>
                      <a:pt x="12650" y="24361"/>
                    </a:lnTo>
                    <a:lnTo>
                      <a:pt x="12145" y="24361"/>
                    </a:lnTo>
                    <a:lnTo>
                      <a:pt x="12145" y="20218"/>
                    </a:lnTo>
                    <a:lnTo>
                      <a:pt x="12145" y="20218"/>
                    </a:lnTo>
                    <a:close/>
                    <a:moveTo>
                      <a:pt x="12474" y="14460"/>
                    </a:moveTo>
                    <a:lnTo>
                      <a:pt x="12474" y="14460"/>
                    </a:lnTo>
                    <a:cubicBezTo>
                      <a:pt x="12652" y="14460"/>
                      <a:pt x="12798" y="14605"/>
                      <a:pt x="12798" y="14784"/>
                    </a:cubicBezTo>
                    <a:cubicBezTo>
                      <a:pt x="12798" y="14962"/>
                      <a:pt x="12652" y="15108"/>
                      <a:pt x="12474" y="15108"/>
                    </a:cubicBezTo>
                    <a:cubicBezTo>
                      <a:pt x="12295" y="15108"/>
                      <a:pt x="12150" y="14962"/>
                      <a:pt x="12150" y="14784"/>
                    </a:cubicBezTo>
                    <a:cubicBezTo>
                      <a:pt x="12150" y="14605"/>
                      <a:pt x="12295" y="14460"/>
                      <a:pt x="12474" y="14460"/>
                    </a:cubicBezTo>
                    <a:lnTo>
                      <a:pt x="12474" y="14460"/>
                    </a:lnTo>
                    <a:close/>
                    <a:moveTo>
                      <a:pt x="25071" y="25037"/>
                    </a:moveTo>
                    <a:lnTo>
                      <a:pt x="25071" y="25037"/>
                    </a:lnTo>
                    <a:cubicBezTo>
                      <a:pt x="25071" y="25290"/>
                      <a:pt x="24892" y="25510"/>
                      <a:pt x="24646" y="25562"/>
                    </a:cubicBezTo>
                    <a:cubicBezTo>
                      <a:pt x="24610" y="25569"/>
                      <a:pt x="24573" y="25573"/>
                      <a:pt x="24535" y="25573"/>
                    </a:cubicBezTo>
                    <a:lnTo>
                      <a:pt x="11838" y="25573"/>
                    </a:lnTo>
                    <a:cubicBezTo>
                      <a:pt x="11764" y="25573"/>
                      <a:pt x="11693" y="25558"/>
                      <a:pt x="11625" y="25529"/>
                    </a:cubicBezTo>
                    <a:cubicBezTo>
                      <a:pt x="11429" y="25444"/>
                      <a:pt x="11303" y="25251"/>
                      <a:pt x="11303" y="25037"/>
                    </a:cubicBezTo>
                    <a:lnTo>
                      <a:pt x="11303" y="24629"/>
                    </a:lnTo>
                    <a:lnTo>
                      <a:pt x="15992" y="24629"/>
                    </a:lnTo>
                    <a:lnTo>
                      <a:pt x="15992" y="24837"/>
                    </a:lnTo>
                    <a:cubicBezTo>
                      <a:pt x="15992" y="24911"/>
                      <a:pt x="16053" y="24971"/>
                      <a:pt x="16127" y="24971"/>
                    </a:cubicBezTo>
                    <a:lnTo>
                      <a:pt x="20247" y="24971"/>
                    </a:lnTo>
                    <a:cubicBezTo>
                      <a:pt x="20321" y="24971"/>
                      <a:pt x="20381" y="24911"/>
                      <a:pt x="20381" y="24837"/>
                    </a:cubicBezTo>
                    <a:lnTo>
                      <a:pt x="20381" y="24629"/>
                    </a:lnTo>
                    <a:lnTo>
                      <a:pt x="25071" y="24629"/>
                    </a:lnTo>
                    <a:lnTo>
                      <a:pt x="25071" y="25037"/>
                    </a:lnTo>
                    <a:lnTo>
                      <a:pt x="25071" y="25037"/>
                    </a:lnTo>
                    <a:close/>
                    <a:moveTo>
                      <a:pt x="28540" y="24921"/>
                    </a:moveTo>
                    <a:lnTo>
                      <a:pt x="28540" y="24921"/>
                    </a:lnTo>
                    <a:cubicBezTo>
                      <a:pt x="28349" y="24921"/>
                      <a:pt x="28186" y="24796"/>
                      <a:pt x="28130" y="24623"/>
                    </a:cubicBezTo>
                    <a:lnTo>
                      <a:pt x="28540" y="24623"/>
                    </a:lnTo>
                    <a:cubicBezTo>
                      <a:pt x="28615" y="24623"/>
                      <a:pt x="28675" y="24563"/>
                      <a:pt x="28675" y="24489"/>
                    </a:cubicBezTo>
                    <a:cubicBezTo>
                      <a:pt x="28675" y="24415"/>
                      <a:pt x="28615" y="24355"/>
                      <a:pt x="28540" y="24355"/>
                    </a:cubicBezTo>
                    <a:lnTo>
                      <a:pt x="28130" y="24355"/>
                    </a:lnTo>
                    <a:cubicBezTo>
                      <a:pt x="28186" y="24182"/>
                      <a:pt x="28349" y="24057"/>
                      <a:pt x="28540" y="24057"/>
                    </a:cubicBezTo>
                    <a:cubicBezTo>
                      <a:pt x="28779" y="24057"/>
                      <a:pt x="28973" y="24251"/>
                      <a:pt x="28973" y="24489"/>
                    </a:cubicBezTo>
                    <a:cubicBezTo>
                      <a:pt x="28973" y="24727"/>
                      <a:pt x="28779" y="24921"/>
                      <a:pt x="28540" y="24921"/>
                    </a:cubicBezTo>
                    <a:lnTo>
                      <a:pt x="28540" y="24921"/>
                    </a:lnTo>
                    <a:close/>
                    <a:moveTo>
                      <a:pt x="19853" y="27810"/>
                    </a:moveTo>
                    <a:lnTo>
                      <a:pt x="19853" y="27810"/>
                    </a:lnTo>
                    <a:cubicBezTo>
                      <a:pt x="19880" y="27716"/>
                      <a:pt x="19917" y="27625"/>
                      <a:pt x="19962" y="27538"/>
                    </a:cubicBezTo>
                    <a:cubicBezTo>
                      <a:pt x="20120" y="27594"/>
                      <a:pt x="20300" y="27557"/>
                      <a:pt x="20425" y="27429"/>
                    </a:cubicBezTo>
                    <a:cubicBezTo>
                      <a:pt x="20549" y="27301"/>
                      <a:pt x="20584" y="27116"/>
                      <a:pt x="20528" y="26955"/>
                    </a:cubicBezTo>
                    <a:cubicBezTo>
                      <a:pt x="20610" y="26909"/>
                      <a:pt x="20697" y="26872"/>
                      <a:pt x="20787" y="26844"/>
                    </a:cubicBezTo>
                    <a:cubicBezTo>
                      <a:pt x="20859" y="26998"/>
                      <a:pt x="21012" y="27103"/>
                      <a:pt x="21189" y="27103"/>
                    </a:cubicBezTo>
                    <a:cubicBezTo>
                      <a:pt x="21366" y="27103"/>
                      <a:pt x="21520" y="26998"/>
                      <a:pt x="21591" y="26844"/>
                    </a:cubicBezTo>
                    <a:cubicBezTo>
                      <a:pt x="21681" y="26872"/>
                      <a:pt x="21768" y="26909"/>
                      <a:pt x="21851" y="26955"/>
                    </a:cubicBezTo>
                    <a:cubicBezTo>
                      <a:pt x="21794" y="27116"/>
                      <a:pt x="21830" y="27301"/>
                      <a:pt x="21954" y="27429"/>
                    </a:cubicBezTo>
                    <a:cubicBezTo>
                      <a:pt x="22078" y="27557"/>
                      <a:pt x="22258" y="27595"/>
                      <a:pt x="22416" y="27538"/>
                    </a:cubicBezTo>
                    <a:cubicBezTo>
                      <a:pt x="22462" y="27625"/>
                      <a:pt x="22498" y="27716"/>
                      <a:pt x="22525" y="27811"/>
                    </a:cubicBezTo>
                    <a:cubicBezTo>
                      <a:pt x="22374" y="27883"/>
                      <a:pt x="22272" y="28040"/>
                      <a:pt x="22272" y="28220"/>
                    </a:cubicBezTo>
                    <a:cubicBezTo>
                      <a:pt x="22272" y="28400"/>
                      <a:pt x="22374" y="28557"/>
                      <a:pt x="22525" y="28630"/>
                    </a:cubicBezTo>
                    <a:cubicBezTo>
                      <a:pt x="22498" y="28724"/>
                      <a:pt x="22462" y="28815"/>
                      <a:pt x="22416" y="28902"/>
                    </a:cubicBezTo>
                    <a:cubicBezTo>
                      <a:pt x="22258" y="28846"/>
                      <a:pt x="22078" y="28883"/>
                      <a:pt x="21954" y="29012"/>
                    </a:cubicBezTo>
                    <a:cubicBezTo>
                      <a:pt x="21830" y="29139"/>
                      <a:pt x="21794" y="29324"/>
                      <a:pt x="21851" y="29485"/>
                    </a:cubicBezTo>
                    <a:cubicBezTo>
                      <a:pt x="21768" y="29531"/>
                      <a:pt x="21681" y="29568"/>
                      <a:pt x="21591" y="29596"/>
                    </a:cubicBezTo>
                    <a:cubicBezTo>
                      <a:pt x="21520" y="29442"/>
                      <a:pt x="21366" y="29338"/>
                      <a:pt x="21189" y="29338"/>
                    </a:cubicBezTo>
                    <a:cubicBezTo>
                      <a:pt x="21012" y="29338"/>
                      <a:pt x="20859" y="29442"/>
                      <a:pt x="20787" y="29596"/>
                    </a:cubicBezTo>
                    <a:cubicBezTo>
                      <a:pt x="20697" y="29568"/>
                      <a:pt x="20610" y="29531"/>
                      <a:pt x="20528" y="29485"/>
                    </a:cubicBezTo>
                    <a:cubicBezTo>
                      <a:pt x="20584" y="29324"/>
                      <a:pt x="20549" y="29139"/>
                      <a:pt x="20425" y="29012"/>
                    </a:cubicBezTo>
                    <a:cubicBezTo>
                      <a:pt x="20300" y="28883"/>
                      <a:pt x="20120" y="28846"/>
                      <a:pt x="19962" y="28902"/>
                    </a:cubicBezTo>
                    <a:cubicBezTo>
                      <a:pt x="19917" y="28815"/>
                      <a:pt x="19880" y="28724"/>
                      <a:pt x="19853" y="28630"/>
                    </a:cubicBezTo>
                    <a:cubicBezTo>
                      <a:pt x="20004" y="28557"/>
                      <a:pt x="20106" y="28400"/>
                      <a:pt x="20106" y="28220"/>
                    </a:cubicBezTo>
                    <a:cubicBezTo>
                      <a:pt x="20106" y="28218"/>
                      <a:pt x="20106" y="28217"/>
                      <a:pt x="20106" y="28215"/>
                    </a:cubicBezTo>
                    <a:cubicBezTo>
                      <a:pt x="20106" y="28214"/>
                      <a:pt x="20106" y="28213"/>
                      <a:pt x="20106" y="28212"/>
                    </a:cubicBezTo>
                    <a:cubicBezTo>
                      <a:pt x="20106" y="28207"/>
                      <a:pt x="20106" y="28202"/>
                      <a:pt x="20105" y="28197"/>
                    </a:cubicBezTo>
                    <a:cubicBezTo>
                      <a:pt x="20097" y="28027"/>
                      <a:pt x="19998" y="27880"/>
                      <a:pt x="19853" y="27810"/>
                    </a:cubicBezTo>
                    <a:lnTo>
                      <a:pt x="19853" y="27810"/>
                    </a:lnTo>
                    <a:close/>
                    <a:moveTo>
                      <a:pt x="14786" y="33082"/>
                    </a:moveTo>
                    <a:lnTo>
                      <a:pt x="14786" y="33082"/>
                    </a:lnTo>
                    <a:cubicBezTo>
                      <a:pt x="14548" y="33082"/>
                      <a:pt x="14354" y="32888"/>
                      <a:pt x="14354" y="32650"/>
                    </a:cubicBezTo>
                    <a:cubicBezTo>
                      <a:pt x="14354" y="32459"/>
                      <a:pt x="14480" y="32296"/>
                      <a:pt x="14652" y="32239"/>
                    </a:cubicBezTo>
                    <a:lnTo>
                      <a:pt x="14652" y="32650"/>
                    </a:lnTo>
                    <a:cubicBezTo>
                      <a:pt x="14652" y="32724"/>
                      <a:pt x="14712" y="32784"/>
                      <a:pt x="14786" y="32784"/>
                    </a:cubicBezTo>
                    <a:cubicBezTo>
                      <a:pt x="14861" y="32784"/>
                      <a:pt x="14921" y="32724"/>
                      <a:pt x="14921" y="32650"/>
                    </a:cubicBezTo>
                    <a:lnTo>
                      <a:pt x="14921" y="32239"/>
                    </a:lnTo>
                    <a:cubicBezTo>
                      <a:pt x="15093" y="32296"/>
                      <a:pt x="15219" y="32459"/>
                      <a:pt x="15219" y="32650"/>
                    </a:cubicBezTo>
                    <a:cubicBezTo>
                      <a:pt x="15219" y="32888"/>
                      <a:pt x="15025" y="33082"/>
                      <a:pt x="14786" y="33082"/>
                    </a:cubicBezTo>
                    <a:lnTo>
                      <a:pt x="14786" y="33082"/>
                    </a:lnTo>
                    <a:close/>
                    <a:moveTo>
                      <a:pt x="701" y="26014"/>
                    </a:moveTo>
                    <a:lnTo>
                      <a:pt x="701" y="26014"/>
                    </a:lnTo>
                    <a:lnTo>
                      <a:pt x="1111" y="26014"/>
                    </a:lnTo>
                    <a:cubicBezTo>
                      <a:pt x="1055" y="26187"/>
                      <a:pt x="892" y="26312"/>
                      <a:pt x="701" y="26312"/>
                    </a:cubicBezTo>
                    <a:cubicBezTo>
                      <a:pt x="462" y="26312"/>
                      <a:pt x="268" y="26118"/>
                      <a:pt x="268" y="25880"/>
                    </a:cubicBezTo>
                    <a:cubicBezTo>
                      <a:pt x="268" y="25641"/>
                      <a:pt x="462" y="25447"/>
                      <a:pt x="701" y="25447"/>
                    </a:cubicBezTo>
                    <a:cubicBezTo>
                      <a:pt x="892" y="25447"/>
                      <a:pt x="1055" y="25573"/>
                      <a:pt x="1111" y="25745"/>
                    </a:cubicBezTo>
                    <a:lnTo>
                      <a:pt x="701" y="25745"/>
                    </a:lnTo>
                    <a:cubicBezTo>
                      <a:pt x="626" y="25745"/>
                      <a:pt x="566" y="25805"/>
                      <a:pt x="566" y="25880"/>
                    </a:cubicBezTo>
                    <a:cubicBezTo>
                      <a:pt x="566" y="25954"/>
                      <a:pt x="626" y="26014"/>
                      <a:pt x="701" y="26014"/>
                    </a:cubicBezTo>
                    <a:lnTo>
                      <a:pt x="701" y="26014"/>
                    </a:lnTo>
                    <a:close/>
                    <a:moveTo>
                      <a:pt x="5278" y="26162"/>
                    </a:moveTo>
                    <a:lnTo>
                      <a:pt x="5278" y="26162"/>
                    </a:lnTo>
                    <a:lnTo>
                      <a:pt x="7619" y="28067"/>
                    </a:lnTo>
                    <a:cubicBezTo>
                      <a:pt x="7644" y="28087"/>
                      <a:pt x="7674" y="28097"/>
                      <a:pt x="7704" y="28097"/>
                    </a:cubicBezTo>
                    <a:cubicBezTo>
                      <a:pt x="7706" y="28097"/>
                      <a:pt x="7708" y="28097"/>
                      <a:pt x="7710" y="28097"/>
                    </a:cubicBezTo>
                    <a:cubicBezTo>
                      <a:pt x="7712" y="28097"/>
                      <a:pt x="7714" y="28097"/>
                      <a:pt x="7716" y="28097"/>
                    </a:cubicBezTo>
                    <a:cubicBezTo>
                      <a:pt x="7718" y="28097"/>
                      <a:pt x="7719" y="28097"/>
                      <a:pt x="7721" y="28097"/>
                    </a:cubicBezTo>
                    <a:cubicBezTo>
                      <a:pt x="7723" y="28097"/>
                      <a:pt x="7725" y="28097"/>
                      <a:pt x="7726" y="28097"/>
                    </a:cubicBezTo>
                    <a:cubicBezTo>
                      <a:pt x="7756" y="28097"/>
                      <a:pt x="7786" y="28087"/>
                      <a:pt x="7811" y="28067"/>
                    </a:cubicBezTo>
                    <a:lnTo>
                      <a:pt x="9480" y="26716"/>
                    </a:lnTo>
                    <a:cubicBezTo>
                      <a:pt x="9495" y="26704"/>
                      <a:pt x="9506" y="26690"/>
                      <a:pt x="9515" y="26674"/>
                    </a:cubicBezTo>
                    <a:lnTo>
                      <a:pt x="10133" y="26172"/>
                    </a:lnTo>
                    <a:lnTo>
                      <a:pt x="10133" y="28279"/>
                    </a:lnTo>
                    <a:cubicBezTo>
                      <a:pt x="10133" y="28635"/>
                      <a:pt x="9844" y="28923"/>
                      <a:pt x="9489" y="28923"/>
                    </a:cubicBezTo>
                    <a:lnTo>
                      <a:pt x="5922" y="28923"/>
                    </a:lnTo>
                    <a:cubicBezTo>
                      <a:pt x="5567" y="28923"/>
                      <a:pt x="5278" y="28635"/>
                      <a:pt x="5278" y="28279"/>
                    </a:cubicBezTo>
                    <a:lnTo>
                      <a:pt x="5278" y="26162"/>
                    </a:lnTo>
                    <a:lnTo>
                      <a:pt x="5278" y="26162"/>
                    </a:lnTo>
                    <a:close/>
                    <a:moveTo>
                      <a:pt x="5923" y="26341"/>
                    </a:moveTo>
                    <a:lnTo>
                      <a:pt x="5923" y="26341"/>
                    </a:lnTo>
                    <a:lnTo>
                      <a:pt x="5356" y="25880"/>
                    </a:lnTo>
                    <a:lnTo>
                      <a:pt x="5923" y="25421"/>
                    </a:lnTo>
                    <a:lnTo>
                      <a:pt x="5923" y="26341"/>
                    </a:lnTo>
                    <a:lnTo>
                      <a:pt x="5923" y="26341"/>
                    </a:lnTo>
                    <a:close/>
                    <a:moveTo>
                      <a:pt x="10052" y="25880"/>
                    </a:moveTo>
                    <a:lnTo>
                      <a:pt x="10052" y="25880"/>
                    </a:lnTo>
                    <a:lnTo>
                      <a:pt x="9530" y="26304"/>
                    </a:lnTo>
                    <a:lnTo>
                      <a:pt x="9530" y="25458"/>
                    </a:lnTo>
                    <a:lnTo>
                      <a:pt x="10052" y="25880"/>
                    </a:lnTo>
                    <a:lnTo>
                      <a:pt x="10052" y="25880"/>
                    </a:lnTo>
                    <a:close/>
                    <a:moveTo>
                      <a:pt x="9262" y="24623"/>
                    </a:moveTo>
                    <a:lnTo>
                      <a:pt x="9262" y="24623"/>
                    </a:lnTo>
                    <a:lnTo>
                      <a:pt x="9262" y="26548"/>
                    </a:lnTo>
                    <a:lnTo>
                      <a:pt x="7726" y="27790"/>
                    </a:lnTo>
                    <a:lnTo>
                      <a:pt x="6191" y="26548"/>
                    </a:lnTo>
                    <a:lnTo>
                      <a:pt x="6191" y="24623"/>
                    </a:lnTo>
                    <a:lnTo>
                      <a:pt x="9262" y="24623"/>
                    </a:lnTo>
                    <a:lnTo>
                      <a:pt x="9262" y="24623"/>
                    </a:lnTo>
                    <a:close/>
                    <a:moveTo>
                      <a:pt x="7704" y="23979"/>
                    </a:moveTo>
                    <a:lnTo>
                      <a:pt x="7704" y="23979"/>
                    </a:lnTo>
                    <a:lnTo>
                      <a:pt x="8168" y="24355"/>
                    </a:lnTo>
                    <a:lnTo>
                      <a:pt x="7240" y="24355"/>
                    </a:lnTo>
                    <a:lnTo>
                      <a:pt x="7704" y="23979"/>
                    </a:lnTo>
                    <a:lnTo>
                      <a:pt x="7704" y="23979"/>
                    </a:lnTo>
                    <a:close/>
                    <a:moveTo>
                      <a:pt x="16437" y="29826"/>
                    </a:moveTo>
                    <a:lnTo>
                      <a:pt x="16437" y="29826"/>
                    </a:lnTo>
                    <a:cubicBezTo>
                      <a:pt x="16047" y="30200"/>
                      <a:pt x="15445" y="30645"/>
                      <a:pt x="14786" y="30645"/>
                    </a:cubicBezTo>
                    <a:cubicBezTo>
                      <a:pt x="14128" y="30645"/>
                      <a:pt x="13526" y="30200"/>
                      <a:pt x="13136" y="29826"/>
                    </a:cubicBezTo>
                    <a:cubicBezTo>
                      <a:pt x="12811" y="29513"/>
                      <a:pt x="12575" y="29196"/>
                      <a:pt x="12478" y="29058"/>
                    </a:cubicBezTo>
                    <a:cubicBezTo>
                      <a:pt x="12703" y="28738"/>
                      <a:pt x="13665" y="27470"/>
                      <a:pt x="14786" y="27470"/>
                    </a:cubicBezTo>
                    <a:cubicBezTo>
                      <a:pt x="15445" y="27470"/>
                      <a:pt x="16047" y="27916"/>
                      <a:pt x="16437" y="28290"/>
                    </a:cubicBezTo>
                    <a:cubicBezTo>
                      <a:pt x="16762" y="28602"/>
                      <a:pt x="16998" y="28919"/>
                      <a:pt x="17095" y="29058"/>
                    </a:cubicBezTo>
                    <a:cubicBezTo>
                      <a:pt x="16998" y="29196"/>
                      <a:pt x="16762" y="29513"/>
                      <a:pt x="16437" y="29826"/>
                    </a:cubicBezTo>
                    <a:lnTo>
                      <a:pt x="16437" y="29826"/>
                    </a:lnTo>
                    <a:close/>
                    <a:moveTo>
                      <a:pt x="625" y="20709"/>
                    </a:moveTo>
                    <a:lnTo>
                      <a:pt x="625" y="20709"/>
                    </a:lnTo>
                    <a:lnTo>
                      <a:pt x="625" y="18769"/>
                    </a:lnTo>
                    <a:cubicBezTo>
                      <a:pt x="625" y="18373"/>
                      <a:pt x="947" y="18050"/>
                      <a:pt x="1343" y="18050"/>
                    </a:cubicBezTo>
                    <a:lnTo>
                      <a:pt x="3204" y="18050"/>
                    </a:lnTo>
                    <a:cubicBezTo>
                      <a:pt x="3600" y="18050"/>
                      <a:pt x="3923" y="18373"/>
                      <a:pt x="3923" y="18769"/>
                    </a:cubicBezTo>
                    <a:lnTo>
                      <a:pt x="3923" y="20709"/>
                    </a:lnTo>
                    <a:cubicBezTo>
                      <a:pt x="3923" y="21105"/>
                      <a:pt x="3600" y="21428"/>
                      <a:pt x="3204" y="21428"/>
                    </a:cubicBezTo>
                    <a:lnTo>
                      <a:pt x="1343" y="21428"/>
                    </a:lnTo>
                    <a:cubicBezTo>
                      <a:pt x="947" y="21428"/>
                      <a:pt x="625" y="21105"/>
                      <a:pt x="625" y="20709"/>
                    </a:cubicBezTo>
                    <a:lnTo>
                      <a:pt x="625" y="20709"/>
                    </a:lnTo>
                    <a:close/>
                    <a:moveTo>
                      <a:pt x="2641" y="13666"/>
                    </a:moveTo>
                    <a:lnTo>
                      <a:pt x="2641" y="13666"/>
                    </a:lnTo>
                    <a:cubicBezTo>
                      <a:pt x="2641" y="13884"/>
                      <a:pt x="2477" y="14061"/>
                      <a:pt x="2275" y="14061"/>
                    </a:cubicBezTo>
                    <a:cubicBezTo>
                      <a:pt x="2179" y="14061"/>
                      <a:pt x="2088" y="14021"/>
                      <a:pt x="2020" y="13948"/>
                    </a:cubicBezTo>
                    <a:cubicBezTo>
                      <a:pt x="1951" y="13874"/>
                      <a:pt x="1913" y="13774"/>
                      <a:pt x="1913" y="13666"/>
                    </a:cubicBezTo>
                    <a:cubicBezTo>
                      <a:pt x="1913" y="13447"/>
                      <a:pt x="2075" y="13268"/>
                      <a:pt x="2275" y="13268"/>
                    </a:cubicBezTo>
                    <a:cubicBezTo>
                      <a:pt x="2474" y="13268"/>
                      <a:pt x="2641" y="13451"/>
                      <a:pt x="2641" y="13666"/>
                    </a:cubicBezTo>
                    <a:lnTo>
                      <a:pt x="2641" y="13666"/>
                    </a:lnTo>
                    <a:close/>
                    <a:moveTo>
                      <a:pt x="5094" y="14821"/>
                    </a:moveTo>
                    <a:lnTo>
                      <a:pt x="5094" y="14821"/>
                    </a:lnTo>
                    <a:lnTo>
                      <a:pt x="10316" y="14821"/>
                    </a:lnTo>
                    <a:lnTo>
                      <a:pt x="10316" y="20049"/>
                    </a:lnTo>
                    <a:lnTo>
                      <a:pt x="5094" y="20049"/>
                    </a:lnTo>
                    <a:lnTo>
                      <a:pt x="5094" y="14821"/>
                    </a:lnTo>
                    <a:close/>
                    <a:moveTo>
                      <a:pt x="5378" y="13678"/>
                    </a:moveTo>
                    <a:lnTo>
                      <a:pt x="5378" y="13678"/>
                    </a:lnTo>
                    <a:lnTo>
                      <a:pt x="10033" y="13678"/>
                    </a:lnTo>
                    <a:cubicBezTo>
                      <a:pt x="10189" y="13678"/>
                      <a:pt x="10316" y="13806"/>
                      <a:pt x="10316" y="13962"/>
                    </a:cubicBezTo>
                    <a:lnTo>
                      <a:pt x="10316" y="14552"/>
                    </a:lnTo>
                    <a:lnTo>
                      <a:pt x="5094" y="14552"/>
                    </a:lnTo>
                    <a:lnTo>
                      <a:pt x="5094" y="13962"/>
                    </a:lnTo>
                    <a:cubicBezTo>
                      <a:pt x="5094" y="13806"/>
                      <a:pt x="5221" y="13678"/>
                      <a:pt x="5378" y="13678"/>
                    </a:cubicBezTo>
                    <a:lnTo>
                      <a:pt x="5378" y="13678"/>
                    </a:lnTo>
                    <a:close/>
                    <a:moveTo>
                      <a:pt x="10033" y="21428"/>
                    </a:moveTo>
                    <a:lnTo>
                      <a:pt x="10033" y="21428"/>
                    </a:lnTo>
                    <a:lnTo>
                      <a:pt x="5378" y="21428"/>
                    </a:lnTo>
                    <a:cubicBezTo>
                      <a:pt x="5221" y="21428"/>
                      <a:pt x="5094" y="21300"/>
                      <a:pt x="5094" y="21144"/>
                    </a:cubicBezTo>
                    <a:lnTo>
                      <a:pt x="5094" y="20317"/>
                    </a:lnTo>
                    <a:lnTo>
                      <a:pt x="10316" y="20317"/>
                    </a:lnTo>
                    <a:lnTo>
                      <a:pt x="10316" y="21144"/>
                    </a:lnTo>
                    <a:cubicBezTo>
                      <a:pt x="10316" y="21300"/>
                      <a:pt x="10189" y="21428"/>
                      <a:pt x="10033" y="21428"/>
                    </a:cubicBezTo>
                    <a:lnTo>
                      <a:pt x="10033" y="21428"/>
                    </a:lnTo>
                    <a:close/>
                    <a:moveTo>
                      <a:pt x="28104" y="7589"/>
                    </a:moveTo>
                    <a:lnTo>
                      <a:pt x="28104" y="7589"/>
                    </a:lnTo>
                    <a:lnTo>
                      <a:pt x="27693" y="7589"/>
                    </a:lnTo>
                    <a:cubicBezTo>
                      <a:pt x="27750" y="7416"/>
                      <a:pt x="27912" y="7291"/>
                      <a:pt x="28104" y="7291"/>
                    </a:cubicBezTo>
                    <a:cubicBezTo>
                      <a:pt x="28342" y="7291"/>
                      <a:pt x="28536" y="7485"/>
                      <a:pt x="28536" y="7723"/>
                    </a:cubicBezTo>
                    <a:cubicBezTo>
                      <a:pt x="28536" y="7961"/>
                      <a:pt x="28342" y="8155"/>
                      <a:pt x="28104" y="8155"/>
                    </a:cubicBezTo>
                    <a:cubicBezTo>
                      <a:pt x="27912" y="8155"/>
                      <a:pt x="27750" y="8030"/>
                      <a:pt x="27693" y="7857"/>
                    </a:cubicBezTo>
                    <a:lnTo>
                      <a:pt x="28104" y="7857"/>
                    </a:lnTo>
                    <a:cubicBezTo>
                      <a:pt x="28178" y="7857"/>
                      <a:pt x="28238" y="7797"/>
                      <a:pt x="28238" y="7723"/>
                    </a:cubicBezTo>
                    <a:cubicBezTo>
                      <a:pt x="28238" y="7649"/>
                      <a:pt x="28178" y="7589"/>
                      <a:pt x="28104" y="7589"/>
                    </a:cubicBezTo>
                    <a:lnTo>
                      <a:pt x="28104" y="7589"/>
                    </a:lnTo>
                    <a:close/>
                    <a:moveTo>
                      <a:pt x="23146" y="7927"/>
                    </a:moveTo>
                    <a:lnTo>
                      <a:pt x="23146" y="7927"/>
                    </a:lnTo>
                    <a:cubicBezTo>
                      <a:pt x="23239" y="7953"/>
                      <a:pt x="23335" y="7966"/>
                      <a:pt x="23434" y="7966"/>
                    </a:cubicBezTo>
                    <a:cubicBezTo>
                      <a:pt x="23537" y="7966"/>
                      <a:pt x="23640" y="7951"/>
                      <a:pt x="23738" y="7922"/>
                    </a:cubicBezTo>
                    <a:lnTo>
                      <a:pt x="23738" y="8147"/>
                    </a:lnTo>
                    <a:lnTo>
                      <a:pt x="23146" y="8147"/>
                    </a:lnTo>
                    <a:lnTo>
                      <a:pt x="23146" y="7927"/>
                    </a:lnTo>
                    <a:lnTo>
                      <a:pt x="23146" y="7927"/>
                    </a:lnTo>
                    <a:close/>
                    <a:moveTo>
                      <a:pt x="23810" y="7605"/>
                    </a:moveTo>
                    <a:lnTo>
                      <a:pt x="23810" y="7605"/>
                    </a:lnTo>
                    <a:cubicBezTo>
                      <a:pt x="23695" y="7666"/>
                      <a:pt x="23565" y="7698"/>
                      <a:pt x="23434" y="7698"/>
                    </a:cubicBezTo>
                    <a:cubicBezTo>
                      <a:pt x="23418" y="7698"/>
                      <a:pt x="23402" y="7697"/>
                      <a:pt x="23386" y="7696"/>
                    </a:cubicBezTo>
                    <a:cubicBezTo>
                      <a:pt x="23368" y="7695"/>
                      <a:pt x="23349" y="7693"/>
                      <a:pt x="23331" y="7691"/>
                    </a:cubicBezTo>
                    <a:cubicBezTo>
                      <a:pt x="23241" y="7680"/>
                      <a:pt x="23154" y="7653"/>
                      <a:pt x="23072" y="7612"/>
                    </a:cubicBezTo>
                    <a:cubicBezTo>
                      <a:pt x="22799" y="7474"/>
                      <a:pt x="22629" y="7199"/>
                      <a:pt x="22629" y="6893"/>
                    </a:cubicBezTo>
                    <a:cubicBezTo>
                      <a:pt x="22629" y="6449"/>
                      <a:pt x="22990" y="6088"/>
                      <a:pt x="23434" y="6088"/>
                    </a:cubicBezTo>
                    <a:cubicBezTo>
                      <a:pt x="23878" y="6088"/>
                      <a:pt x="24238" y="6449"/>
                      <a:pt x="24238" y="6893"/>
                    </a:cubicBezTo>
                    <a:cubicBezTo>
                      <a:pt x="24238" y="7192"/>
                      <a:pt x="24074" y="7465"/>
                      <a:pt x="23810" y="7605"/>
                    </a:cubicBezTo>
                    <a:lnTo>
                      <a:pt x="23810" y="7605"/>
                    </a:lnTo>
                    <a:close/>
                    <a:moveTo>
                      <a:pt x="23439" y="10123"/>
                    </a:moveTo>
                    <a:lnTo>
                      <a:pt x="23439" y="10123"/>
                    </a:lnTo>
                    <a:cubicBezTo>
                      <a:pt x="22875" y="10123"/>
                      <a:pt x="22328" y="9928"/>
                      <a:pt x="21892" y="9573"/>
                    </a:cubicBezTo>
                    <a:lnTo>
                      <a:pt x="21892" y="8966"/>
                    </a:lnTo>
                    <a:cubicBezTo>
                      <a:pt x="21892" y="8666"/>
                      <a:pt x="22136" y="8422"/>
                      <a:pt x="22436" y="8422"/>
                    </a:cubicBezTo>
                    <a:lnTo>
                      <a:pt x="24448" y="8422"/>
                    </a:lnTo>
                    <a:cubicBezTo>
                      <a:pt x="24748" y="8422"/>
                      <a:pt x="24992" y="8666"/>
                      <a:pt x="24992" y="8966"/>
                    </a:cubicBezTo>
                    <a:lnTo>
                      <a:pt x="24992" y="9568"/>
                    </a:lnTo>
                    <a:cubicBezTo>
                      <a:pt x="24555" y="9926"/>
                      <a:pt x="24006" y="10123"/>
                      <a:pt x="23439" y="10123"/>
                    </a:cubicBezTo>
                    <a:lnTo>
                      <a:pt x="23439" y="10123"/>
                    </a:lnTo>
                    <a:close/>
                    <a:moveTo>
                      <a:pt x="23439" y="5220"/>
                    </a:moveTo>
                    <a:lnTo>
                      <a:pt x="23439" y="5220"/>
                    </a:lnTo>
                    <a:cubicBezTo>
                      <a:pt x="24094" y="5220"/>
                      <a:pt x="24709" y="5475"/>
                      <a:pt x="25172" y="5938"/>
                    </a:cubicBezTo>
                    <a:cubicBezTo>
                      <a:pt x="25635" y="6401"/>
                      <a:pt x="25890" y="7017"/>
                      <a:pt x="25890" y="7671"/>
                    </a:cubicBezTo>
                    <a:cubicBezTo>
                      <a:pt x="25890" y="8281"/>
                      <a:pt x="25664" y="8864"/>
                      <a:pt x="25260" y="9311"/>
                    </a:cubicBezTo>
                    <a:lnTo>
                      <a:pt x="25260" y="8966"/>
                    </a:lnTo>
                    <a:cubicBezTo>
                      <a:pt x="25260" y="8518"/>
                      <a:pt x="24896" y="8154"/>
                      <a:pt x="24448" y="8154"/>
                    </a:cubicBezTo>
                    <a:lnTo>
                      <a:pt x="24007" y="8154"/>
                    </a:lnTo>
                    <a:lnTo>
                      <a:pt x="24007" y="7800"/>
                    </a:lnTo>
                    <a:cubicBezTo>
                      <a:pt x="24317" y="7605"/>
                      <a:pt x="24507" y="7264"/>
                      <a:pt x="24507" y="6893"/>
                    </a:cubicBezTo>
                    <a:cubicBezTo>
                      <a:pt x="24507" y="6301"/>
                      <a:pt x="24025" y="5820"/>
                      <a:pt x="23434" y="5820"/>
                    </a:cubicBezTo>
                    <a:cubicBezTo>
                      <a:pt x="22842" y="5820"/>
                      <a:pt x="22361" y="6301"/>
                      <a:pt x="22361" y="6893"/>
                    </a:cubicBezTo>
                    <a:cubicBezTo>
                      <a:pt x="22361" y="7272"/>
                      <a:pt x="22557" y="7617"/>
                      <a:pt x="22878" y="7811"/>
                    </a:cubicBezTo>
                    <a:lnTo>
                      <a:pt x="22878" y="8154"/>
                    </a:lnTo>
                    <a:lnTo>
                      <a:pt x="22436" y="8154"/>
                    </a:lnTo>
                    <a:cubicBezTo>
                      <a:pt x="21988" y="8154"/>
                      <a:pt x="21624" y="8518"/>
                      <a:pt x="21624" y="8966"/>
                    </a:cubicBezTo>
                    <a:lnTo>
                      <a:pt x="21624" y="9318"/>
                    </a:lnTo>
                    <a:cubicBezTo>
                      <a:pt x="21217" y="8870"/>
                      <a:pt x="20988" y="8285"/>
                      <a:pt x="20988" y="7671"/>
                    </a:cubicBezTo>
                    <a:cubicBezTo>
                      <a:pt x="20988" y="7017"/>
                      <a:pt x="21243" y="6401"/>
                      <a:pt x="21706" y="5938"/>
                    </a:cubicBezTo>
                    <a:cubicBezTo>
                      <a:pt x="22169" y="5475"/>
                      <a:pt x="22784" y="5220"/>
                      <a:pt x="23439" y="5220"/>
                    </a:cubicBezTo>
                    <a:lnTo>
                      <a:pt x="23439" y="5220"/>
                    </a:lnTo>
                    <a:close/>
                    <a:moveTo>
                      <a:pt x="28540" y="23788"/>
                    </a:moveTo>
                    <a:lnTo>
                      <a:pt x="28540" y="23788"/>
                    </a:lnTo>
                    <a:cubicBezTo>
                      <a:pt x="28200" y="23788"/>
                      <a:pt x="27916" y="24032"/>
                      <a:pt x="27853" y="24355"/>
                    </a:cubicBezTo>
                    <a:lnTo>
                      <a:pt x="24579" y="24355"/>
                    </a:lnTo>
                    <a:cubicBezTo>
                      <a:pt x="24565" y="24355"/>
                      <a:pt x="24551" y="24357"/>
                      <a:pt x="24539" y="24361"/>
                    </a:cubicBezTo>
                    <a:lnTo>
                      <a:pt x="24513" y="24361"/>
                    </a:lnTo>
                    <a:lnTo>
                      <a:pt x="24513" y="22789"/>
                    </a:lnTo>
                    <a:lnTo>
                      <a:pt x="26384" y="22789"/>
                    </a:lnTo>
                    <a:cubicBezTo>
                      <a:pt x="26960" y="22789"/>
                      <a:pt x="27429" y="22320"/>
                      <a:pt x="27429" y="21744"/>
                    </a:cubicBezTo>
                    <a:lnTo>
                      <a:pt x="27429" y="21347"/>
                    </a:lnTo>
                    <a:cubicBezTo>
                      <a:pt x="27517" y="21299"/>
                      <a:pt x="27658" y="21193"/>
                      <a:pt x="27893" y="20957"/>
                    </a:cubicBezTo>
                    <a:cubicBezTo>
                      <a:pt x="28118" y="20730"/>
                      <a:pt x="28355" y="20457"/>
                      <a:pt x="28497" y="20259"/>
                    </a:cubicBezTo>
                    <a:cubicBezTo>
                      <a:pt x="28540" y="20199"/>
                      <a:pt x="28574" y="20147"/>
                      <a:pt x="28598" y="20103"/>
                    </a:cubicBezTo>
                    <a:cubicBezTo>
                      <a:pt x="28600" y="20101"/>
                      <a:pt x="28601" y="20098"/>
                      <a:pt x="28602" y="20096"/>
                    </a:cubicBezTo>
                    <a:cubicBezTo>
                      <a:pt x="28619" y="20060"/>
                      <a:pt x="28633" y="20022"/>
                      <a:pt x="28644" y="19984"/>
                    </a:cubicBezTo>
                    <a:cubicBezTo>
                      <a:pt x="28664" y="19915"/>
                      <a:pt x="28675" y="19843"/>
                      <a:pt x="28675" y="19771"/>
                    </a:cubicBezTo>
                    <a:cubicBezTo>
                      <a:pt x="28675" y="19350"/>
                      <a:pt x="28333" y="19008"/>
                      <a:pt x="27912" y="19008"/>
                    </a:cubicBezTo>
                    <a:cubicBezTo>
                      <a:pt x="27741" y="19008"/>
                      <a:pt x="27577" y="19065"/>
                      <a:pt x="27444" y="19170"/>
                    </a:cubicBezTo>
                    <a:lnTo>
                      <a:pt x="27444" y="16749"/>
                    </a:lnTo>
                    <a:lnTo>
                      <a:pt x="28170" y="15766"/>
                    </a:lnTo>
                    <a:lnTo>
                      <a:pt x="28430" y="15766"/>
                    </a:lnTo>
                    <a:cubicBezTo>
                      <a:pt x="28504" y="15766"/>
                      <a:pt x="28564" y="15706"/>
                      <a:pt x="28564" y="15631"/>
                    </a:cubicBezTo>
                    <a:lnTo>
                      <a:pt x="28564" y="13232"/>
                    </a:lnTo>
                    <a:cubicBezTo>
                      <a:pt x="28564" y="13196"/>
                      <a:pt x="28550" y="13162"/>
                      <a:pt x="28525" y="13137"/>
                    </a:cubicBezTo>
                    <a:cubicBezTo>
                      <a:pt x="28500" y="13112"/>
                      <a:pt x="28465" y="13098"/>
                      <a:pt x="28430" y="13098"/>
                    </a:cubicBezTo>
                    <a:lnTo>
                      <a:pt x="27420" y="13098"/>
                    </a:lnTo>
                    <a:cubicBezTo>
                      <a:pt x="27366" y="12746"/>
                      <a:pt x="27061" y="12476"/>
                      <a:pt x="26694" y="12476"/>
                    </a:cubicBezTo>
                    <a:lnTo>
                      <a:pt x="26319" y="12476"/>
                    </a:lnTo>
                    <a:lnTo>
                      <a:pt x="26319" y="11886"/>
                    </a:lnTo>
                    <a:cubicBezTo>
                      <a:pt x="26319" y="11812"/>
                      <a:pt x="26259" y="11752"/>
                      <a:pt x="26184" y="11752"/>
                    </a:cubicBezTo>
                    <a:lnTo>
                      <a:pt x="22495" y="11752"/>
                    </a:lnTo>
                    <a:cubicBezTo>
                      <a:pt x="22459" y="11752"/>
                      <a:pt x="22425" y="11766"/>
                      <a:pt x="22400" y="11791"/>
                    </a:cubicBezTo>
                    <a:cubicBezTo>
                      <a:pt x="22375" y="11816"/>
                      <a:pt x="22361" y="11850"/>
                      <a:pt x="22361" y="11886"/>
                    </a:cubicBezTo>
                    <a:lnTo>
                      <a:pt x="22361" y="12476"/>
                    </a:lnTo>
                    <a:lnTo>
                      <a:pt x="19650" y="12476"/>
                    </a:lnTo>
                    <a:lnTo>
                      <a:pt x="19650" y="9556"/>
                    </a:lnTo>
                    <a:cubicBezTo>
                      <a:pt x="19650" y="9556"/>
                      <a:pt x="19650" y="9555"/>
                      <a:pt x="19650" y="9555"/>
                    </a:cubicBezTo>
                    <a:lnTo>
                      <a:pt x="19650" y="8638"/>
                    </a:lnTo>
                    <a:cubicBezTo>
                      <a:pt x="19650" y="8208"/>
                      <a:pt x="20000" y="7857"/>
                      <a:pt x="20431" y="7857"/>
                    </a:cubicBezTo>
                    <a:lnTo>
                      <a:pt x="20726" y="7857"/>
                    </a:lnTo>
                    <a:cubicBezTo>
                      <a:pt x="20776" y="8583"/>
                      <a:pt x="21114" y="9260"/>
                      <a:pt x="21671" y="9738"/>
                    </a:cubicBezTo>
                    <a:cubicBezTo>
                      <a:pt x="22163" y="10159"/>
                      <a:pt x="22790" y="10391"/>
                      <a:pt x="23439" y="10391"/>
                    </a:cubicBezTo>
                    <a:cubicBezTo>
                      <a:pt x="23520" y="10391"/>
                      <a:pt x="23602" y="10387"/>
                      <a:pt x="23682" y="10380"/>
                    </a:cubicBezTo>
                    <a:cubicBezTo>
                      <a:pt x="23742" y="10375"/>
                      <a:pt x="23803" y="10367"/>
                      <a:pt x="23862" y="10358"/>
                    </a:cubicBezTo>
                    <a:cubicBezTo>
                      <a:pt x="23882" y="10355"/>
                      <a:pt x="23902" y="10351"/>
                      <a:pt x="23922" y="10348"/>
                    </a:cubicBezTo>
                    <a:cubicBezTo>
                      <a:pt x="24397" y="10262"/>
                      <a:pt x="24844" y="10051"/>
                      <a:pt x="25214" y="9732"/>
                    </a:cubicBezTo>
                    <a:cubicBezTo>
                      <a:pt x="25767" y="9255"/>
                      <a:pt x="26102" y="8580"/>
                      <a:pt x="26152" y="7857"/>
                    </a:cubicBezTo>
                    <a:lnTo>
                      <a:pt x="27416" y="7857"/>
                    </a:lnTo>
                    <a:cubicBezTo>
                      <a:pt x="27479" y="8180"/>
                      <a:pt x="27764" y="8424"/>
                      <a:pt x="28104" y="8424"/>
                    </a:cubicBezTo>
                    <a:cubicBezTo>
                      <a:pt x="28490" y="8424"/>
                      <a:pt x="28804" y="8109"/>
                      <a:pt x="28804" y="7723"/>
                    </a:cubicBezTo>
                    <a:cubicBezTo>
                      <a:pt x="28804" y="7337"/>
                      <a:pt x="28490" y="7023"/>
                      <a:pt x="28104" y="7023"/>
                    </a:cubicBezTo>
                    <a:cubicBezTo>
                      <a:pt x="27764" y="7023"/>
                      <a:pt x="27479" y="7267"/>
                      <a:pt x="27416" y="7589"/>
                    </a:cubicBezTo>
                    <a:lnTo>
                      <a:pt x="26157" y="7589"/>
                    </a:lnTo>
                    <a:cubicBezTo>
                      <a:pt x="26136" y="6894"/>
                      <a:pt x="25856" y="6243"/>
                      <a:pt x="25362" y="5749"/>
                    </a:cubicBezTo>
                    <a:cubicBezTo>
                      <a:pt x="24848" y="5235"/>
                      <a:pt x="24165" y="4952"/>
                      <a:pt x="23439" y="4952"/>
                    </a:cubicBezTo>
                    <a:cubicBezTo>
                      <a:pt x="22713" y="4952"/>
                      <a:pt x="22030" y="5235"/>
                      <a:pt x="21516" y="5749"/>
                    </a:cubicBezTo>
                    <a:cubicBezTo>
                      <a:pt x="21022" y="6243"/>
                      <a:pt x="20742" y="6894"/>
                      <a:pt x="20721" y="7589"/>
                    </a:cubicBezTo>
                    <a:lnTo>
                      <a:pt x="20431" y="7589"/>
                    </a:lnTo>
                    <a:cubicBezTo>
                      <a:pt x="19852" y="7589"/>
                      <a:pt x="19382" y="8060"/>
                      <a:pt x="19382" y="8638"/>
                    </a:cubicBezTo>
                    <a:lnTo>
                      <a:pt x="19382" y="9087"/>
                    </a:lnTo>
                    <a:cubicBezTo>
                      <a:pt x="19300" y="9039"/>
                      <a:pt x="19206" y="9011"/>
                      <a:pt x="19105" y="9011"/>
                    </a:cubicBezTo>
                    <a:lnTo>
                      <a:pt x="16484" y="9011"/>
                    </a:lnTo>
                    <a:cubicBezTo>
                      <a:pt x="16183" y="9011"/>
                      <a:pt x="15939" y="9256"/>
                      <a:pt x="15939" y="9556"/>
                    </a:cubicBezTo>
                    <a:lnTo>
                      <a:pt x="15939" y="10396"/>
                    </a:lnTo>
                    <a:lnTo>
                      <a:pt x="15599" y="10396"/>
                    </a:lnTo>
                    <a:cubicBezTo>
                      <a:pt x="15068" y="10396"/>
                      <a:pt x="14635" y="9964"/>
                      <a:pt x="14635" y="9432"/>
                    </a:cubicBezTo>
                    <a:lnTo>
                      <a:pt x="14635" y="6711"/>
                    </a:lnTo>
                    <a:lnTo>
                      <a:pt x="18363" y="6711"/>
                    </a:lnTo>
                    <a:cubicBezTo>
                      <a:pt x="18437" y="6711"/>
                      <a:pt x="18497" y="6651"/>
                      <a:pt x="18497" y="6577"/>
                    </a:cubicBezTo>
                    <a:lnTo>
                      <a:pt x="18497" y="1388"/>
                    </a:lnTo>
                    <a:cubicBezTo>
                      <a:pt x="18820" y="1325"/>
                      <a:pt x="19064" y="1041"/>
                      <a:pt x="19064" y="700"/>
                    </a:cubicBezTo>
                    <a:cubicBezTo>
                      <a:pt x="19064" y="314"/>
                      <a:pt x="18750" y="0"/>
                      <a:pt x="18363" y="0"/>
                    </a:cubicBezTo>
                    <a:cubicBezTo>
                      <a:pt x="17977" y="0"/>
                      <a:pt x="17663" y="314"/>
                      <a:pt x="17663" y="700"/>
                    </a:cubicBezTo>
                    <a:cubicBezTo>
                      <a:pt x="17663" y="1041"/>
                      <a:pt x="17907" y="1325"/>
                      <a:pt x="18229" y="1388"/>
                    </a:cubicBezTo>
                    <a:lnTo>
                      <a:pt x="18229" y="3182"/>
                    </a:lnTo>
                    <a:lnTo>
                      <a:pt x="16974" y="3182"/>
                    </a:lnTo>
                    <a:lnTo>
                      <a:pt x="16974" y="2093"/>
                    </a:lnTo>
                    <a:cubicBezTo>
                      <a:pt x="16974" y="1951"/>
                      <a:pt x="16924" y="1817"/>
                      <a:pt x="16835" y="1716"/>
                    </a:cubicBezTo>
                    <a:cubicBezTo>
                      <a:pt x="16741" y="1610"/>
                      <a:pt x="16615" y="1551"/>
                      <a:pt x="16480" y="1551"/>
                    </a:cubicBezTo>
                    <a:cubicBezTo>
                      <a:pt x="16208" y="1551"/>
                      <a:pt x="15986" y="1794"/>
                      <a:pt x="15986" y="2093"/>
                    </a:cubicBezTo>
                    <a:lnTo>
                      <a:pt x="15986" y="3182"/>
                    </a:lnTo>
                    <a:lnTo>
                      <a:pt x="8961" y="3182"/>
                    </a:lnTo>
                    <a:cubicBezTo>
                      <a:pt x="8207" y="3182"/>
                      <a:pt x="7594" y="3795"/>
                      <a:pt x="7594" y="4548"/>
                    </a:cubicBezTo>
                    <a:lnTo>
                      <a:pt x="7594" y="5204"/>
                    </a:lnTo>
                    <a:cubicBezTo>
                      <a:pt x="7065" y="5293"/>
                      <a:pt x="6577" y="5543"/>
                      <a:pt x="6190" y="5930"/>
                    </a:cubicBezTo>
                    <a:cubicBezTo>
                      <a:pt x="5699" y="6420"/>
                      <a:pt x="5429" y="7071"/>
                      <a:pt x="5427" y="7764"/>
                    </a:cubicBezTo>
                    <a:lnTo>
                      <a:pt x="2757" y="7764"/>
                    </a:lnTo>
                    <a:cubicBezTo>
                      <a:pt x="2694" y="7442"/>
                      <a:pt x="2410" y="7198"/>
                      <a:pt x="2070" y="7198"/>
                    </a:cubicBezTo>
                    <a:cubicBezTo>
                      <a:pt x="1684" y="7198"/>
                      <a:pt x="1369" y="7512"/>
                      <a:pt x="1369" y="7898"/>
                    </a:cubicBezTo>
                    <a:cubicBezTo>
                      <a:pt x="1369" y="8285"/>
                      <a:pt x="1684" y="8599"/>
                      <a:pt x="2070" y="8599"/>
                    </a:cubicBezTo>
                    <a:cubicBezTo>
                      <a:pt x="2410" y="8599"/>
                      <a:pt x="2694" y="8355"/>
                      <a:pt x="2757" y="8033"/>
                    </a:cubicBezTo>
                    <a:lnTo>
                      <a:pt x="4712" y="8033"/>
                    </a:lnTo>
                    <a:cubicBezTo>
                      <a:pt x="4600" y="8105"/>
                      <a:pt x="4495" y="8191"/>
                      <a:pt x="4401" y="8289"/>
                    </a:cubicBezTo>
                    <a:cubicBezTo>
                      <a:pt x="4092" y="8610"/>
                      <a:pt x="3923" y="9030"/>
                      <a:pt x="3923" y="9472"/>
                    </a:cubicBezTo>
                    <a:cubicBezTo>
                      <a:pt x="3923" y="9927"/>
                      <a:pt x="4101" y="10355"/>
                      <a:pt x="4424" y="10679"/>
                    </a:cubicBezTo>
                    <a:cubicBezTo>
                      <a:pt x="4748" y="11003"/>
                      <a:pt x="5177" y="11181"/>
                      <a:pt x="5632" y="11181"/>
                    </a:cubicBezTo>
                    <a:lnTo>
                      <a:pt x="7473" y="11181"/>
                    </a:lnTo>
                    <a:cubicBezTo>
                      <a:pt x="7540" y="11770"/>
                      <a:pt x="8040" y="12228"/>
                      <a:pt x="8647" y="12228"/>
                    </a:cubicBezTo>
                    <a:lnTo>
                      <a:pt x="11978" y="12228"/>
                    </a:lnTo>
                    <a:cubicBezTo>
                      <a:pt x="11917" y="12321"/>
                      <a:pt x="11882" y="12433"/>
                      <a:pt x="11882" y="12552"/>
                    </a:cubicBezTo>
                    <a:cubicBezTo>
                      <a:pt x="11882" y="12879"/>
                      <a:pt x="12147" y="13144"/>
                      <a:pt x="12474" y="13144"/>
                    </a:cubicBezTo>
                    <a:cubicBezTo>
                      <a:pt x="12652" y="13144"/>
                      <a:pt x="12813" y="13065"/>
                      <a:pt x="12921" y="12939"/>
                    </a:cubicBezTo>
                    <a:lnTo>
                      <a:pt x="14002" y="13507"/>
                    </a:lnTo>
                    <a:cubicBezTo>
                      <a:pt x="13989" y="13555"/>
                      <a:pt x="13983" y="13605"/>
                      <a:pt x="13983" y="13657"/>
                    </a:cubicBezTo>
                    <a:cubicBezTo>
                      <a:pt x="13983" y="13710"/>
                      <a:pt x="13990" y="13762"/>
                      <a:pt x="14003" y="13811"/>
                    </a:cubicBezTo>
                    <a:lnTo>
                      <a:pt x="12918" y="14393"/>
                    </a:lnTo>
                    <a:cubicBezTo>
                      <a:pt x="12810" y="14270"/>
                      <a:pt x="12651" y="14192"/>
                      <a:pt x="12474" y="14192"/>
                    </a:cubicBezTo>
                    <a:cubicBezTo>
                      <a:pt x="12147" y="14192"/>
                      <a:pt x="11882" y="14457"/>
                      <a:pt x="11882" y="14784"/>
                    </a:cubicBezTo>
                    <a:lnTo>
                      <a:pt x="11882" y="17336"/>
                    </a:lnTo>
                    <a:cubicBezTo>
                      <a:pt x="11878" y="17364"/>
                      <a:pt x="11877" y="17391"/>
                      <a:pt x="11877" y="17419"/>
                    </a:cubicBezTo>
                    <a:lnTo>
                      <a:pt x="11877" y="20049"/>
                    </a:lnTo>
                    <a:lnTo>
                      <a:pt x="10585" y="20049"/>
                    </a:lnTo>
                    <a:lnTo>
                      <a:pt x="10585" y="14687"/>
                    </a:lnTo>
                    <a:cubicBezTo>
                      <a:pt x="10585" y="14686"/>
                      <a:pt x="10585" y="14686"/>
                      <a:pt x="10585" y="14686"/>
                    </a:cubicBezTo>
                    <a:lnTo>
                      <a:pt x="10585" y="13962"/>
                    </a:lnTo>
                    <a:cubicBezTo>
                      <a:pt x="10585" y="13658"/>
                      <a:pt x="10337" y="13410"/>
                      <a:pt x="10033" y="13410"/>
                    </a:cubicBezTo>
                    <a:lnTo>
                      <a:pt x="5378" y="13410"/>
                    </a:lnTo>
                    <a:cubicBezTo>
                      <a:pt x="5073" y="13410"/>
                      <a:pt x="4826" y="13658"/>
                      <a:pt x="4826" y="13962"/>
                    </a:cubicBezTo>
                    <a:lnTo>
                      <a:pt x="4826" y="14552"/>
                    </a:lnTo>
                    <a:lnTo>
                      <a:pt x="2550" y="14552"/>
                    </a:lnTo>
                    <a:cubicBezTo>
                      <a:pt x="2527" y="14552"/>
                      <a:pt x="2505" y="14558"/>
                      <a:pt x="2486" y="14569"/>
                    </a:cubicBezTo>
                    <a:cubicBezTo>
                      <a:pt x="2420" y="14585"/>
                      <a:pt x="2356" y="14588"/>
                      <a:pt x="2275" y="14588"/>
                    </a:cubicBezTo>
                    <a:cubicBezTo>
                      <a:pt x="2030" y="14588"/>
                      <a:pt x="1799" y="14492"/>
                      <a:pt x="1624" y="14317"/>
                    </a:cubicBezTo>
                    <a:cubicBezTo>
                      <a:pt x="1450" y="14143"/>
                      <a:pt x="1353" y="13911"/>
                      <a:pt x="1353" y="13666"/>
                    </a:cubicBezTo>
                    <a:cubicBezTo>
                      <a:pt x="1353" y="13423"/>
                      <a:pt x="1450" y="13193"/>
                      <a:pt x="1624" y="13018"/>
                    </a:cubicBezTo>
                    <a:cubicBezTo>
                      <a:pt x="1799" y="12844"/>
                      <a:pt x="2030" y="12748"/>
                      <a:pt x="2275" y="12748"/>
                    </a:cubicBezTo>
                    <a:cubicBezTo>
                      <a:pt x="2519" y="12748"/>
                      <a:pt x="2749" y="12844"/>
                      <a:pt x="2924" y="13018"/>
                    </a:cubicBezTo>
                    <a:cubicBezTo>
                      <a:pt x="3098" y="13193"/>
                      <a:pt x="3194" y="13423"/>
                      <a:pt x="3194" y="13666"/>
                    </a:cubicBezTo>
                    <a:cubicBezTo>
                      <a:pt x="3194" y="13820"/>
                      <a:pt x="3160" y="13964"/>
                      <a:pt x="3094" y="14083"/>
                    </a:cubicBezTo>
                    <a:cubicBezTo>
                      <a:pt x="3093" y="14085"/>
                      <a:pt x="3092" y="14087"/>
                      <a:pt x="3092" y="14088"/>
                    </a:cubicBezTo>
                    <a:cubicBezTo>
                      <a:pt x="3081" y="14114"/>
                      <a:pt x="3015" y="14207"/>
                      <a:pt x="2941" y="14227"/>
                    </a:cubicBezTo>
                    <a:lnTo>
                      <a:pt x="2921" y="14227"/>
                    </a:lnTo>
                    <a:cubicBezTo>
                      <a:pt x="2916" y="14227"/>
                      <a:pt x="2904" y="14227"/>
                      <a:pt x="2899" y="14224"/>
                    </a:cubicBezTo>
                    <a:cubicBezTo>
                      <a:pt x="2890" y="14205"/>
                      <a:pt x="2887" y="14190"/>
                      <a:pt x="2887" y="14184"/>
                    </a:cubicBezTo>
                    <a:cubicBezTo>
                      <a:pt x="2887" y="14182"/>
                      <a:pt x="2887" y="14180"/>
                      <a:pt x="2887" y="14178"/>
                    </a:cubicBezTo>
                    <a:cubicBezTo>
                      <a:pt x="2887" y="14172"/>
                      <a:pt x="2886" y="14166"/>
                      <a:pt x="2884" y="14161"/>
                    </a:cubicBezTo>
                    <a:lnTo>
                      <a:pt x="2884" y="13666"/>
                    </a:lnTo>
                    <a:cubicBezTo>
                      <a:pt x="2884" y="13313"/>
                      <a:pt x="2611" y="13026"/>
                      <a:pt x="2275" y="13026"/>
                    </a:cubicBezTo>
                    <a:cubicBezTo>
                      <a:pt x="2111" y="13026"/>
                      <a:pt x="1956" y="13093"/>
                      <a:pt x="1840" y="13216"/>
                    </a:cubicBezTo>
                    <a:cubicBezTo>
                      <a:pt x="1724" y="13337"/>
                      <a:pt x="1661" y="13497"/>
                      <a:pt x="1661" y="13666"/>
                    </a:cubicBezTo>
                    <a:cubicBezTo>
                      <a:pt x="1661" y="13837"/>
                      <a:pt x="1724" y="13999"/>
                      <a:pt x="1840" y="14121"/>
                    </a:cubicBezTo>
                    <a:cubicBezTo>
                      <a:pt x="1956" y="14245"/>
                      <a:pt x="2111" y="14313"/>
                      <a:pt x="2275" y="14313"/>
                    </a:cubicBezTo>
                    <a:cubicBezTo>
                      <a:pt x="2412" y="14313"/>
                      <a:pt x="2538" y="14267"/>
                      <a:pt x="2645" y="14179"/>
                    </a:cubicBezTo>
                    <a:lnTo>
                      <a:pt x="2645" y="14187"/>
                    </a:lnTo>
                    <a:cubicBezTo>
                      <a:pt x="2645" y="14247"/>
                      <a:pt x="2664" y="14306"/>
                      <a:pt x="2703" y="14364"/>
                    </a:cubicBezTo>
                    <a:cubicBezTo>
                      <a:pt x="2703" y="14365"/>
                      <a:pt x="2704" y="14365"/>
                      <a:pt x="2704" y="14366"/>
                    </a:cubicBezTo>
                    <a:cubicBezTo>
                      <a:pt x="2732" y="14405"/>
                      <a:pt x="2798" y="14470"/>
                      <a:pt x="2921" y="14470"/>
                    </a:cubicBezTo>
                    <a:cubicBezTo>
                      <a:pt x="2942" y="14470"/>
                      <a:pt x="2968" y="14470"/>
                      <a:pt x="2996" y="14462"/>
                    </a:cubicBezTo>
                    <a:cubicBezTo>
                      <a:pt x="3116" y="14427"/>
                      <a:pt x="3219" y="14344"/>
                      <a:pt x="3304" y="14213"/>
                    </a:cubicBezTo>
                    <a:cubicBezTo>
                      <a:pt x="3306" y="14209"/>
                      <a:pt x="3307" y="14207"/>
                      <a:pt x="3308" y="14205"/>
                    </a:cubicBezTo>
                    <a:cubicBezTo>
                      <a:pt x="3310" y="14203"/>
                      <a:pt x="3312" y="14200"/>
                      <a:pt x="3314" y="14197"/>
                    </a:cubicBezTo>
                    <a:cubicBezTo>
                      <a:pt x="3395" y="14037"/>
                      <a:pt x="3437" y="13859"/>
                      <a:pt x="3437" y="13666"/>
                    </a:cubicBezTo>
                    <a:cubicBezTo>
                      <a:pt x="3437" y="13355"/>
                      <a:pt x="3316" y="13063"/>
                      <a:pt x="3097" y="12845"/>
                    </a:cubicBezTo>
                    <a:cubicBezTo>
                      <a:pt x="2879" y="12626"/>
                      <a:pt x="2587" y="12505"/>
                      <a:pt x="2275" y="12505"/>
                    </a:cubicBezTo>
                    <a:cubicBezTo>
                      <a:pt x="1963" y="12505"/>
                      <a:pt x="1670" y="12626"/>
                      <a:pt x="1451" y="12844"/>
                    </a:cubicBezTo>
                    <a:cubicBezTo>
                      <a:pt x="1232" y="13063"/>
                      <a:pt x="1111" y="13355"/>
                      <a:pt x="1111" y="13666"/>
                    </a:cubicBezTo>
                    <a:cubicBezTo>
                      <a:pt x="1111" y="13979"/>
                      <a:pt x="1232" y="14272"/>
                      <a:pt x="1451" y="14491"/>
                    </a:cubicBezTo>
                    <a:cubicBezTo>
                      <a:pt x="1670" y="14710"/>
                      <a:pt x="1963" y="14831"/>
                      <a:pt x="2275" y="14831"/>
                    </a:cubicBezTo>
                    <a:cubicBezTo>
                      <a:pt x="2349" y="14831"/>
                      <a:pt x="2423" y="14823"/>
                      <a:pt x="2496" y="14809"/>
                    </a:cubicBezTo>
                    <a:cubicBezTo>
                      <a:pt x="2512" y="14817"/>
                      <a:pt x="2531" y="14821"/>
                      <a:pt x="2550" y="14821"/>
                    </a:cubicBezTo>
                    <a:lnTo>
                      <a:pt x="4826" y="14821"/>
                    </a:lnTo>
                    <a:lnTo>
                      <a:pt x="4826" y="21144"/>
                    </a:lnTo>
                    <a:cubicBezTo>
                      <a:pt x="4826" y="21448"/>
                      <a:pt x="5073" y="21696"/>
                      <a:pt x="5378" y="21696"/>
                    </a:cubicBezTo>
                    <a:lnTo>
                      <a:pt x="10033" y="21696"/>
                    </a:lnTo>
                    <a:cubicBezTo>
                      <a:pt x="10337" y="21696"/>
                      <a:pt x="10585" y="21448"/>
                      <a:pt x="10585" y="21144"/>
                    </a:cubicBezTo>
                    <a:lnTo>
                      <a:pt x="10585" y="20317"/>
                    </a:lnTo>
                    <a:lnTo>
                      <a:pt x="11877" y="20317"/>
                    </a:lnTo>
                    <a:lnTo>
                      <a:pt x="11877" y="24361"/>
                    </a:lnTo>
                    <a:lnTo>
                      <a:pt x="11169" y="24361"/>
                    </a:lnTo>
                    <a:cubicBezTo>
                      <a:pt x="11094" y="24361"/>
                      <a:pt x="11034" y="24421"/>
                      <a:pt x="11034" y="24495"/>
                    </a:cubicBezTo>
                    <a:lnTo>
                      <a:pt x="11034" y="25037"/>
                    </a:lnTo>
                    <a:cubicBezTo>
                      <a:pt x="11034" y="25358"/>
                      <a:pt x="11224" y="25647"/>
                      <a:pt x="11518" y="25775"/>
                    </a:cubicBezTo>
                    <a:cubicBezTo>
                      <a:pt x="11620" y="25819"/>
                      <a:pt x="11727" y="25841"/>
                      <a:pt x="11838" y="25841"/>
                    </a:cubicBezTo>
                    <a:lnTo>
                      <a:pt x="14652" y="25841"/>
                    </a:lnTo>
                    <a:lnTo>
                      <a:pt x="14652" y="27207"/>
                    </a:lnTo>
                    <a:cubicBezTo>
                      <a:pt x="14360" y="27229"/>
                      <a:pt x="14061" y="27323"/>
                      <a:pt x="13760" y="27487"/>
                    </a:cubicBezTo>
                    <a:cubicBezTo>
                      <a:pt x="13488" y="27636"/>
                      <a:pt x="13214" y="27842"/>
                      <a:pt x="12946" y="28100"/>
                    </a:cubicBezTo>
                    <a:cubicBezTo>
                      <a:pt x="12587" y="28445"/>
                      <a:pt x="12338" y="28787"/>
                      <a:pt x="12244" y="28923"/>
                    </a:cubicBezTo>
                    <a:lnTo>
                      <a:pt x="10134" y="28923"/>
                    </a:lnTo>
                    <a:cubicBezTo>
                      <a:pt x="10299" y="28758"/>
                      <a:pt x="10401" y="28531"/>
                      <a:pt x="10401" y="28279"/>
                    </a:cubicBezTo>
                    <a:lnTo>
                      <a:pt x="10401" y="25880"/>
                    </a:lnTo>
                    <a:cubicBezTo>
                      <a:pt x="10401" y="25830"/>
                      <a:pt x="10375" y="25787"/>
                      <a:pt x="10335" y="25764"/>
                    </a:cubicBezTo>
                    <a:lnTo>
                      <a:pt x="9530" y="25113"/>
                    </a:lnTo>
                    <a:lnTo>
                      <a:pt x="9530" y="24489"/>
                    </a:lnTo>
                    <a:cubicBezTo>
                      <a:pt x="9530" y="24415"/>
                      <a:pt x="9470" y="24355"/>
                      <a:pt x="9396" y="24355"/>
                    </a:cubicBezTo>
                    <a:lnTo>
                      <a:pt x="8594" y="24355"/>
                    </a:lnTo>
                    <a:lnTo>
                      <a:pt x="7838" y="23743"/>
                    </a:lnTo>
                    <a:lnTo>
                      <a:pt x="7838" y="23671"/>
                    </a:lnTo>
                    <a:cubicBezTo>
                      <a:pt x="7838" y="23276"/>
                      <a:pt x="7517" y="22954"/>
                      <a:pt x="7121" y="22954"/>
                    </a:cubicBezTo>
                    <a:lnTo>
                      <a:pt x="2857" y="22954"/>
                    </a:lnTo>
                    <a:cubicBezTo>
                      <a:pt x="2609" y="22954"/>
                      <a:pt x="2408" y="22753"/>
                      <a:pt x="2408" y="22505"/>
                    </a:cubicBezTo>
                    <a:lnTo>
                      <a:pt x="2408" y="21696"/>
                    </a:lnTo>
                    <a:lnTo>
                      <a:pt x="3204" y="21696"/>
                    </a:lnTo>
                    <a:cubicBezTo>
                      <a:pt x="3748" y="21696"/>
                      <a:pt x="4191" y="21253"/>
                      <a:pt x="4191" y="20709"/>
                    </a:cubicBezTo>
                    <a:lnTo>
                      <a:pt x="4191" y="18769"/>
                    </a:lnTo>
                    <a:cubicBezTo>
                      <a:pt x="4191" y="18225"/>
                      <a:pt x="3748" y="17782"/>
                      <a:pt x="3204" y="17782"/>
                    </a:cubicBezTo>
                    <a:lnTo>
                      <a:pt x="1343" y="17782"/>
                    </a:lnTo>
                    <a:cubicBezTo>
                      <a:pt x="799" y="17782"/>
                      <a:pt x="357" y="18225"/>
                      <a:pt x="357" y="18769"/>
                    </a:cubicBezTo>
                    <a:lnTo>
                      <a:pt x="357" y="20709"/>
                    </a:lnTo>
                    <a:cubicBezTo>
                      <a:pt x="357" y="21253"/>
                      <a:pt x="799" y="21696"/>
                      <a:pt x="1343" y="21696"/>
                    </a:cubicBezTo>
                    <a:lnTo>
                      <a:pt x="2140" y="21696"/>
                    </a:lnTo>
                    <a:lnTo>
                      <a:pt x="2140" y="22505"/>
                    </a:lnTo>
                    <a:cubicBezTo>
                      <a:pt x="2140" y="22901"/>
                      <a:pt x="2461" y="23222"/>
                      <a:pt x="2857" y="23222"/>
                    </a:cubicBezTo>
                    <a:lnTo>
                      <a:pt x="7121" y="23222"/>
                    </a:lnTo>
                    <a:cubicBezTo>
                      <a:pt x="7369" y="23222"/>
                      <a:pt x="7570" y="23423"/>
                      <a:pt x="7570" y="23671"/>
                    </a:cubicBezTo>
                    <a:lnTo>
                      <a:pt x="7570" y="23743"/>
                    </a:lnTo>
                    <a:lnTo>
                      <a:pt x="6814" y="24355"/>
                    </a:lnTo>
                    <a:lnTo>
                      <a:pt x="6057" y="24355"/>
                    </a:lnTo>
                    <a:cubicBezTo>
                      <a:pt x="5983" y="24355"/>
                      <a:pt x="5923" y="24415"/>
                      <a:pt x="5923" y="24489"/>
                    </a:cubicBezTo>
                    <a:lnTo>
                      <a:pt x="5923" y="25076"/>
                    </a:lnTo>
                    <a:lnTo>
                      <a:pt x="5096" y="25745"/>
                    </a:lnTo>
                    <a:lnTo>
                      <a:pt x="1388" y="25745"/>
                    </a:lnTo>
                    <a:cubicBezTo>
                      <a:pt x="1325" y="25423"/>
                      <a:pt x="1041" y="25179"/>
                      <a:pt x="701" y="25179"/>
                    </a:cubicBezTo>
                    <a:cubicBezTo>
                      <a:pt x="314" y="25179"/>
                      <a:pt x="0" y="25493"/>
                      <a:pt x="0" y="25880"/>
                    </a:cubicBezTo>
                    <a:cubicBezTo>
                      <a:pt x="0" y="26266"/>
                      <a:pt x="314" y="26580"/>
                      <a:pt x="701" y="26580"/>
                    </a:cubicBezTo>
                    <a:cubicBezTo>
                      <a:pt x="1041" y="26580"/>
                      <a:pt x="1325" y="26336"/>
                      <a:pt x="1388" y="26014"/>
                    </a:cubicBezTo>
                    <a:lnTo>
                      <a:pt x="5009" y="26014"/>
                    </a:lnTo>
                    <a:lnTo>
                      <a:pt x="5009" y="28279"/>
                    </a:lnTo>
                    <a:cubicBezTo>
                      <a:pt x="5009" y="28783"/>
                      <a:pt x="5419" y="29192"/>
                      <a:pt x="5922" y="29192"/>
                    </a:cubicBezTo>
                    <a:lnTo>
                      <a:pt x="12244" y="29192"/>
                    </a:lnTo>
                    <a:cubicBezTo>
                      <a:pt x="12338" y="29328"/>
                      <a:pt x="12587" y="29670"/>
                      <a:pt x="12946" y="30015"/>
                    </a:cubicBezTo>
                    <a:cubicBezTo>
                      <a:pt x="13214" y="30273"/>
                      <a:pt x="13488" y="30480"/>
                      <a:pt x="13760" y="30628"/>
                    </a:cubicBezTo>
                    <a:cubicBezTo>
                      <a:pt x="14061" y="30792"/>
                      <a:pt x="14360" y="30886"/>
                      <a:pt x="14652" y="30908"/>
                    </a:cubicBezTo>
                    <a:lnTo>
                      <a:pt x="14652" y="31963"/>
                    </a:lnTo>
                    <a:cubicBezTo>
                      <a:pt x="14330" y="32025"/>
                      <a:pt x="14086" y="32310"/>
                      <a:pt x="14086" y="32650"/>
                    </a:cubicBezTo>
                    <a:cubicBezTo>
                      <a:pt x="14086" y="33036"/>
                      <a:pt x="14400" y="33350"/>
                      <a:pt x="14786" y="33350"/>
                    </a:cubicBezTo>
                    <a:cubicBezTo>
                      <a:pt x="15173" y="33350"/>
                      <a:pt x="15487" y="33036"/>
                      <a:pt x="15487" y="32650"/>
                    </a:cubicBezTo>
                    <a:cubicBezTo>
                      <a:pt x="15487" y="32310"/>
                      <a:pt x="15243" y="32025"/>
                      <a:pt x="14921" y="31963"/>
                    </a:cubicBezTo>
                    <a:lnTo>
                      <a:pt x="14921" y="30908"/>
                    </a:lnTo>
                    <a:cubicBezTo>
                      <a:pt x="15213" y="30886"/>
                      <a:pt x="15512" y="30792"/>
                      <a:pt x="15813" y="30628"/>
                    </a:cubicBezTo>
                    <a:cubicBezTo>
                      <a:pt x="16085" y="30480"/>
                      <a:pt x="16359" y="30273"/>
                      <a:pt x="16627" y="30015"/>
                    </a:cubicBezTo>
                    <a:cubicBezTo>
                      <a:pt x="17080" y="29579"/>
                      <a:pt x="17359" y="29148"/>
                      <a:pt x="17370" y="29130"/>
                    </a:cubicBezTo>
                    <a:cubicBezTo>
                      <a:pt x="17399" y="29086"/>
                      <a:pt x="17399" y="29029"/>
                      <a:pt x="17370" y="28985"/>
                    </a:cubicBezTo>
                    <a:cubicBezTo>
                      <a:pt x="17359" y="28967"/>
                      <a:pt x="17080" y="28537"/>
                      <a:pt x="16627" y="28100"/>
                    </a:cubicBezTo>
                    <a:cubicBezTo>
                      <a:pt x="16359" y="27842"/>
                      <a:pt x="16085" y="27636"/>
                      <a:pt x="15813" y="27487"/>
                    </a:cubicBezTo>
                    <a:cubicBezTo>
                      <a:pt x="15512" y="27323"/>
                      <a:pt x="15213" y="27229"/>
                      <a:pt x="14921" y="27207"/>
                    </a:cubicBezTo>
                    <a:lnTo>
                      <a:pt x="14921" y="25841"/>
                    </a:lnTo>
                    <a:lnTo>
                      <a:pt x="18192" y="25841"/>
                    </a:lnTo>
                    <a:lnTo>
                      <a:pt x="18192" y="27517"/>
                    </a:lnTo>
                    <a:cubicBezTo>
                      <a:pt x="18192" y="27974"/>
                      <a:pt x="18564" y="28346"/>
                      <a:pt x="19021" y="28346"/>
                    </a:cubicBezTo>
                    <a:lnTo>
                      <a:pt x="19791" y="28346"/>
                    </a:lnTo>
                    <a:cubicBezTo>
                      <a:pt x="19763" y="28378"/>
                      <a:pt x="19724" y="28400"/>
                      <a:pt x="19679" y="28404"/>
                    </a:cubicBezTo>
                    <a:cubicBezTo>
                      <a:pt x="19642" y="28408"/>
                      <a:pt x="19607" y="28428"/>
                      <a:pt x="19585" y="28458"/>
                    </a:cubicBezTo>
                    <a:cubicBezTo>
                      <a:pt x="19563" y="28489"/>
                      <a:pt x="19554" y="28527"/>
                      <a:pt x="19561" y="28564"/>
                    </a:cubicBezTo>
                    <a:cubicBezTo>
                      <a:pt x="19604" y="28776"/>
                      <a:pt x="19684" y="28975"/>
                      <a:pt x="19800" y="29156"/>
                    </a:cubicBezTo>
                    <a:cubicBezTo>
                      <a:pt x="19821" y="29188"/>
                      <a:pt x="19855" y="29210"/>
                      <a:pt x="19893" y="29216"/>
                    </a:cubicBezTo>
                    <a:cubicBezTo>
                      <a:pt x="19931" y="29222"/>
                      <a:pt x="19970" y="29211"/>
                      <a:pt x="19999" y="29186"/>
                    </a:cubicBezTo>
                    <a:cubicBezTo>
                      <a:pt x="20068" y="29128"/>
                      <a:pt x="20169" y="29133"/>
                      <a:pt x="20232" y="29199"/>
                    </a:cubicBezTo>
                    <a:cubicBezTo>
                      <a:pt x="20298" y="29266"/>
                      <a:pt x="20303" y="29376"/>
                      <a:pt x="20245" y="29449"/>
                    </a:cubicBezTo>
                    <a:cubicBezTo>
                      <a:pt x="20221" y="29478"/>
                      <a:pt x="20211" y="29516"/>
                      <a:pt x="20217" y="29553"/>
                    </a:cubicBezTo>
                    <a:cubicBezTo>
                      <a:pt x="20223" y="29590"/>
                      <a:pt x="20244" y="29623"/>
                      <a:pt x="20274" y="29644"/>
                    </a:cubicBezTo>
                    <a:cubicBezTo>
                      <a:pt x="20451" y="29764"/>
                      <a:pt x="20646" y="29847"/>
                      <a:pt x="20853" y="29890"/>
                    </a:cubicBezTo>
                    <a:cubicBezTo>
                      <a:pt x="20862" y="29892"/>
                      <a:pt x="20871" y="29893"/>
                      <a:pt x="20880" y="29893"/>
                    </a:cubicBezTo>
                    <a:cubicBezTo>
                      <a:pt x="20909" y="29893"/>
                      <a:pt x="20937" y="29884"/>
                      <a:pt x="20960" y="29867"/>
                    </a:cubicBezTo>
                    <a:cubicBezTo>
                      <a:pt x="20991" y="29844"/>
                      <a:pt x="21010" y="29810"/>
                      <a:pt x="21014" y="29772"/>
                    </a:cubicBezTo>
                    <a:cubicBezTo>
                      <a:pt x="21023" y="29677"/>
                      <a:pt x="21098" y="29606"/>
                      <a:pt x="21189" y="29606"/>
                    </a:cubicBezTo>
                    <a:cubicBezTo>
                      <a:pt x="21280" y="29606"/>
                      <a:pt x="21356" y="29677"/>
                      <a:pt x="21365" y="29772"/>
                    </a:cubicBezTo>
                    <a:cubicBezTo>
                      <a:pt x="21368" y="29810"/>
                      <a:pt x="21388" y="29845"/>
                      <a:pt x="21419" y="29867"/>
                    </a:cubicBezTo>
                    <a:cubicBezTo>
                      <a:pt x="21450" y="29890"/>
                      <a:pt x="21489" y="29898"/>
                      <a:pt x="21526" y="29890"/>
                    </a:cubicBezTo>
                    <a:cubicBezTo>
                      <a:pt x="21733" y="29846"/>
                      <a:pt x="21928" y="29763"/>
                      <a:pt x="22104" y="29644"/>
                    </a:cubicBezTo>
                    <a:cubicBezTo>
                      <a:pt x="22135" y="29623"/>
                      <a:pt x="22156" y="29590"/>
                      <a:pt x="22162" y="29553"/>
                    </a:cubicBezTo>
                    <a:cubicBezTo>
                      <a:pt x="22167" y="29516"/>
                      <a:pt x="22157" y="29478"/>
                      <a:pt x="22134" y="29449"/>
                    </a:cubicBezTo>
                    <a:cubicBezTo>
                      <a:pt x="22076" y="29376"/>
                      <a:pt x="22081" y="29266"/>
                      <a:pt x="22146" y="29199"/>
                    </a:cubicBezTo>
                    <a:cubicBezTo>
                      <a:pt x="22210" y="29133"/>
                      <a:pt x="22310" y="29128"/>
                      <a:pt x="22379" y="29186"/>
                    </a:cubicBezTo>
                    <a:cubicBezTo>
                      <a:pt x="22409" y="29211"/>
                      <a:pt x="22448" y="29222"/>
                      <a:pt x="22486" y="29216"/>
                    </a:cubicBezTo>
                    <a:cubicBezTo>
                      <a:pt x="22524" y="29210"/>
                      <a:pt x="22558" y="29188"/>
                      <a:pt x="22579" y="29156"/>
                    </a:cubicBezTo>
                    <a:cubicBezTo>
                      <a:pt x="22695" y="28975"/>
                      <a:pt x="22775" y="28776"/>
                      <a:pt x="22817" y="28564"/>
                    </a:cubicBezTo>
                    <a:cubicBezTo>
                      <a:pt x="22824" y="28527"/>
                      <a:pt x="22816" y="28489"/>
                      <a:pt x="22793" y="28458"/>
                    </a:cubicBezTo>
                    <a:cubicBezTo>
                      <a:pt x="22771" y="28428"/>
                      <a:pt x="22737" y="28408"/>
                      <a:pt x="22699" y="28404"/>
                    </a:cubicBezTo>
                    <a:cubicBezTo>
                      <a:pt x="22609" y="28395"/>
                      <a:pt x="22541" y="28316"/>
                      <a:pt x="22541" y="28220"/>
                    </a:cubicBezTo>
                    <a:cubicBezTo>
                      <a:pt x="22541" y="28124"/>
                      <a:pt x="22609" y="28045"/>
                      <a:pt x="22699" y="28036"/>
                    </a:cubicBezTo>
                    <a:cubicBezTo>
                      <a:pt x="22737" y="28032"/>
                      <a:pt x="22771" y="28013"/>
                      <a:pt x="22794" y="27982"/>
                    </a:cubicBezTo>
                    <a:cubicBezTo>
                      <a:pt x="22816" y="27952"/>
                      <a:pt x="22825" y="27913"/>
                      <a:pt x="22817" y="27876"/>
                    </a:cubicBezTo>
                    <a:cubicBezTo>
                      <a:pt x="22775" y="27664"/>
                      <a:pt x="22695" y="27465"/>
                      <a:pt x="22578" y="27284"/>
                    </a:cubicBezTo>
                    <a:cubicBezTo>
                      <a:pt x="22558" y="27252"/>
                      <a:pt x="22524" y="27230"/>
                      <a:pt x="22486" y="27224"/>
                    </a:cubicBezTo>
                    <a:cubicBezTo>
                      <a:pt x="22448" y="27218"/>
                      <a:pt x="22409" y="27229"/>
                      <a:pt x="22379" y="27254"/>
                    </a:cubicBezTo>
                    <a:cubicBezTo>
                      <a:pt x="22310" y="27312"/>
                      <a:pt x="22210" y="27307"/>
                      <a:pt x="22146" y="27241"/>
                    </a:cubicBezTo>
                    <a:cubicBezTo>
                      <a:pt x="22081" y="27174"/>
                      <a:pt x="22076" y="27064"/>
                      <a:pt x="22134" y="26991"/>
                    </a:cubicBezTo>
                    <a:cubicBezTo>
                      <a:pt x="22157" y="26962"/>
                      <a:pt x="22167" y="26924"/>
                      <a:pt x="22162" y="26887"/>
                    </a:cubicBezTo>
                    <a:cubicBezTo>
                      <a:pt x="22156" y="26850"/>
                      <a:pt x="22135" y="26817"/>
                      <a:pt x="22104" y="26797"/>
                    </a:cubicBezTo>
                    <a:cubicBezTo>
                      <a:pt x="21928" y="26677"/>
                      <a:pt x="21733" y="26594"/>
                      <a:pt x="21526" y="26550"/>
                    </a:cubicBezTo>
                    <a:cubicBezTo>
                      <a:pt x="21489" y="26542"/>
                      <a:pt x="21450" y="26550"/>
                      <a:pt x="21419" y="26573"/>
                    </a:cubicBezTo>
                    <a:cubicBezTo>
                      <a:pt x="21388" y="26596"/>
                      <a:pt x="21368" y="26630"/>
                      <a:pt x="21365" y="26668"/>
                    </a:cubicBezTo>
                    <a:cubicBezTo>
                      <a:pt x="21356" y="26763"/>
                      <a:pt x="21280" y="26834"/>
                      <a:pt x="21189" y="26834"/>
                    </a:cubicBezTo>
                    <a:cubicBezTo>
                      <a:pt x="21098" y="26834"/>
                      <a:pt x="21023" y="26763"/>
                      <a:pt x="21014" y="26668"/>
                    </a:cubicBezTo>
                    <a:cubicBezTo>
                      <a:pt x="21010" y="26630"/>
                      <a:pt x="20991" y="26596"/>
                      <a:pt x="20960" y="26573"/>
                    </a:cubicBezTo>
                    <a:cubicBezTo>
                      <a:pt x="20929" y="26551"/>
                      <a:pt x="20890" y="26542"/>
                      <a:pt x="20853" y="26550"/>
                    </a:cubicBezTo>
                    <a:cubicBezTo>
                      <a:pt x="20646" y="26594"/>
                      <a:pt x="20451" y="26677"/>
                      <a:pt x="20274" y="26797"/>
                    </a:cubicBezTo>
                    <a:cubicBezTo>
                      <a:pt x="20244" y="26817"/>
                      <a:pt x="20223" y="26850"/>
                      <a:pt x="20217" y="26887"/>
                    </a:cubicBezTo>
                    <a:cubicBezTo>
                      <a:pt x="20211" y="26924"/>
                      <a:pt x="20221" y="26962"/>
                      <a:pt x="20245" y="26991"/>
                    </a:cubicBezTo>
                    <a:cubicBezTo>
                      <a:pt x="20303" y="27064"/>
                      <a:pt x="20298" y="27174"/>
                      <a:pt x="20232" y="27241"/>
                    </a:cubicBezTo>
                    <a:cubicBezTo>
                      <a:pt x="20169" y="27307"/>
                      <a:pt x="20068" y="27312"/>
                      <a:pt x="19999" y="27254"/>
                    </a:cubicBezTo>
                    <a:cubicBezTo>
                      <a:pt x="19970" y="27229"/>
                      <a:pt x="19931" y="27218"/>
                      <a:pt x="19893" y="27224"/>
                    </a:cubicBezTo>
                    <a:cubicBezTo>
                      <a:pt x="19855" y="27230"/>
                      <a:pt x="19821" y="27252"/>
                      <a:pt x="19800" y="27284"/>
                    </a:cubicBezTo>
                    <a:cubicBezTo>
                      <a:pt x="19684" y="27465"/>
                      <a:pt x="19603" y="27664"/>
                      <a:pt x="19561" y="27876"/>
                    </a:cubicBezTo>
                    <a:cubicBezTo>
                      <a:pt x="19554" y="27913"/>
                      <a:pt x="19562" y="27952"/>
                      <a:pt x="19585" y="27982"/>
                    </a:cubicBezTo>
                    <a:cubicBezTo>
                      <a:pt x="19607" y="28013"/>
                      <a:pt x="19642" y="28032"/>
                      <a:pt x="19679" y="28036"/>
                    </a:cubicBezTo>
                    <a:cubicBezTo>
                      <a:pt x="19715" y="28040"/>
                      <a:pt x="19748" y="28055"/>
                      <a:pt x="19774" y="28077"/>
                    </a:cubicBezTo>
                    <a:lnTo>
                      <a:pt x="19021" y="28077"/>
                    </a:lnTo>
                    <a:cubicBezTo>
                      <a:pt x="18712" y="28077"/>
                      <a:pt x="18461" y="27826"/>
                      <a:pt x="18461" y="27517"/>
                    </a:cubicBezTo>
                    <a:lnTo>
                      <a:pt x="18461" y="25841"/>
                    </a:lnTo>
                    <a:lnTo>
                      <a:pt x="24535" y="25841"/>
                    </a:lnTo>
                    <a:cubicBezTo>
                      <a:pt x="24591" y="25841"/>
                      <a:pt x="24647" y="25836"/>
                      <a:pt x="24701" y="25824"/>
                    </a:cubicBezTo>
                    <a:cubicBezTo>
                      <a:pt x="25071" y="25747"/>
                      <a:pt x="25339" y="25416"/>
                      <a:pt x="25339" y="25037"/>
                    </a:cubicBezTo>
                    <a:lnTo>
                      <a:pt x="25339" y="24623"/>
                    </a:lnTo>
                    <a:lnTo>
                      <a:pt x="27853" y="24623"/>
                    </a:lnTo>
                    <a:cubicBezTo>
                      <a:pt x="27916" y="24945"/>
                      <a:pt x="28200" y="25189"/>
                      <a:pt x="28540" y="25189"/>
                    </a:cubicBezTo>
                    <a:cubicBezTo>
                      <a:pt x="28927" y="25189"/>
                      <a:pt x="29241" y="24875"/>
                      <a:pt x="29241" y="24489"/>
                    </a:cubicBezTo>
                    <a:cubicBezTo>
                      <a:pt x="29241" y="24103"/>
                      <a:pt x="28927" y="23788"/>
                      <a:pt x="28540" y="2378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4" name="Freeform 46">
                <a:extLst>
                  <a:ext uri="{FF2B5EF4-FFF2-40B4-BE49-F238E27FC236}">
                    <a16:creationId xmlns:a16="http://schemas.microsoft.com/office/drawing/2014/main" id="{BBC21B31-06BC-BABE-15F4-B581092AFF08}"/>
                  </a:ext>
                </a:extLst>
              </p:cNvPr>
              <p:cNvSpPr>
                <a:spLocks/>
              </p:cNvSpPr>
              <p:nvPr/>
            </p:nvSpPr>
            <p:spPr bwMode="auto">
              <a:xfrm>
                <a:off x="2791" y="3669"/>
                <a:ext cx="72" cy="69"/>
              </a:xfrm>
              <a:custGeom>
                <a:avLst/>
                <a:gdLst>
                  <a:gd name="T0" fmla="*/ 567 w 865"/>
                  <a:gd name="T1" fmla="*/ 0 h 843"/>
                  <a:gd name="T2" fmla="*/ 567 w 865"/>
                  <a:gd name="T3" fmla="*/ 0 h 843"/>
                  <a:gd name="T4" fmla="*/ 567 w 865"/>
                  <a:gd name="T5" fmla="*/ 411 h 843"/>
                  <a:gd name="T6" fmla="*/ 432 w 865"/>
                  <a:gd name="T7" fmla="*/ 545 h 843"/>
                  <a:gd name="T8" fmla="*/ 298 w 865"/>
                  <a:gd name="T9" fmla="*/ 411 h 843"/>
                  <a:gd name="T10" fmla="*/ 298 w 865"/>
                  <a:gd name="T11" fmla="*/ 0 h 843"/>
                  <a:gd name="T12" fmla="*/ 0 w 865"/>
                  <a:gd name="T13" fmla="*/ 411 h 843"/>
                  <a:gd name="T14" fmla="*/ 432 w 865"/>
                  <a:gd name="T15" fmla="*/ 843 h 843"/>
                  <a:gd name="T16" fmla="*/ 865 w 865"/>
                  <a:gd name="T17" fmla="*/ 411 h 843"/>
                  <a:gd name="T18" fmla="*/ 567 w 865"/>
                  <a:gd name="T19" fmla="*/ 0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5" h="843">
                    <a:moveTo>
                      <a:pt x="567" y="0"/>
                    </a:moveTo>
                    <a:lnTo>
                      <a:pt x="567" y="0"/>
                    </a:lnTo>
                    <a:lnTo>
                      <a:pt x="567" y="411"/>
                    </a:lnTo>
                    <a:cubicBezTo>
                      <a:pt x="567" y="485"/>
                      <a:pt x="507" y="545"/>
                      <a:pt x="432" y="545"/>
                    </a:cubicBezTo>
                    <a:cubicBezTo>
                      <a:pt x="358" y="545"/>
                      <a:pt x="298" y="485"/>
                      <a:pt x="298" y="411"/>
                    </a:cubicBezTo>
                    <a:lnTo>
                      <a:pt x="298" y="0"/>
                    </a:lnTo>
                    <a:cubicBezTo>
                      <a:pt x="126" y="57"/>
                      <a:pt x="0" y="220"/>
                      <a:pt x="0" y="411"/>
                    </a:cubicBezTo>
                    <a:cubicBezTo>
                      <a:pt x="0" y="649"/>
                      <a:pt x="194" y="843"/>
                      <a:pt x="432" y="843"/>
                    </a:cubicBezTo>
                    <a:cubicBezTo>
                      <a:pt x="671" y="843"/>
                      <a:pt x="865" y="649"/>
                      <a:pt x="865" y="411"/>
                    </a:cubicBezTo>
                    <a:cubicBezTo>
                      <a:pt x="865" y="220"/>
                      <a:pt x="739" y="57"/>
                      <a:pt x="567"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5" name="Freeform 47">
                <a:extLst>
                  <a:ext uri="{FF2B5EF4-FFF2-40B4-BE49-F238E27FC236}">
                    <a16:creationId xmlns:a16="http://schemas.microsoft.com/office/drawing/2014/main" id="{EBEC103F-9CA9-0FF2-DB0D-9D0A573CB06F}"/>
                  </a:ext>
                </a:extLst>
              </p:cNvPr>
              <p:cNvSpPr>
                <a:spLocks/>
              </p:cNvSpPr>
              <p:nvPr/>
            </p:nvSpPr>
            <p:spPr bwMode="auto">
              <a:xfrm>
                <a:off x="1628" y="3107"/>
                <a:ext cx="69" cy="72"/>
              </a:xfrm>
              <a:custGeom>
                <a:avLst/>
                <a:gdLst>
                  <a:gd name="T0" fmla="*/ 433 w 843"/>
                  <a:gd name="T1" fmla="*/ 298 h 865"/>
                  <a:gd name="T2" fmla="*/ 433 w 843"/>
                  <a:gd name="T3" fmla="*/ 298 h 865"/>
                  <a:gd name="T4" fmla="*/ 843 w 843"/>
                  <a:gd name="T5" fmla="*/ 298 h 865"/>
                  <a:gd name="T6" fmla="*/ 433 w 843"/>
                  <a:gd name="T7" fmla="*/ 0 h 865"/>
                  <a:gd name="T8" fmla="*/ 0 w 843"/>
                  <a:gd name="T9" fmla="*/ 433 h 865"/>
                  <a:gd name="T10" fmla="*/ 433 w 843"/>
                  <a:gd name="T11" fmla="*/ 865 h 865"/>
                  <a:gd name="T12" fmla="*/ 843 w 843"/>
                  <a:gd name="T13" fmla="*/ 567 h 865"/>
                  <a:gd name="T14" fmla="*/ 433 w 843"/>
                  <a:gd name="T15" fmla="*/ 567 h 865"/>
                  <a:gd name="T16" fmla="*/ 298 w 843"/>
                  <a:gd name="T17" fmla="*/ 433 h 865"/>
                  <a:gd name="T18" fmla="*/ 433 w 843"/>
                  <a:gd name="T19" fmla="*/ 298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5">
                    <a:moveTo>
                      <a:pt x="433" y="298"/>
                    </a:moveTo>
                    <a:lnTo>
                      <a:pt x="433" y="298"/>
                    </a:lnTo>
                    <a:lnTo>
                      <a:pt x="843" y="298"/>
                    </a:lnTo>
                    <a:cubicBezTo>
                      <a:pt x="787" y="126"/>
                      <a:pt x="624" y="0"/>
                      <a:pt x="433" y="0"/>
                    </a:cubicBezTo>
                    <a:cubicBezTo>
                      <a:pt x="194" y="0"/>
                      <a:pt x="0" y="194"/>
                      <a:pt x="0" y="433"/>
                    </a:cubicBezTo>
                    <a:cubicBezTo>
                      <a:pt x="0" y="671"/>
                      <a:pt x="194" y="865"/>
                      <a:pt x="433" y="865"/>
                    </a:cubicBezTo>
                    <a:cubicBezTo>
                      <a:pt x="624" y="865"/>
                      <a:pt x="787" y="740"/>
                      <a:pt x="843" y="567"/>
                    </a:cubicBezTo>
                    <a:lnTo>
                      <a:pt x="433" y="567"/>
                    </a:lnTo>
                    <a:cubicBezTo>
                      <a:pt x="358" y="567"/>
                      <a:pt x="298" y="507"/>
                      <a:pt x="298" y="433"/>
                    </a:cubicBezTo>
                    <a:cubicBezTo>
                      <a:pt x="298" y="358"/>
                      <a:pt x="358" y="298"/>
                      <a:pt x="433" y="29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6" name="Freeform 48">
                <a:extLst>
                  <a:ext uri="{FF2B5EF4-FFF2-40B4-BE49-F238E27FC236}">
                    <a16:creationId xmlns:a16="http://schemas.microsoft.com/office/drawing/2014/main" id="{E0676876-197F-EAA9-ECDF-9CB57352B26A}"/>
                  </a:ext>
                </a:extLst>
              </p:cNvPr>
              <p:cNvSpPr>
                <a:spLocks/>
              </p:cNvSpPr>
              <p:nvPr/>
            </p:nvSpPr>
            <p:spPr bwMode="auto">
              <a:xfrm>
                <a:off x="3087" y="1027"/>
                <a:ext cx="71" cy="70"/>
              </a:xfrm>
              <a:custGeom>
                <a:avLst/>
                <a:gdLst>
                  <a:gd name="T0" fmla="*/ 298 w 864"/>
                  <a:gd name="T1" fmla="*/ 843 h 843"/>
                  <a:gd name="T2" fmla="*/ 298 w 864"/>
                  <a:gd name="T3" fmla="*/ 843 h 843"/>
                  <a:gd name="T4" fmla="*/ 298 w 864"/>
                  <a:gd name="T5" fmla="*/ 432 h 843"/>
                  <a:gd name="T6" fmla="*/ 432 w 864"/>
                  <a:gd name="T7" fmla="*/ 298 h 843"/>
                  <a:gd name="T8" fmla="*/ 566 w 864"/>
                  <a:gd name="T9" fmla="*/ 432 h 843"/>
                  <a:gd name="T10" fmla="*/ 566 w 864"/>
                  <a:gd name="T11" fmla="*/ 843 h 843"/>
                  <a:gd name="T12" fmla="*/ 864 w 864"/>
                  <a:gd name="T13" fmla="*/ 432 h 843"/>
                  <a:gd name="T14" fmla="*/ 432 w 864"/>
                  <a:gd name="T15" fmla="*/ 0 h 843"/>
                  <a:gd name="T16" fmla="*/ 0 w 864"/>
                  <a:gd name="T17" fmla="*/ 432 h 843"/>
                  <a:gd name="T18" fmla="*/ 298 w 864"/>
                  <a:gd name="T19" fmla="*/ 843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4" h="843">
                    <a:moveTo>
                      <a:pt x="298" y="843"/>
                    </a:moveTo>
                    <a:lnTo>
                      <a:pt x="298" y="843"/>
                    </a:lnTo>
                    <a:lnTo>
                      <a:pt x="298" y="432"/>
                    </a:lnTo>
                    <a:cubicBezTo>
                      <a:pt x="298" y="358"/>
                      <a:pt x="358" y="298"/>
                      <a:pt x="432" y="298"/>
                    </a:cubicBezTo>
                    <a:cubicBezTo>
                      <a:pt x="506" y="298"/>
                      <a:pt x="566" y="358"/>
                      <a:pt x="566" y="432"/>
                    </a:cubicBezTo>
                    <a:lnTo>
                      <a:pt x="566" y="843"/>
                    </a:lnTo>
                    <a:cubicBezTo>
                      <a:pt x="739" y="787"/>
                      <a:pt x="864" y="624"/>
                      <a:pt x="864" y="432"/>
                    </a:cubicBezTo>
                    <a:cubicBezTo>
                      <a:pt x="864" y="194"/>
                      <a:pt x="671" y="0"/>
                      <a:pt x="432" y="0"/>
                    </a:cubicBezTo>
                    <a:cubicBezTo>
                      <a:pt x="194" y="0"/>
                      <a:pt x="0" y="194"/>
                      <a:pt x="0" y="432"/>
                    </a:cubicBezTo>
                    <a:cubicBezTo>
                      <a:pt x="0" y="624"/>
                      <a:pt x="125" y="787"/>
                      <a:pt x="298" y="84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7" name="Freeform 49">
                <a:extLst>
                  <a:ext uri="{FF2B5EF4-FFF2-40B4-BE49-F238E27FC236}">
                    <a16:creationId xmlns:a16="http://schemas.microsoft.com/office/drawing/2014/main" id="{7D4FA54D-D121-5472-0CD7-C1AF93A6A404}"/>
                  </a:ext>
                </a:extLst>
              </p:cNvPr>
              <p:cNvSpPr>
                <a:spLocks/>
              </p:cNvSpPr>
              <p:nvPr/>
            </p:nvSpPr>
            <p:spPr bwMode="auto">
              <a:xfrm>
                <a:off x="1741" y="1622"/>
                <a:ext cx="70" cy="71"/>
              </a:xfrm>
              <a:custGeom>
                <a:avLst/>
                <a:gdLst>
                  <a:gd name="T0" fmla="*/ 432 w 843"/>
                  <a:gd name="T1" fmla="*/ 298 h 865"/>
                  <a:gd name="T2" fmla="*/ 432 w 843"/>
                  <a:gd name="T3" fmla="*/ 298 h 865"/>
                  <a:gd name="T4" fmla="*/ 843 w 843"/>
                  <a:gd name="T5" fmla="*/ 298 h 865"/>
                  <a:gd name="T6" fmla="*/ 432 w 843"/>
                  <a:gd name="T7" fmla="*/ 0 h 865"/>
                  <a:gd name="T8" fmla="*/ 0 w 843"/>
                  <a:gd name="T9" fmla="*/ 432 h 865"/>
                  <a:gd name="T10" fmla="*/ 432 w 843"/>
                  <a:gd name="T11" fmla="*/ 865 h 865"/>
                  <a:gd name="T12" fmla="*/ 843 w 843"/>
                  <a:gd name="T13" fmla="*/ 567 h 865"/>
                  <a:gd name="T14" fmla="*/ 432 w 843"/>
                  <a:gd name="T15" fmla="*/ 567 h 865"/>
                  <a:gd name="T16" fmla="*/ 298 w 843"/>
                  <a:gd name="T17" fmla="*/ 432 h 865"/>
                  <a:gd name="T18" fmla="*/ 432 w 843"/>
                  <a:gd name="T19" fmla="*/ 298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3" h="865">
                    <a:moveTo>
                      <a:pt x="432" y="298"/>
                    </a:moveTo>
                    <a:lnTo>
                      <a:pt x="432" y="298"/>
                    </a:lnTo>
                    <a:lnTo>
                      <a:pt x="843" y="298"/>
                    </a:lnTo>
                    <a:cubicBezTo>
                      <a:pt x="786" y="125"/>
                      <a:pt x="623" y="0"/>
                      <a:pt x="432" y="0"/>
                    </a:cubicBezTo>
                    <a:cubicBezTo>
                      <a:pt x="194" y="0"/>
                      <a:pt x="0" y="194"/>
                      <a:pt x="0" y="432"/>
                    </a:cubicBezTo>
                    <a:cubicBezTo>
                      <a:pt x="0" y="671"/>
                      <a:pt x="194" y="865"/>
                      <a:pt x="432" y="865"/>
                    </a:cubicBezTo>
                    <a:cubicBezTo>
                      <a:pt x="623" y="865"/>
                      <a:pt x="786" y="739"/>
                      <a:pt x="843" y="567"/>
                    </a:cubicBezTo>
                    <a:lnTo>
                      <a:pt x="432" y="567"/>
                    </a:lnTo>
                    <a:cubicBezTo>
                      <a:pt x="358" y="567"/>
                      <a:pt x="298" y="507"/>
                      <a:pt x="298" y="432"/>
                    </a:cubicBezTo>
                    <a:cubicBezTo>
                      <a:pt x="298" y="358"/>
                      <a:pt x="358" y="298"/>
                      <a:pt x="432" y="29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8" name="Freeform 50">
                <a:extLst>
                  <a:ext uri="{FF2B5EF4-FFF2-40B4-BE49-F238E27FC236}">
                    <a16:creationId xmlns:a16="http://schemas.microsoft.com/office/drawing/2014/main" id="{25814642-65FC-5AA1-3C4E-852315DFD18A}"/>
                  </a:ext>
                </a:extLst>
              </p:cNvPr>
              <p:cNvSpPr>
                <a:spLocks/>
              </p:cNvSpPr>
              <p:nvPr/>
            </p:nvSpPr>
            <p:spPr bwMode="auto">
              <a:xfrm>
                <a:off x="2569" y="1417"/>
                <a:ext cx="57" cy="58"/>
              </a:xfrm>
              <a:custGeom>
                <a:avLst/>
                <a:gdLst>
                  <a:gd name="T0" fmla="*/ 348 w 695"/>
                  <a:gd name="T1" fmla="*/ 0 h 695"/>
                  <a:gd name="T2" fmla="*/ 348 w 695"/>
                  <a:gd name="T3" fmla="*/ 0 h 695"/>
                  <a:gd name="T4" fmla="*/ 0 w 695"/>
                  <a:gd name="T5" fmla="*/ 348 h 695"/>
                  <a:gd name="T6" fmla="*/ 348 w 695"/>
                  <a:gd name="T7" fmla="*/ 695 h 695"/>
                  <a:gd name="T8" fmla="*/ 695 w 695"/>
                  <a:gd name="T9" fmla="*/ 348 h 695"/>
                  <a:gd name="T10" fmla="*/ 348 w 695"/>
                  <a:gd name="T11" fmla="*/ 0 h 695"/>
                </a:gdLst>
                <a:ahLst/>
                <a:cxnLst>
                  <a:cxn ang="0">
                    <a:pos x="T0" y="T1"/>
                  </a:cxn>
                  <a:cxn ang="0">
                    <a:pos x="T2" y="T3"/>
                  </a:cxn>
                  <a:cxn ang="0">
                    <a:pos x="T4" y="T5"/>
                  </a:cxn>
                  <a:cxn ang="0">
                    <a:pos x="T6" y="T7"/>
                  </a:cxn>
                  <a:cxn ang="0">
                    <a:pos x="T8" y="T9"/>
                  </a:cxn>
                  <a:cxn ang="0">
                    <a:pos x="T10" y="T11"/>
                  </a:cxn>
                </a:cxnLst>
                <a:rect l="0" t="0" r="r" b="b"/>
                <a:pathLst>
                  <a:path w="695" h="695">
                    <a:moveTo>
                      <a:pt x="348" y="0"/>
                    </a:moveTo>
                    <a:lnTo>
                      <a:pt x="348" y="0"/>
                    </a:lnTo>
                    <a:cubicBezTo>
                      <a:pt x="156" y="0"/>
                      <a:pt x="0" y="156"/>
                      <a:pt x="0" y="348"/>
                    </a:cubicBezTo>
                    <a:cubicBezTo>
                      <a:pt x="0" y="539"/>
                      <a:pt x="156" y="695"/>
                      <a:pt x="348" y="695"/>
                    </a:cubicBezTo>
                    <a:cubicBezTo>
                      <a:pt x="539" y="695"/>
                      <a:pt x="695" y="539"/>
                      <a:pt x="695" y="348"/>
                    </a:cubicBezTo>
                    <a:cubicBezTo>
                      <a:pt x="695" y="156"/>
                      <a:pt x="539" y="0"/>
                      <a:pt x="348"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9" name="Freeform 51">
                <a:extLst>
                  <a:ext uri="{FF2B5EF4-FFF2-40B4-BE49-F238E27FC236}">
                    <a16:creationId xmlns:a16="http://schemas.microsoft.com/office/drawing/2014/main" id="{4A194AF6-8D86-79EC-7504-256A574EFB20}"/>
                  </a:ext>
                </a:extLst>
              </p:cNvPr>
              <p:cNvSpPr>
                <a:spLocks noEditPoints="1"/>
              </p:cNvSpPr>
              <p:nvPr/>
            </p:nvSpPr>
            <p:spPr bwMode="auto">
              <a:xfrm>
                <a:off x="2546" y="1396"/>
                <a:ext cx="102" cy="102"/>
              </a:xfrm>
              <a:custGeom>
                <a:avLst/>
                <a:gdLst>
                  <a:gd name="T0" fmla="*/ 616 w 1231"/>
                  <a:gd name="T1" fmla="*/ 963 h 1232"/>
                  <a:gd name="T2" fmla="*/ 616 w 1231"/>
                  <a:gd name="T3" fmla="*/ 963 h 1232"/>
                  <a:gd name="T4" fmla="*/ 268 w 1231"/>
                  <a:gd name="T5" fmla="*/ 616 h 1232"/>
                  <a:gd name="T6" fmla="*/ 616 w 1231"/>
                  <a:gd name="T7" fmla="*/ 268 h 1232"/>
                  <a:gd name="T8" fmla="*/ 963 w 1231"/>
                  <a:gd name="T9" fmla="*/ 616 h 1232"/>
                  <a:gd name="T10" fmla="*/ 616 w 1231"/>
                  <a:gd name="T11" fmla="*/ 963 h 1232"/>
                  <a:gd name="T12" fmla="*/ 616 w 1231"/>
                  <a:gd name="T13" fmla="*/ 963 h 1232"/>
                  <a:gd name="T14" fmla="*/ 616 w 1231"/>
                  <a:gd name="T15" fmla="*/ 0 h 1232"/>
                  <a:gd name="T16" fmla="*/ 616 w 1231"/>
                  <a:gd name="T17" fmla="*/ 0 h 1232"/>
                  <a:gd name="T18" fmla="*/ 0 w 1231"/>
                  <a:gd name="T19" fmla="*/ 616 h 1232"/>
                  <a:gd name="T20" fmla="*/ 616 w 1231"/>
                  <a:gd name="T21" fmla="*/ 1232 h 1232"/>
                  <a:gd name="T22" fmla="*/ 1231 w 1231"/>
                  <a:gd name="T23" fmla="*/ 616 h 1232"/>
                  <a:gd name="T24" fmla="*/ 616 w 1231"/>
                  <a:gd name="T25" fmla="*/ 0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31" h="1232">
                    <a:moveTo>
                      <a:pt x="616" y="963"/>
                    </a:moveTo>
                    <a:lnTo>
                      <a:pt x="616" y="963"/>
                    </a:lnTo>
                    <a:cubicBezTo>
                      <a:pt x="424" y="963"/>
                      <a:pt x="268" y="807"/>
                      <a:pt x="268" y="616"/>
                    </a:cubicBezTo>
                    <a:cubicBezTo>
                      <a:pt x="268" y="424"/>
                      <a:pt x="424" y="268"/>
                      <a:pt x="616" y="268"/>
                    </a:cubicBezTo>
                    <a:cubicBezTo>
                      <a:pt x="807" y="268"/>
                      <a:pt x="963" y="424"/>
                      <a:pt x="963" y="616"/>
                    </a:cubicBezTo>
                    <a:cubicBezTo>
                      <a:pt x="963" y="807"/>
                      <a:pt x="807" y="963"/>
                      <a:pt x="616" y="963"/>
                    </a:cubicBezTo>
                    <a:lnTo>
                      <a:pt x="616" y="963"/>
                    </a:lnTo>
                    <a:close/>
                    <a:moveTo>
                      <a:pt x="616" y="0"/>
                    </a:moveTo>
                    <a:lnTo>
                      <a:pt x="616" y="0"/>
                    </a:lnTo>
                    <a:cubicBezTo>
                      <a:pt x="276" y="0"/>
                      <a:pt x="0" y="276"/>
                      <a:pt x="0" y="616"/>
                    </a:cubicBezTo>
                    <a:cubicBezTo>
                      <a:pt x="0" y="955"/>
                      <a:pt x="276" y="1232"/>
                      <a:pt x="616" y="1232"/>
                    </a:cubicBezTo>
                    <a:cubicBezTo>
                      <a:pt x="955" y="1232"/>
                      <a:pt x="1231" y="955"/>
                      <a:pt x="1231" y="616"/>
                    </a:cubicBezTo>
                    <a:cubicBezTo>
                      <a:pt x="1231" y="276"/>
                      <a:pt x="955" y="0"/>
                      <a:pt x="616"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0" name="Freeform 52">
                <a:extLst>
                  <a:ext uri="{FF2B5EF4-FFF2-40B4-BE49-F238E27FC236}">
                    <a16:creationId xmlns:a16="http://schemas.microsoft.com/office/drawing/2014/main" id="{1E1D6BF0-E86B-3854-ADD2-071518233A3D}"/>
                  </a:ext>
                </a:extLst>
              </p:cNvPr>
              <p:cNvSpPr>
                <a:spLocks/>
              </p:cNvSpPr>
              <p:nvPr/>
            </p:nvSpPr>
            <p:spPr bwMode="auto">
              <a:xfrm>
                <a:off x="3884" y="1867"/>
                <a:ext cx="58" cy="57"/>
              </a:xfrm>
              <a:custGeom>
                <a:avLst/>
                <a:gdLst>
                  <a:gd name="T0" fmla="*/ 348 w 695"/>
                  <a:gd name="T1" fmla="*/ 0 h 695"/>
                  <a:gd name="T2" fmla="*/ 348 w 695"/>
                  <a:gd name="T3" fmla="*/ 0 h 695"/>
                  <a:gd name="T4" fmla="*/ 0 w 695"/>
                  <a:gd name="T5" fmla="*/ 347 h 695"/>
                  <a:gd name="T6" fmla="*/ 348 w 695"/>
                  <a:gd name="T7" fmla="*/ 695 h 695"/>
                  <a:gd name="T8" fmla="*/ 695 w 695"/>
                  <a:gd name="T9" fmla="*/ 347 h 695"/>
                  <a:gd name="T10" fmla="*/ 348 w 695"/>
                  <a:gd name="T11" fmla="*/ 0 h 695"/>
                </a:gdLst>
                <a:ahLst/>
                <a:cxnLst>
                  <a:cxn ang="0">
                    <a:pos x="T0" y="T1"/>
                  </a:cxn>
                  <a:cxn ang="0">
                    <a:pos x="T2" y="T3"/>
                  </a:cxn>
                  <a:cxn ang="0">
                    <a:pos x="T4" y="T5"/>
                  </a:cxn>
                  <a:cxn ang="0">
                    <a:pos x="T6" y="T7"/>
                  </a:cxn>
                  <a:cxn ang="0">
                    <a:pos x="T8" y="T9"/>
                  </a:cxn>
                  <a:cxn ang="0">
                    <a:pos x="T10" y="T11"/>
                  </a:cxn>
                </a:cxnLst>
                <a:rect l="0" t="0" r="r" b="b"/>
                <a:pathLst>
                  <a:path w="695" h="695">
                    <a:moveTo>
                      <a:pt x="348" y="0"/>
                    </a:moveTo>
                    <a:lnTo>
                      <a:pt x="348" y="0"/>
                    </a:lnTo>
                    <a:cubicBezTo>
                      <a:pt x="156" y="0"/>
                      <a:pt x="0" y="155"/>
                      <a:pt x="0" y="347"/>
                    </a:cubicBezTo>
                    <a:cubicBezTo>
                      <a:pt x="0" y="539"/>
                      <a:pt x="156" y="695"/>
                      <a:pt x="348" y="695"/>
                    </a:cubicBezTo>
                    <a:cubicBezTo>
                      <a:pt x="539" y="695"/>
                      <a:pt x="695" y="539"/>
                      <a:pt x="695" y="347"/>
                    </a:cubicBezTo>
                    <a:cubicBezTo>
                      <a:pt x="695" y="155"/>
                      <a:pt x="539" y="0"/>
                      <a:pt x="348"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1" name="Freeform 53">
                <a:extLst>
                  <a:ext uri="{FF2B5EF4-FFF2-40B4-BE49-F238E27FC236}">
                    <a16:creationId xmlns:a16="http://schemas.microsoft.com/office/drawing/2014/main" id="{2AE33327-EBE7-7A83-4967-67BBB0C6BD8F}"/>
                  </a:ext>
                </a:extLst>
              </p:cNvPr>
              <p:cNvSpPr>
                <a:spLocks noEditPoints="1"/>
              </p:cNvSpPr>
              <p:nvPr/>
            </p:nvSpPr>
            <p:spPr bwMode="auto">
              <a:xfrm>
                <a:off x="3862" y="1844"/>
                <a:ext cx="102" cy="102"/>
              </a:xfrm>
              <a:custGeom>
                <a:avLst/>
                <a:gdLst>
                  <a:gd name="T0" fmla="*/ 616 w 1232"/>
                  <a:gd name="T1" fmla="*/ 964 h 1232"/>
                  <a:gd name="T2" fmla="*/ 616 w 1232"/>
                  <a:gd name="T3" fmla="*/ 964 h 1232"/>
                  <a:gd name="T4" fmla="*/ 268 w 1232"/>
                  <a:gd name="T5" fmla="*/ 616 h 1232"/>
                  <a:gd name="T6" fmla="*/ 616 w 1232"/>
                  <a:gd name="T7" fmla="*/ 269 h 1232"/>
                  <a:gd name="T8" fmla="*/ 963 w 1232"/>
                  <a:gd name="T9" fmla="*/ 616 h 1232"/>
                  <a:gd name="T10" fmla="*/ 616 w 1232"/>
                  <a:gd name="T11" fmla="*/ 964 h 1232"/>
                  <a:gd name="T12" fmla="*/ 616 w 1232"/>
                  <a:gd name="T13" fmla="*/ 964 h 1232"/>
                  <a:gd name="T14" fmla="*/ 0 w 1232"/>
                  <a:gd name="T15" fmla="*/ 616 h 1232"/>
                  <a:gd name="T16" fmla="*/ 0 w 1232"/>
                  <a:gd name="T17" fmla="*/ 616 h 1232"/>
                  <a:gd name="T18" fmla="*/ 616 w 1232"/>
                  <a:gd name="T19" fmla="*/ 1232 h 1232"/>
                  <a:gd name="T20" fmla="*/ 1232 w 1232"/>
                  <a:gd name="T21" fmla="*/ 616 h 1232"/>
                  <a:gd name="T22" fmla="*/ 616 w 1232"/>
                  <a:gd name="T23" fmla="*/ 0 h 1232"/>
                  <a:gd name="T24" fmla="*/ 0 w 1232"/>
                  <a:gd name="T25" fmla="*/ 616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32" h="1232">
                    <a:moveTo>
                      <a:pt x="616" y="964"/>
                    </a:moveTo>
                    <a:lnTo>
                      <a:pt x="616" y="964"/>
                    </a:lnTo>
                    <a:cubicBezTo>
                      <a:pt x="424" y="964"/>
                      <a:pt x="268" y="808"/>
                      <a:pt x="268" y="616"/>
                    </a:cubicBezTo>
                    <a:cubicBezTo>
                      <a:pt x="268" y="424"/>
                      <a:pt x="424" y="269"/>
                      <a:pt x="616" y="269"/>
                    </a:cubicBezTo>
                    <a:cubicBezTo>
                      <a:pt x="807" y="269"/>
                      <a:pt x="963" y="424"/>
                      <a:pt x="963" y="616"/>
                    </a:cubicBezTo>
                    <a:cubicBezTo>
                      <a:pt x="963" y="808"/>
                      <a:pt x="807" y="964"/>
                      <a:pt x="616" y="964"/>
                    </a:cubicBezTo>
                    <a:lnTo>
                      <a:pt x="616" y="964"/>
                    </a:lnTo>
                    <a:close/>
                    <a:moveTo>
                      <a:pt x="0" y="616"/>
                    </a:moveTo>
                    <a:lnTo>
                      <a:pt x="0" y="616"/>
                    </a:lnTo>
                    <a:cubicBezTo>
                      <a:pt x="0" y="956"/>
                      <a:pt x="276" y="1232"/>
                      <a:pt x="616" y="1232"/>
                    </a:cubicBezTo>
                    <a:cubicBezTo>
                      <a:pt x="955" y="1232"/>
                      <a:pt x="1232" y="956"/>
                      <a:pt x="1232" y="616"/>
                    </a:cubicBezTo>
                    <a:cubicBezTo>
                      <a:pt x="1232" y="277"/>
                      <a:pt x="955" y="0"/>
                      <a:pt x="616" y="0"/>
                    </a:cubicBezTo>
                    <a:cubicBezTo>
                      <a:pt x="276" y="0"/>
                      <a:pt x="0" y="277"/>
                      <a:pt x="0" y="61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2" name="Freeform 54">
                <a:extLst>
                  <a:ext uri="{FF2B5EF4-FFF2-40B4-BE49-F238E27FC236}">
                    <a16:creationId xmlns:a16="http://schemas.microsoft.com/office/drawing/2014/main" id="{F7F94F95-CC35-4C8B-6455-ABDFC8760FA2}"/>
                  </a:ext>
                </a:extLst>
              </p:cNvPr>
              <p:cNvSpPr>
                <a:spLocks/>
              </p:cNvSpPr>
              <p:nvPr/>
            </p:nvSpPr>
            <p:spPr bwMode="auto">
              <a:xfrm>
                <a:off x="1795" y="2328"/>
                <a:ext cx="57" cy="57"/>
              </a:xfrm>
              <a:custGeom>
                <a:avLst/>
                <a:gdLst>
                  <a:gd name="T0" fmla="*/ 348 w 696"/>
                  <a:gd name="T1" fmla="*/ 696 h 696"/>
                  <a:gd name="T2" fmla="*/ 348 w 696"/>
                  <a:gd name="T3" fmla="*/ 696 h 696"/>
                  <a:gd name="T4" fmla="*/ 696 w 696"/>
                  <a:gd name="T5" fmla="*/ 348 h 696"/>
                  <a:gd name="T6" fmla="*/ 348 w 696"/>
                  <a:gd name="T7" fmla="*/ 0 h 696"/>
                  <a:gd name="T8" fmla="*/ 0 w 696"/>
                  <a:gd name="T9" fmla="*/ 348 h 696"/>
                  <a:gd name="T10" fmla="*/ 348 w 696"/>
                  <a:gd name="T11" fmla="*/ 696 h 696"/>
                </a:gdLst>
                <a:ahLst/>
                <a:cxnLst>
                  <a:cxn ang="0">
                    <a:pos x="T0" y="T1"/>
                  </a:cxn>
                  <a:cxn ang="0">
                    <a:pos x="T2" y="T3"/>
                  </a:cxn>
                  <a:cxn ang="0">
                    <a:pos x="T4" y="T5"/>
                  </a:cxn>
                  <a:cxn ang="0">
                    <a:pos x="T6" y="T7"/>
                  </a:cxn>
                  <a:cxn ang="0">
                    <a:pos x="T8" y="T9"/>
                  </a:cxn>
                  <a:cxn ang="0">
                    <a:pos x="T10" y="T11"/>
                  </a:cxn>
                </a:cxnLst>
                <a:rect l="0" t="0" r="r" b="b"/>
                <a:pathLst>
                  <a:path w="696" h="696">
                    <a:moveTo>
                      <a:pt x="348" y="696"/>
                    </a:moveTo>
                    <a:lnTo>
                      <a:pt x="348" y="696"/>
                    </a:lnTo>
                    <a:cubicBezTo>
                      <a:pt x="540" y="696"/>
                      <a:pt x="696" y="540"/>
                      <a:pt x="696" y="348"/>
                    </a:cubicBezTo>
                    <a:cubicBezTo>
                      <a:pt x="696" y="156"/>
                      <a:pt x="540" y="0"/>
                      <a:pt x="348" y="0"/>
                    </a:cubicBezTo>
                    <a:cubicBezTo>
                      <a:pt x="156" y="0"/>
                      <a:pt x="0" y="156"/>
                      <a:pt x="0" y="348"/>
                    </a:cubicBezTo>
                    <a:cubicBezTo>
                      <a:pt x="0" y="540"/>
                      <a:pt x="156" y="696"/>
                      <a:pt x="348" y="696"/>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3" name="Freeform 55">
                <a:extLst>
                  <a:ext uri="{FF2B5EF4-FFF2-40B4-BE49-F238E27FC236}">
                    <a16:creationId xmlns:a16="http://schemas.microsoft.com/office/drawing/2014/main" id="{D00C0F61-2A00-2A6B-1343-D18C01BCB54A}"/>
                  </a:ext>
                </a:extLst>
              </p:cNvPr>
              <p:cNvSpPr>
                <a:spLocks noEditPoints="1"/>
              </p:cNvSpPr>
              <p:nvPr/>
            </p:nvSpPr>
            <p:spPr bwMode="auto">
              <a:xfrm>
                <a:off x="1773" y="2306"/>
                <a:ext cx="101" cy="101"/>
              </a:xfrm>
              <a:custGeom>
                <a:avLst/>
                <a:gdLst>
                  <a:gd name="T0" fmla="*/ 616 w 1232"/>
                  <a:gd name="T1" fmla="*/ 268 h 1232"/>
                  <a:gd name="T2" fmla="*/ 616 w 1232"/>
                  <a:gd name="T3" fmla="*/ 268 h 1232"/>
                  <a:gd name="T4" fmla="*/ 964 w 1232"/>
                  <a:gd name="T5" fmla="*/ 616 h 1232"/>
                  <a:gd name="T6" fmla="*/ 616 w 1232"/>
                  <a:gd name="T7" fmla="*/ 964 h 1232"/>
                  <a:gd name="T8" fmla="*/ 268 w 1232"/>
                  <a:gd name="T9" fmla="*/ 616 h 1232"/>
                  <a:gd name="T10" fmla="*/ 616 w 1232"/>
                  <a:gd name="T11" fmla="*/ 268 h 1232"/>
                  <a:gd name="T12" fmla="*/ 616 w 1232"/>
                  <a:gd name="T13" fmla="*/ 268 h 1232"/>
                  <a:gd name="T14" fmla="*/ 1232 w 1232"/>
                  <a:gd name="T15" fmla="*/ 616 h 1232"/>
                  <a:gd name="T16" fmla="*/ 1232 w 1232"/>
                  <a:gd name="T17" fmla="*/ 616 h 1232"/>
                  <a:gd name="T18" fmla="*/ 616 w 1232"/>
                  <a:gd name="T19" fmla="*/ 0 h 1232"/>
                  <a:gd name="T20" fmla="*/ 0 w 1232"/>
                  <a:gd name="T21" fmla="*/ 616 h 1232"/>
                  <a:gd name="T22" fmla="*/ 616 w 1232"/>
                  <a:gd name="T23" fmla="*/ 1232 h 1232"/>
                  <a:gd name="T24" fmla="*/ 1232 w 1232"/>
                  <a:gd name="T25" fmla="*/ 616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32" h="1232">
                    <a:moveTo>
                      <a:pt x="616" y="268"/>
                    </a:moveTo>
                    <a:lnTo>
                      <a:pt x="616" y="268"/>
                    </a:lnTo>
                    <a:cubicBezTo>
                      <a:pt x="808" y="268"/>
                      <a:pt x="964" y="424"/>
                      <a:pt x="964" y="616"/>
                    </a:cubicBezTo>
                    <a:cubicBezTo>
                      <a:pt x="964" y="808"/>
                      <a:pt x="808" y="964"/>
                      <a:pt x="616" y="964"/>
                    </a:cubicBezTo>
                    <a:cubicBezTo>
                      <a:pt x="424" y="964"/>
                      <a:pt x="268" y="808"/>
                      <a:pt x="268" y="616"/>
                    </a:cubicBezTo>
                    <a:cubicBezTo>
                      <a:pt x="268" y="424"/>
                      <a:pt x="424" y="268"/>
                      <a:pt x="616" y="268"/>
                    </a:cubicBezTo>
                    <a:lnTo>
                      <a:pt x="616" y="268"/>
                    </a:lnTo>
                    <a:close/>
                    <a:moveTo>
                      <a:pt x="1232" y="616"/>
                    </a:moveTo>
                    <a:lnTo>
                      <a:pt x="1232" y="616"/>
                    </a:lnTo>
                    <a:cubicBezTo>
                      <a:pt x="1232" y="276"/>
                      <a:pt x="956" y="0"/>
                      <a:pt x="616" y="0"/>
                    </a:cubicBezTo>
                    <a:cubicBezTo>
                      <a:pt x="276" y="0"/>
                      <a:pt x="0" y="276"/>
                      <a:pt x="0" y="616"/>
                    </a:cubicBezTo>
                    <a:cubicBezTo>
                      <a:pt x="0" y="956"/>
                      <a:pt x="276" y="1232"/>
                      <a:pt x="616" y="1232"/>
                    </a:cubicBezTo>
                    <a:cubicBezTo>
                      <a:pt x="956" y="1232"/>
                      <a:pt x="1232" y="956"/>
                      <a:pt x="1232" y="61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4" name="Freeform 56">
                <a:extLst>
                  <a:ext uri="{FF2B5EF4-FFF2-40B4-BE49-F238E27FC236}">
                    <a16:creationId xmlns:a16="http://schemas.microsoft.com/office/drawing/2014/main" id="{182114C0-215F-757A-9DCB-427DC4E62F7E}"/>
                  </a:ext>
                </a:extLst>
              </p:cNvPr>
              <p:cNvSpPr>
                <a:spLocks/>
              </p:cNvSpPr>
              <p:nvPr/>
            </p:nvSpPr>
            <p:spPr bwMode="auto">
              <a:xfrm>
                <a:off x="2260" y="1118"/>
                <a:ext cx="28" cy="28"/>
              </a:xfrm>
              <a:custGeom>
                <a:avLst/>
                <a:gdLst>
                  <a:gd name="T0" fmla="*/ 168 w 336"/>
                  <a:gd name="T1" fmla="*/ 335 h 335"/>
                  <a:gd name="T2" fmla="*/ 168 w 336"/>
                  <a:gd name="T3" fmla="*/ 335 h 335"/>
                  <a:gd name="T4" fmla="*/ 336 w 336"/>
                  <a:gd name="T5" fmla="*/ 168 h 335"/>
                  <a:gd name="T6" fmla="*/ 168 w 336"/>
                  <a:gd name="T7" fmla="*/ 0 h 335"/>
                  <a:gd name="T8" fmla="*/ 0 w 336"/>
                  <a:gd name="T9" fmla="*/ 168 h 335"/>
                  <a:gd name="T10" fmla="*/ 168 w 336"/>
                  <a:gd name="T11" fmla="*/ 335 h 335"/>
                </a:gdLst>
                <a:ahLst/>
                <a:cxnLst>
                  <a:cxn ang="0">
                    <a:pos x="T0" y="T1"/>
                  </a:cxn>
                  <a:cxn ang="0">
                    <a:pos x="T2" y="T3"/>
                  </a:cxn>
                  <a:cxn ang="0">
                    <a:pos x="T4" y="T5"/>
                  </a:cxn>
                  <a:cxn ang="0">
                    <a:pos x="T6" y="T7"/>
                  </a:cxn>
                  <a:cxn ang="0">
                    <a:pos x="T8" y="T9"/>
                  </a:cxn>
                  <a:cxn ang="0">
                    <a:pos x="T10" y="T11"/>
                  </a:cxn>
                </a:cxnLst>
                <a:rect l="0" t="0" r="r" b="b"/>
                <a:pathLst>
                  <a:path w="336" h="335">
                    <a:moveTo>
                      <a:pt x="168" y="335"/>
                    </a:moveTo>
                    <a:lnTo>
                      <a:pt x="168" y="335"/>
                    </a:lnTo>
                    <a:cubicBezTo>
                      <a:pt x="261" y="335"/>
                      <a:pt x="336" y="260"/>
                      <a:pt x="336" y="168"/>
                    </a:cubicBezTo>
                    <a:cubicBezTo>
                      <a:pt x="336" y="75"/>
                      <a:pt x="261" y="0"/>
                      <a:pt x="168" y="0"/>
                    </a:cubicBezTo>
                    <a:cubicBezTo>
                      <a:pt x="75" y="0"/>
                      <a:pt x="0" y="75"/>
                      <a:pt x="0" y="168"/>
                    </a:cubicBezTo>
                    <a:cubicBezTo>
                      <a:pt x="0" y="260"/>
                      <a:pt x="75" y="335"/>
                      <a:pt x="168" y="335"/>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5" name="Freeform 57">
                <a:extLst>
                  <a:ext uri="{FF2B5EF4-FFF2-40B4-BE49-F238E27FC236}">
                    <a16:creationId xmlns:a16="http://schemas.microsoft.com/office/drawing/2014/main" id="{29B5940E-6C88-BEB2-B23B-A0D7BBB172BD}"/>
                  </a:ext>
                </a:extLst>
              </p:cNvPr>
              <p:cNvSpPr>
                <a:spLocks noEditPoints="1"/>
              </p:cNvSpPr>
              <p:nvPr/>
            </p:nvSpPr>
            <p:spPr bwMode="auto">
              <a:xfrm>
                <a:off x="2238" y="1096"/>
                <a:ext cx="72" cy="72"/>
              </a:xfrm>
              <a:custGeom>
                <a:avLst/>
                <a:gdLst>
                  <a:gd name="T0" fmla="*/ 436 w 872"/>
                  <a:gd name="T1" fmla="*/ 269 h 873"/>
                  <a:gd name="T2" fmla="*/ 436 w 872"/>
                  <a:gd name="T3" fmla="*/ 269 h 873"/>
                  <a:gd name="T4" fmla="*/ 604 w 872"/>
                  <a:gd name="T5" fmla="*/ 437 h 873"/>
                  <a:gd name="T6" fmla="*/ 436 w 872"/>
                  <a:gd name="T7" fmla="*/ 604 h 873"/>
                  <a:gd name="T8" fmla="*/ 268 w 872"/>
                  <a:gd name="T9" fmla="*/ 437 h 873"/>
                  <a:gd name="T10" fmla="*/ 436 w 872"/>
                  <a:gd name="T11" fmla="*/ 269 h 873"/>
                  <a:gd name="T12" fmla="*/ 436 w 872"/>
                  <a:gd name="T13" fmla="*/ 269 h 873"/>
                  <a:gd name="T14" fmla="*/ 436 w 872"/>
                  <a:gd name="T15" fmla="*/ 873 h 873"/>
                  <a:gd name="T16" fmla="*/ 436 w 872"/>
                  <a:gd name="T17" fmla="*/ 873 h 873"/>
                  <a:gd name="T18" fmla="*/ 872 w 872"/>
                  <a:gd name="T19" fmla="*/ 437 h 873"/>
                  <a:gd name="T20" fmla="*/ 436 w 872"/>
                  <a:gd name="T21" fmla="*/ 0 h 873"/>
                  <a:gd name="T22" fmla="*/ 0 w 872"/>
                  <a:gd name="T23" fmla="*/ 437 h 873"/>
                  <a:gd name="T24" fmla="*/ 436 w 872"/>
                  <a:gd name="T25" fmla="*/ 873 h 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2" h="873">
                    <a:moveTo>
                      <a:pt x="436" y="269"/>
                    </a:moveTo>
                    <a:lnTo>
                      <a:pt x="436" y="269"/>
                    </a:lnTo>
                    <a:cubicBezTo>
                      <a:pt x="529" y="269"/>
                      <a:pt x="604" y="344"/>
                      <a:pt x="604" y="437"/>
                    </a:cubicBezTo>
                    <a:cubicBezTo>
                      <a:pt x="604" y="529"/>
                      <a:pt x="529" y="604"/>
                      <a:pt x="436" y="604"/>
                    </a:cubicBezTo>
                    <a:cubicBezTo>
                      <a:pt x="343" y="604"/>
                      <a:pt x="268" y="529"/>
                      <a:pt x="268" y="437"/>
                    </a:cubicBezTo>
                    <a:cubicBezTo>
                      <a:pt x="268" y="344"/>
                      <a:pt x="343" y="269"/>
                      <a:pt x="436" y="269"/>
                    </a:cubicBezTo>
                    <a:lnTo>
                      <a:pt x="436" y="269"/>
                    </a:lnTo>
                    <a:close/>
                    <a:moveTo>
                      <a:pt x="436" y="873"/>
                    </a:moveTo>
                    <a:lnTo>
                      <a:pt x="436" y="873"/>
                    </a:lnTo>
                    <a:cubicBezTo>
                      <a:pt x="677" y="873"/>
                      <a:pt x="872" y="677"/>
                      <a:pt x="872" y="437"/>
                    </a:cubicBezTo>
                    <a:cubicBezTo>
                      <a:pt x="872" y="196"/>
                      <a:pt x="677" y="0"/>
                      <a:pt x="436" y="0"/>
                    </a:cubicBezTo>
                    <a:cubicBezTo>
                      <a:pt x="195" y="0"/>
                      <a:pt x="0" y="196"/>
                      <a:pt x="0" y="437"/>
                    </a:cubicBezTo>
                    <a:cubicBezTo>
                      <a:pt x="0" y="677"/>
                      <a:pt x="195" y="873"/>
                      <a:pt x="436" y="873"/>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6" name="Freeform 58">
                <a:extLst>
                  <a:ext uri="{FF2B5EF4-FFF2-40B4-BE49-F238E27FC236}">
                    <a16:creationId xmlns:a16="http://schemas.microsoft.com/office/drawing/2014/main" id="{9955A28C-EC2B-E13E-BE65-63746EAC1076}"/>
                  </a:ext>
                </a:extLst>
              </p:cNvPr>
              <p:cNvSpPr>
                <a:spLocks/>
              </p:cNvSpPr>
              <p:nvPr/>
            </p:nvSpPr>
            <p:spPr bwMode="auto">
              <a:xfrm>
                <a:off x="3594" y="3214"/>
                <a:ext cx="57" cy="56"/>
              </a:xfrm>
              <a:custGeom>
                <a:avLst/>
                <a:gdLst>
                  <a:gd name="T0" fmla="*/ 0 w 683"/>
                  <a:gd name="T1" fmla="*/ 341 h 683"/>
                  <a:gd name="T2" fmla="*/ 0 w 683"/>
                  <a:gd name="T3" fmla="*/ 341 h 683"/>
                  <a:gd name="T4" fmla="*/ 342 w 683"/>
                  <a:gd name="T5" fmla="*/ 683 h 683"/>
                  <a:gd name="T6" fmla="*/ 683 w 683"/>
                  <a:gd name="T7" fmla="*/ 341 h 683"/>
                  <a:gd name="T8" fmla="*/ 342 w 683"/>
                  <a:gd name="T9" fmla="*/ 0 h 683"/>
                  <a:gd name="T10" fmla="*/ 0 w 683"/>
                  <a:gd name="T11" fmla="*/ 341 h 683"/>
                </a:gdLst>
                <a:ahLst/>
                <a:cxnLst>
                  <a:cxn ang="0">
                    <a:pos x="T0" y="T1"/>
                  </a:cxn>
                  <a:cxn ang="0">
                    <a:pos x="T2" y="T3"/>
                  </a:cxn>
                  <a:cxn ang="0">
                    <a:pos x="T4" y="T5"/>
                  </a:cxn>
                  <a:cxn ang="0">
                    <a:pos x="T6" y="T7"/>
                  </a:cxn>
                  <a:cxn ang="0">
                    <a:pos x="T8" y="T9"/>
                  </a:cxn>
                  <a:cxn ang="0">
                    <a:pos x="T10" y="T11"/>
                  </a:cxn>
                </a:cxnLst>
                <a:rect l="0" t="0" r="r" b="b"/>
                <a:pathLst>
                  <a:path w="683" h="683">
                    <a:moveTo>
                      <a:pt x="0" y="341"/>
                    </a:moveTo>
                    <a:lnTo>
                      <a:pt x="0" y="341"/>
                    </a:lnTo>
                    <a:cubicBezTo>
                      <a:pt x="0" y="530"/>
                      <a:pt x="154" y="683"/>
                      <a:pt x="342" y="683"/>
                    </a:cubicBezTo>
                    <a:cubicBezTo>
                      <a:pt x="530" y="683"/>
                      <a:pt x="683" y="530"/>
                      <a:pt x="683" y="341"/>
                    </a:cubicBezTo>
                    <a:cubicBezTo>
                      <a:pt x="683" y="153"/>
                      <a:pt x="530" y="0"/>
                      <a:pt x="342" y="0"/>
                    </a:cubicBezTo>
                    <a:cubicBezTo>
                      <a:pt x="154" y="0"/>
                      <a:pt x="0" y="153"/>
                      <a:pt x="0" y="341"/>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7" name="Freeform 59">
                <a:extLst>
                  <a:ext uri="{FF2B5EF4-FFF2-40B4-BE49-F238E27FC236}">
                    <a16:creationId xmlns:a16="http://schemas.microsoft.com/office/drawing/2014/main" id="{3D9546CC-6CBB-873B-6D89-338CA5BE5BC9}"/>
                  </a:ext>
                </a:extLst>
              </p:cNvPr>
              <p:cNvSpPr>
                <a:spLocks noEditPoints="1"/>
              </p:cNvSpPr>
              <p:nvPr/>
            </p:nvSpPr>
            <p:spPr bwMode="auto">
              <a:xfrm>
                <a:off x="3572" y="3192"/>
                <a:ext cx="101" cy="100"/>
              </a:xfrm>
              <a:custGeom>
                <a:avLst/>
                <a:gdLst>
                  <a:gd name="T0" fmla="*/ 951 w 1220"/>
                  <a:gd name="T1" fmla="*/ 609 h 1219"/>
                  <a:gd name="T2" fmla="*/ 951 w 1220"/>
                  <a:gd name="T3" fmla="*/ 609 h 1219"/>
                  <a:gd name="T4" fmla="*/ 610 w 1220"/>
                  <a:gd name="T5" fmla="*/ 951 h 1219"/>
                  <a:gd name="T6" fmla="*/ 268 w 1220"/>
                  <a:gd name="T7" fmla="*/ 609 h 1219"/>
                  <a:gd name="T8" fmla="*/ 610 w 1220"/>
                  <a:gd name="T9" fmla="*/ 268 h 1219"/>
                  <a:gd name="T10" fmla="*/ 951 w 1220"/>
                  <a:gd name="T11" fmla="*/ 609 h 1219"/>
                  <a:gd name="T12" fmla="*/ 951 w 1220"/>
                  <a:gd name="T13" fmla="*/ 609 h 1219"/>
                  <a:gd name="T14" fmla="*/ 610 w 1220"/>
                  <a:gd name="T15" fmla="*/ 1219 h 1219"/>
                  <a:gd name="T16" fmla="*/ 610 w 1220"/>
                  <a:gd name="T17" fmla="*/ 1219 h 1219"/>
                  <a:gd name="T18" fmla="*/ 1220 w 1220"/>
                  <a:gd name="T19" fmla="*/ 609 h 1219"/>
                  <a:gd name="T20" fmla="*/ 610 w 1220"/>
                  <a:gd name="T21" fmla="*/ 0 h 1219"/>
                  <a:gd name="T22" fmla="*/ 0 w 1220"/>
                  <a:gd name="T23" fmla="*/ 609 h 1219"/>
                  <a:gd name="T24" fmla="*/ 610 w 1220"/>
                  <a:gd name="T25" fmla="*/ 1219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0" h="1219">
                    <a:moveTo>
                      <a:pt x="951" y="609"/>
                    </a:moveTo>
                    <a:lnTo>
                      <a:pt x="951" y="609"/>
                    </a:lnTo>
                    <a:cubicBezTo>
                      <a:pt x="951" y="798"/>
                      <a:pt x="798" y="951"/>
                      <a:pt x="610" y="951"/>
                    </a:cubicBezTo>
                    <a:cubicBezTo>
                      <a:pt x="422" y="951"/>
                      <a:pt x="268" y="798"/>
                      <a:pt x="268" y="609"/>
                    </a:cubicBezTo>
                    <a:cubicBezTo>
                      <a:pt x="268" y="421"/>
                      <a:pt x="422" y="268"/>
                      <a:pt x="610" y="268"/>
                    </a:cubicBezTo>
                    <a:cubicBezTo>
                      <a:pt x="798" y="268"/>
                      <a:pt x="951" y="421"/>
                      <a:pt x="951" y="609"/>
                    </a:cubicBezTo>
                    <a:lnTo>
                      <a:pt x="951" y="609"/>
                    </a:lnTo>
                    <a:close/>
                    <a:moveTo>
                      <a:pt x="610" y="1219"/>
                    </a:moveTo>
                    <a:lnTo>
                      <a:pt x="610" y="1219"/>
                    </a:lnTo>
                    <a:cubicBezTo>
                      <a:pt x="946" y="1219"/>
                      <a:pt x="1220" y="946"/>
                      <a:pt x="1220" y="609"/>
                    </a:cubicBezTo>
                    <a:cubicBezTo>
                      <a:pt x="1220" y="273"/>
                      <a:pt x="946" y="0"/>
                      <a:pt x="610" y="0"/>
                    </a:cubicBezTo>
                    <a:cubicBezTo>
                      <a:pt x="274" y="0"/>
                      <a:pt x="0" y="273"/>
                      <a:pt x="0" y="609"/>
                    </a:cubicBezTo>
                    <a:cubicBezTo>
                      <a:pt x="0" y="946"/>
                      <a:pt x="274" y="1219"/>
                      <a:pt x="610" y="1219"/>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8" name="Freeform 60">
                <a:extLst>
                  <a:ext uri="{FF2B5EF4-FFF2-40B4-BE49-F238E27FC236}">
                    <a16:creationId xmlns:a16="http://schemas.microsoft.com/office/drawing/2014/main" id="{48BA13CC-EC7C-BDAC-091B-2E25724E03E0}"/>
                  </a:ext>
                </a:extLst>
              </p:cNvPr>
              <p:cNvSpPr>
                <a:spLocks/>
              </p:cNvSpPr>
              <p:nvPr/>
            </p:nvSpPr>
            <p:spPr bwMode="auto">
              <a:xfrm>
                <a:off x="3313" y="1292"/>
                <a:ext cx="56" cy="56"/>
              </a:xfrm>
              <a:custGeom>
                <a:avLst/>
                <a:gdLst>
                  <a:gd name="T0" fmla="*/ 342 w 683"/>
                  <a:gd name="T1" fmla="*/ 683 h 683"/>
                  <a:gd name="T2" fmla="*/ 342 w 683"/>
                  <a:gd name="T3" fmla="*/ 683 h 683"/>
                  <a:gd name="T4" fmla="*/ 683 w 683"/>
                  <a:gd name="T5" fmla="*/ 341 h 683"/>
                  <a:gd name="T6" fmla="*/ 342 w 683"/>
                  <a:gd name="T7" fmla="*/ 0 h 683"/>
                  <a:gd name="T8" fmla="*/ 0 w 683"/>
                  <a:gd name="T9" fmla="*/ 341 h 683"/>
                  <a:gd name="T10" fmla="*/ 342 w 683"/>
                  <a:gd name="T11" fmla="*/ 683 h 683"/>
                </a:gdLst>
                <a:ahLst/>
                <a:cxnLst>
                  <a:cxn ang="0">
                    <a:pos x="T0" y="T1"/>
                  </a:cxn>
                  <a:cxn ang="0">
                    <a:pos x="T2" y="T3"/>
                  </a:cxn>
                  <a:cxn ang="0">
                    <a:pos x="T4" y="T5"/>
                  </a:cxn>
                  <a:cxn ang="0">
                    <a:pos x="T6" y="T7"/>
                  </a:cxn>
                  <a:cxn ang="0">
                    <a:pos x="T8" y="T9"/>
                  </a:cxn>
                  <a:cxn ang="0">
                    <a:pos x="T10" y="T11"/>
                  </a:cxn>
                </a:cxnLst>
                <a:rect l="0" t="0" r="r" b="b"/>
                <a:pathLst>
                  <a:path w="683" h="683">
                    <a:moveTo>
                      <a:pt x="342" y="683"/>
                    </a:moveTo>
                    <a:lnTo>
                      <a:pt x="342" y="683"/>
                    </a:lnTo>
                    <a:cubicBezTo>
                      <a:pt x="530" y="683"/>
                      <a:pt x="683" y="529"/>
                      <a:pt x="683" y="341"/>
                    </a:cubicBezTo>
                    <a:cubicBezTo>
                      <a:pt x="683" y="153"/>
                      <a:pt x="530" y="0"/>
                      <a:pt x="342" y="0"/>
                    </a:cubicBezTo>
                    <a:cubicBezTo>
                      <a:pt x="153" y="0"/>
                      <a:pt x="0" y="153"/>
                      <a:pt x="0" y="341"/>
                    </a:cubicBezTo>
                    <a:cubicBezTo>
                      <a:pt x="0" y="529"/>
                      <a:pt x="153" y="683"/>
                      <a:pt x="342" y="683"/>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69" name="Freeform 61">
                <a:extLst>
                  <a:ext uri="{FF2B5EF4-FFF2-40B4-BE49-F238E27FC236}">
                    <a16:creationId xmlns:a16="http://schemas.microsoft.com/office/drawing/2014/main" id="{D83FE693-BBE0-3264-FBE4-B9161BFD583E}"/>
                  </a:ext>
                </a:extLst>
              </p:cNvPr>
              <p:cNvSpPr>
                <a:spLocks noEditPoints="1"/>
              </p:cNvSpPr>
              <p:nvPr/>
            </p:nvSpPr>
            <p:spPr bwMode="auto">
              <a:xfrm>
                <a:off x="3291" y="1270"/>
                <a:ext cx="101" cy="100"/>
              </a:xfrm>
              <a:custGeom>
                <a:avLst/>
                <a:gdLst>
                  <a:gd name="T0" fmla="*/ 610 w 1219"/>
                  <a:gd name="T1" fmla="*/ 269 h 1220"/>
                  <a:gd name="T2" fmla="*/ 610 w 1219"/>
                  <a:gd name="T3" fmla="*/ 269 h 1220"/>
                  <a:gd name="T4" fmla="*/ 951 w 1219"/>
                  <a:gd name="T5" fmla="*/ 610 h 1220"/>
                  <a:gd name="T6" fmla="*/ 610 w 1219"/>
                  <a:gd name="T7" fmla="*/ 952 h 1220"/>
                  <a:gd name="T8" fmla="*/ 268 w 1219"/>
                  <a:gd name="T9" fmla="*/ 610 h 1220"/>
                  <a:gd name="T10" fmla="*/ 610 w 1219"/>
                  <a:gd name="T11" fmla="*/ 269 h 1220"/>
                  <a:gd name="T12" fmla="*/ 610 w 1219"/>
                  <a:gd name="T13" fmla="*/ 269 h 1220"/>
                  <a:gd name="T14" fmla="*/ 610 w 1219"/>
                  <a:gd name="T15" fmla="*/ 1220 h 1220"/>
                  <a:gd name="T16" fmla="*/ 610 w 1219"/>
                  <a:gd name="T17" fmla="*/ 1220 h 1220"/>
                  <a:gd name="T18" fmla="*/ 1219 w 1219"/>
                  <a:gd name="T19" fmla="*/ 610 h 1220"/>
                  <a:gd name="T20" fmla="*/ 610 w 1219"/>
                  <a:gd name="T21" fmla="*/ 0 h 1220"/>
                  <a:gd name="T22" fmla="*/ 0 w 1219"/>
                  <a:gd name="T23" fmla="*/ 610 h 1220"/>
                  <a:gd name="T24" fmla="*/ 610 w 1219"/>
                  <a:gd name="T25" fmla="*/ 1220 h 1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9" h="1220">
                    <a:moveTo>
                      <a:pt x="610" y="269"/>
                    </a:moveTo>
                    <a:lnTo>
                      <a:pt x="610" y="269"/>
                    </a:lnTo>
                    <a:cubicBezTo>
                      <a:pt x="798" y="269"/>
                      <a:pt x="951" y="422"/>
                      <a:pt x="951" y="610"/>
                    </a:cubicBezTo>
                    <a:cubicBezTo>
                      <a:pt x="951" y="798"/>
                      <a:pt x="798" y="952"/>
                      <a:pt x="610" y="952"/>
                    </a:cubicBezTo>
                    <a:cubicBezTo>
                      <a:pt x="421" y="952"/>
                      <a:pt x="268" y="798"/>
                      <a:pt x="268" y="610"/>
                    </a:cubicBezTo>
                    <a:cubicBezTo>
                      <a:pt x="268" y="422"/>
                      <a:pt x="421" y="269"/>
                      <a:pt x="610" y="269"/>
                    </a:cubicBezTo>
                    <a:lnTo>
                      <a:pt x="610" y="269"/>
                    </a:lnTo>
                    <a:close/>
                    <a:moveTo>
                      <a:pt x="610" y="1220"/>
                    </a:moveTo>
                    <a:lnTo>
                      <a:pt x="610" y="1220"/>
                    </a:lnTo>
                    <a:cubicBezTo>
                      <a:pt x="946" y="1220"/>
                      <a:pt x="1219" y="946"/>
                      <a:pt x="1219" y="610"/>
                    </a:cubicBezTo>
                    <a:cubicBezTo>
                      <a:pt x="1219" y="274"/>
                      <a:pt x="946" y="0"/>
                      <a:pt x="610" y="0"/>
                    </a:cubicBezTo>
                    <a:cubicBezTo>
                      <a:pt x="273" y="0"/>
                      <a:pt x="0" y="274"/>
                      <a:pt x="0" y="610"/>
                    </a:cubicBezTo>
                    <a:cubicBezTo>
                      <a:pt x="0" y="946"/>
                      <a:pt x="273" y="1220"/>
                      <a:pt x="610" y="122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0" name="Freeform 62">
                <a:extLst>
                  <a:ext uri="{FF2B5EF4-FFF2-40B4-BE49-F238E27FC236}">
                    <a16:creationId xmlns:a16="http://schemas.microsoft.com/office/drawing/2014/main" id="{12590C09-BECC-0BFB-C4C8-C9A2C055C5F0}"/>
                  </a:ext>
                </a:extLst>
              </p:cNvPr>
              <p:cNvSpPr>
                <a:spLocks/>
              </p:cNvSpPr>
              <p:nvPr/>
            </p:nvSpPr>
            <p:spPr bwMode="auto">
              <a:xfrm>
                <a:off x="2878" y="978"/>
                <a:ext cx="41" cy="42"/>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2"/>
                      <a:pt x="388" y="0"/>
                      <a:pt x="250" y="0"/>
                    </a:cubicBezTo>
                    <a:cubicBezTo>
                      <a:pt x="112" y="0"/>
                      <a:pt x="0" y="112"/>
                      <a:pt x="0" y="250"/>
                    </a:cubicBezTo>
                    <a:cubicBezTo>
                      <a:pt x="0" y="388"/>
                      <a:pt x="112" y="500"/>
                      <a:pt x="250" y="50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1" name="Freeform 63">
                <a:extLst>
                  <a:ext uri="{FF2B5EF4-FFF2-40B4-BE49-F238E27FC236}">
                    <a16:creationId xmlns:a16="http://schemas.microsoft.com/office/drawing/2014/main" id="{D73ABFE4-4453-2C1C-F57F-07C98220ED26}"/>
                  </a:ext>
                </a:extLst>
              </p:cNvPr>
              <p:cNvSpPr>
                <a:spLocks noEditPoints="1"/>
              </p:cNvSpPr>
              <p:nvPr/>
            </p:nvSpPr>
            <p:spPr bwMode="auto">
              <a:xfrm>
                <a:off x="2856" y="956"/>
                <a:ext cx="85" cy="86"/>
              </a:xfrm>
              <a:custGeom>
                <a:avLst/>
                <a:gdLst>
                  <a:gd name="T0" fmla="*/ 518 w 1037"/>
                  <a:gd name="T1" fmla="*/ 268 h 1037"/>
                  <a:gd name="T2" fmla="*/ 518 w 1037"/>
                  <a:gd name="T3" fmla="*/ 268 h 1037"/>
                  <a:gd name="T4" fmla="*/ 768 w 1037"/>
                  <a:gd name="T5" fmla="*/ 518 h 1037"/>
                  <a:gd name="T6" fmla="*/ 518 w 1037"/>
                  <a:gd name="T7" fmla="*/ 768 h 1037"/>
                  <a:gd name="T8" fmla="*/ 268 w 1037"/>
                  <a:gd name="T9" fmla="*/ 518 h 1037"/>
                  <a:gd name="T10" fmla="*/ 518 w 1037"/>
                  <a:gd name="T11" fmla="*/ 268 h 1037"/>
                  <a:gd name="T12" fmla="*/ 518 w 1037"/>
                  <a:gd name="T13" fmla="*/ 268 h 1037"/>
                  <a:gd name="T14" fmla="*/ 518 w 1037"/>
                  <a:gd name="T15" fmla="*/ 1037 h 1037"/>
                  <a:gd name="T16" fmla="*/ 518 w 1037"/>
                  <a:gd name="T17" fmla="*/ 1037 h 1037"/>
                  <a:gd name="T18" fmla="*/ 1037 w 1037"/>
                  <a:gd name="T19" fmla="*/ 518 h 1037"/>
                  <a:gd name="T20" fmla="*/ 518 w 1037"/>
                  <a:gd name="T21" fmla="*/ 0 h 1037"/>
                  <a:gd name="T22" fmla="*/ 0 w 1037"/>
                  <a:gd name="T23" fmla="*/ 518 h 1037"/>
                  <a:gd name="T24" fmla="*/ 518 w 1037"/>
                  <a:gd name="T25" fmla="*/ 1037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8" y="268"/>
                    </a:moveTo>
                    <a:lnTo>
                      <a:pt x="518" y="268"/>
                    </a:lnTo>
                    <a:cubicBezTo>
                      <a:pt x="656" y="268"/>
                      <a:pt x="768" y="380"/>
                      <a:pt x="768" y="518"/>
                    </a:cubicBezTo>
                    <a:cubicBezTo>
                      <a:pt x="768" y="656"/>
                      <a:pt x="656" y="768"/>
                      <a:pt x="518" y="768"/>
                    </a:cubicBezTo>
                    <a:cubicBezTo>
                      <a:pt x="380" y="768"/>
                      <a:pt x="268" y="656"/>
                      <a:pt x="268" y="518"/>
                    </a:cubicBezTo>
                    <a:cubicBezTo>
                      <a:pt x="268" y="380"/>
                      <a:pt x="380" y="268"/>
                      <a:pt x="518" y="268"/>
                    </a:cubicBezTo>
                    <a:lnTo>
                      <a:pt x="518" y="268"/>
                    </a:lnTo>
                    <a:close/>
                    <a:moveTo>
                      <a:pt x="518" y="1037"/>
                    </a:moveTo>
                    <a:lnTo>
                      <a:pt x="518" y="1037"/>
                    </a:lnTo>
                    <a:cubicBezTo>
                      <a:pt x="804" y="1037"/>
                      <a:pt x="1037" y="804"/>
                      <a:pt x="1037" y="518"/>
                    </a:cubicBezTo>
                    <a:cubicBezTo>
                      <a:pt x="1037" y="232"/>
                      <a:pt x="804" y="0"/>
                      <a:pt x="518" y="0"/>
                    </a:cubicBezTo>
                    <a:cubicBezTo>
                      <a:pt x="232" y="0"/>
                      <a:pt x="0" y="232"/>
                      <a:pt x="0" y="518"/>
                    </a:cubicBezTo>
                    <a:cubicBezTo>
                      <a:pt x="0" y="804"/>
                      <a:pt x="232" y="1037"/>
                      <a:pt x="518" y="103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2" name="Freeform 64">
                <a:extLst>
                  <a:ext uri="{FF2B5EF4-FFF2-40B4-BE49-F238E27FC236}">
                    <a16:creationId xmlns:a16="http://schemas.microsoft.com/office/drawing/2014/main" id="{D9307D76-35D5-0B12-DF32-5B8EAC83FCC7}"/>
                  </a:ext>
                </a:extLst>
              </p:cNvPr>
              <p:cNvSpPr>
                <a:spLocks/>
              </p:cNvSpPr>
              <p:nvPr/>
            </p:nvSpPr>
            <p:spPr bwMode="auto">
              <a:xfrm>
                <a:off x="2780" y="1946"/>
                <a:ext cx="31" cy="30"/>
              </a:xfrm>
              <a:custGeom>
                <a:avLst/>
                <a:gdLst>
                  <a:gd name="T0" fmla="*/ 184 w 369"/>
                  <a:gd name="T1" fmla="*/ 369 h 369"/>
                  <a:gd name="T2" fmla="*/ 184 w 369"/>
                  <a:gd name="T3" fmla="*/ 369 h 369"/>
                  <a:gd name="T4" fmla="*/ 369 w 369"/>
                  <a:gd name="T5" fmla="*/ 185 h 369"/>
                  <a:gd name="T6" fmla="*/ 184 w 369"/>
                  <a:gd name="T7" fmla="*/ 0 h 369"/>
                  <a:gd name="T8" fmla="*/ 0 w 369"/>
                  <a:gd name="T9" fmla="*/ 185 h 369"/>
                  <a:gd name="T10" fmla="*/ 184 w 369"/>
                  <a:gd name="T11" fmla="*/ 369 h 369"/>
                </a:gdLst>
                <a:ahLst/>
                <a:cxnLst>
                  <a:cxn ang="0">
                    <a:pos x="T0" y="T1"/>
                  </a:cxn>
                  <a:cxn ang="0">
                    <a:pos x="T2" y="T3"/>
                  </a:cxn>
                  <a:cxn ang="0">
                    <a:pos x="T4" y="T5"/>
                  </a:cxn>
                  <a:cxn ang="0">
                    <a:pos x="T6" y="T7"/>
                  </a:cxn>
                  <a:cxn ang="0">
                    <a:pos x="T8" y="T9"/>
                  </a:cxn>
                  <a:cxn ang="0">
                    <a:pos x="T10" y="T11"/>
                  </a:cxn>
                </a:cxnLst>
                <a:rect l="0" t="0" r="r" b="b"/>
                <a:pathLst>
                  <a:path w="369" h="369">
                    <a:moveTo>
                      <a:pt x="184" y="369"/>
                    </a:moveTo>
                    <a:lnTo>
                      <a:pt x="184" y="369"/>
                    </a:lnTo>
                    <a:cubicBezTo>
                      <a:pt x="286" y="369"/>
                      <a:pt x="369" y="286"/>
                      <a:pt x="369" y="185"/>
                    </a:cubicBezTo>
                    <a:cubicBezTo>
                      <a:pt x="369" y="83"/>
                      <a:pt x="286" y="0"/>
                      <a:pt x="184" y="0"/>
                    </a:cubicBezTo>
                    <a:cubicBezTo>
                      <a:pt x="82" y="0"/>
                      <a:pt x="0" y="83"/>
                      <a:pt x="0" y="185"/>
                    </a:cubicBezTo>
                    <a:cubicBezTo>
                      <a:pt x="0" y="286"/>
                      <a:pt x="82" y="369"/>
                      <a:pt x="184" y="369"/>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3" name="Freeform 65">
                <a:extLst>
                  <a:ext uri="{FF2B5EF4-FFF2-40B4-BE49-F238E27FC236}">
                    <a16:creationId xmlns:a16="http://schemas.microsoft.com/office/drawing/2014/main" id="{6F076960-9E0D-0E46-3B19-8BC760EBE349}"/>
                  </a:ext>
                </a:extLst>
              </p:cNvPr>
              <p:cNvSpPr>
                <a:spLocks noEditPoints="1"/>
              </p:cNvSpPr>
              <p:nvPr/>
            </p:nvSpPr>
            <p:spPr bwMode="auto">
              <a:xfrm>
                <a:off x="2758" y="1923"/>
                <a:ext cx="75" cy="75"/>
              </a:xfrm>
              <a:custGeom>
                <a:avLst/>
                <a:gdLst>
                  <a:gd name="T0" fmla="*/ 453 w 906"/>
                  <a:gd name="T1" fmla="*/ 269 h 907"/>
                  <a:gd name="T2" fmla="*/ 453 w 906"/>
                  <a:gd name="T3" fmla="*/ 269 h 907"/>
                  <a:gd name="T4" fmla="*/ 638 w 906"/>
                  <a:gd name="T5" fmla="*/ 454 h 907"/>
                  <a:gd name="T6" fmla="*/ 453 w 906"/>
                  <a:gd name="T7" fmla="*/ 638 h 907"/>
                  <a:gd name="T8" fmla="*/ 269 w 906"/>
                  <a:gd name="T9" fmla="*/ 454 h 907"/>
                  <a:gd name="T10" fmla="*/ 453 w 906"/>
                  <a:gd name="T11" fmla="*/ 269 h 907"/>
                  <a:gd name="T12" fmla="*/ 453 w 906"/>
                  <a:gd name="T13" fmla="*/ 269 h 907"/>
                  <a:gd name="T14" fmla="*/ 453 w 906"/>
                  <a:gd name="T15" fmla="*/ 907 h 907"/>
                  <a:gd name="T16" fmla="*/ 453 w 906"/>
                  <a:gd name="T17" fmla="*/ 907 h 907"/>
                  <a:gd name="T18" fmla="*/ 906 w 906"/>
                  <a:gd name="T19" fmla="*/ 454 h 907"/>
                  <a:gd name="T20" fmla="*/ 453 w 906"/>
                  <a:gd name="T21" fmla="*/ 0 h 907"/>
                  <a:gd name="T22" fmla="*/ 0 w 906"/>
                  <a:gd name="T23" fmla="*/ 454 h 907"/>
                  <a:gd name="T24" fmla="*/ 453 w 906"/>
                  <a:gd name="T25" fmla="*/ 907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7">
                    <a:moveTo>
                      <a:pt x="453" y="269"/>
                    </a:moveTo>
                    <a:lnTo>
                      <a:pt x="453" y="269"/>
                    </a:lnTo>
                    <a:cubicBezTo>
                      <a:pt x="555" y="269"/>
                      <a:pt x="638" y="352"/>
                      <a:pt x="638" y="454"/>
                    </a:cubicBezTo>
                    <a:cubicBezTo>
                      <a:pt x="638" y="555"/>
                      <a:pt x="555" y="638"/>
                      <a:pt x="453" y="638"/>
                    </a:cubicBezTo>
                    <a:cubicBezTo>
                      <a:pt x="351" y="638"/>
                      <a:pt x="269" y="555"/>
                      <a:pt x="269" y="454"/>
                    </a:cubicBezTo>
                    <a:cubicBezTo>
                      <a:pt x="269" y="352"/>
                      <a:pt x="351" y="269"/>
                      <a:pt x="453" y="269"/>
                    </a:cubicBezTo>
                    <a:lnTo>
                      <a:pt x="453" y="269"/>
                    </a:lnTo>
                    <a:close/>
                    <a:moveTo>
                      <a:pt x="453" y="907"/>
                    </a:moveTo>
                    <a:lnTo>
                      <a:pt x="453" y="907"/>
                    </a:lnTo>
                    <a:cubicBezTo>
                      <a:pt x="703" y="907"/>
                      <a:pt x="906" y="703"/>
                      <a:pt x="906" y="454"/>
                    </a:cubicBezTo>
                    <a:cubicBezTo>
                      <a:pt x="906" y="204"/>
                      <a:pt x="703" y="0"/>
                      <a:pt x="453" y="0"/>
                    </a:cubicBezTo>
                    <a:cubicBezTo>
                      <a:pt x="204" y="0"/>
                      <a:pt x="0" y="204"/>
                      <a:pt x="0" y="454"/>
                    </a:cubicBezTo>
                    <a:cubicBezTo>
                      <a:pt x="0" y="703"/>
                      <a:pt x="204" y="907"/>
                      <a:pt x="453" y="90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4" name="Freeform 66">
                <a:extLst>
                  <a:ext uri="{FF2B5EF4-FFF2-40B4-BE49-F238E27FC236}">
                    <a16:creationId xmlns:a16="http://schemas.microsoft.com/office/drawing/2014/main" id="{9D36C7DD-5512-136E-B59B-8B34E2B6EC9E}"/>
                  </a:ext>
                </a:extLst>
              </p:cNvPr>
              <p:cNvSpPr>
                <a:spLocks/>
              </p:cNvSpPr>
              <p:nvPr/>
            </p:nvSpPr>
            <p:spPr bwMode="auto">
              <a:xfrm>
                <a:off x="1544" y="1972"/>
                <a:ext cx="31" cy="30"/>
              </a:xfrm>
              <a:custGeom>
                <a:avLst/>
                <a:gdLst>
                  <a:gd name="T0" fmla="*/ 185 w 369"/>
                  <a:gd name="T1" fmla="*/ 370 h 370"/>
                  <a:gd name="T2" fmla="*/ 185 w 369"/>
                  <a:gd name="T3" fmla="*/ 370 h 370"/>
                  <a:gd name="T4" fmla="*/ 369 w 369"/>
                  <a:gd name="T5" fmla="*/ 185 h 370"/>
                  <a:gd name="T6" fmla="*/ 185 w 369"/>
                  <a:gd name="T7" fmla="*/ 0 h 370"/>
                  <a:gd name="T8" fmla="*/ 0 w 369"/>
                  <a:gd name="T9" fmla="*/ 185 h 370"/>
                  <a:gd name="T10" fmla="*/ 185 w 369"/>
                  <a:gd name="T11" fmla="*/ 370 h 370"/>
                </a:gdLst>
                <a:ahLst/>
                <a:cxnLst>
                  <a:cxn ang="0">
                    <a:pos x="T0" y="T1"/>
                  </a:cxn>
                  <a:cxn ang="0">
                    <a:pos x="T2" y="T3"/>
                  </a:cxn>
                  <a:cxn ang="0">
                    <a:pos x="T4" y="T5"/>
                  </a:cxn>
                  <a:cxn ang="0">
                    <a:pos x="T6" y="T7"/>
                  </a:cxn>
                  <a:cxn ang="0">
                    <a:pos x="T8" y="T9"/>
                  </a:cxn>
                  <a:cxn ang="0">
                    <a:pos x="T10" y="T11"/>
                  </a:cxn>
                </a:cxnLst>
                <a:rect l="0" t="0" r="r" b="b"/>
                <a:pathLst>
                  <a:path w="369" h="370">
                    <a:moveTo>
                      <a:pt x="185" y="370"/>
                    </a:moveTo>
                    <a:lnTo>
                      <a:pt x="185" y="370"/>
                    </a:lnTo>
                    <a:cubicBezTo>
                      <a:pt x="286" y="370"/>
                      <a:pt x="369" y="287"/>
                      <a:pt x="369" y="185"/>
                    </a:cubicBezTo>
                    <a:cubicBezTo>
                      <a:pt x="369" y="83"/>
                      <a:pt x="286" y="0"/>
                      <a:pt x="185" y="0"/>
                    </a:cubicBezTo>
                    <a:cubicBezTo>
                      <a:pt x="83" y="0"/>
                      <a:pt x="0" y="83"/>
                      <a:pt x="0" y="185"/>
                    </a:cubicBezTo>
                    <a:cubicBezTo>
                      <a:pt x="0" y="287"/>
                      <a:pt x="83" y="370"/>
                      <a:pt x="185" y="37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5" name="Freeform 67">
                <a:extLst>
                  <a:ext uri="{FF2B5EF4-FFF2-40B4-BE49-F238E27FC236}">
                    <a16:creationId xmlns:a16="http://schemas.microsoft.com/office/drawing/2014/main" id="{4D09794A-5004-B926-A88D-1872695A228A}"/>
                  </a:ext>
                </a:extLst>
              </p:cNvPr>
              <p:cNvSpPr>
                <a:spLocks noEditPoints="1"/>
              </p:cNvSpPr>
              <p:nvPr/>
            </p:nvSpPr>
            <p:spPr bwMode="auto">
              <a:xfrm>
                <a:off x="1522" y="1949"/>
                <a:ext cx="75" cy="75"/>
              </a:xfrm>
              <a:custGeom>
                <a:avLst/>
                <a:gdLst>
                  <a:gd name="T0" fmla="*/ 453 w 906"/>
                  <a:gd name="T1" fmla="*/ 268 h 906"/>
                  <a:gd name="T2" fmla="*/ 453 w 906"/>
                  <a:gd name="T3" fmla="*/ 268 h 906"/>
                  <a:gd name="T4" fmla="*/ 637 w 906"/>
                  <a:gd name="T5" fmla="*/ 453 h 906"/>
                  <a:gd name="T6" fmla="*/ 453 w 906"/>
                  <a:gd name="T7" fmla="*/ 638 h 906"/>
                  <a:gd name="T8" fmla="*/ 268 w 906"/>
                  <a:gd name="T9" fmla="*/ 453 h 906"/>
                  <a:gd name="T10" fmla="*/ 453 w 906"/>
                  <a:gd name="T11" fmla="*/ 268 h 906"/>
                  <a:gd name="T12" fmla="*/ 453 w 906"/>
                  <a:gd name="T13" fmla="*/ 268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8"/>
                    </a:moveTo>
                    <a:lnTo>
                      <a:pt x="453" y="268"/>
                    </a:lnTo>
                    <a:cubicBezTo>
                      <a:pt x="554" y="268"/>
                      <a:pt x="637" y="351"/>
                      <a:pt x="637" y="453"/>
                    </a:cubicBezTo>
                    <a:cubicBezTo>
                      <a:pt x="637" y="555"/>
                      <a:pt x="554" y="638"/>
                      <a:pt x="453" y="638"/>
                    </a:cubicBezTo>
                    <a:cubicBezTo>
                      <a:pt x="351" y="638"/>
                      <a:pt x="268" y="555"/>
                      <a:pt x="268" y="453"/>
                    </a:cubicBezTo>
                    <a:cubicBezTo>
                      <a:pt x="268" y="351"/>
                      <a:pt x="351" y="268"/>
                      <a:pt x="453" y="268"/>
                    </a:cubicBezTo>
                    <a:lnTo>
                      <a:pt x="453" y="268"/>
                    </a:lnTo>
                    <a:close/>
                    <a:moveTo>
                      <a:pt x="453" y="906"/>
                    </a:moveTo>
                    <a:lnTo>
                      <a:pt x="453" y="906"/>
                    </a:lnTo>
                    <a:cubicBezTo>
                      <a:pt x="702" y="906"/>
                      <a:pt x="906" y="703"/>
                      <a:pt x="906" y="453"/>
                    </a:cubicBezTo>
                    <a:cubicBezTo>
                      <a:pt x="906" y="203"/>
                      <a:pt x="702" y="0"/>
                      <a:pt x="453" y="0"/>
                    </a:cubicBezTo>
                    <a:cubicBezTo>
                      <a:pt x="203" y="0"/>
                      <a:pt x="0" y="203"/>
                      <a:pt x="0" y="453"/>
                    </a:cubicBezTo>
                    <a:cubicBezTo>
                      <a:pt x="0" y="703"/>
                      <a:pt x="203"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6" name="Freeform 68">
                <a:extLst>
                  <a:ext uri="{FF2B5EF4-FFF2-40B4-BE49-F238E27FC236}">
                    <a16:creationId xmlns:a16="http://schemas.microsoft.com/office/drawing/2014/main" id="{F293B2B2-3B89-9C71-45FB-B3E38319EE48}"/>
                  </a:ext>
                </a:extLst>
              </p:cNvPr>
              <p:cNvSpPr>
                <a:spLocks/>
              </p:cNvSpPr>
              <p:nvPr/>
            </p:nvSpPr>
            <p:spPr bwMode="auto">
              <a:xfrm>
                <a:off x="3571" y="1241"/>
                <a:ext cx="30" cy="31"/>
              </a:xfrm>
              <a:custGeom>
                <a:avLst/>
                <a:gdLst>
                  <a:gd name="T0" fmla="*/ 185 w 370"/>
                  <a:gd name="T1" fmla="*/ 370 h 370"/>
                  <a:gd name="T2" fmla="*/ 185 w 370"/>
                  <a:gd name="T3" fmla="*/ 370 h 370"/>
                  <a:gd name="T4" fmla="*/ 370 w 370"/>
                  <a:gd name="T5" fmla="*/ 185 h 370"/>
                  <a:gd name="T6" fmla="*/ 185 w 370"/>
                  <a:gd name="T7" fmla="*/ 0 h 370"/>
                  <a:gd name="T8" fmla="*/ 0 w 370"/>
                  <a:gd name="T9" fmla="*/ 185 h 370"/>
                  <a:gd name="T10" fmla="*/ 185 w 370"/>
                  <a:gd name="T11" fmla="*/ 370 h 370"/>
                </a:gdLst>
                <a:ahLst/>
                <a:cxnLst>
                  <a:cxn ang="0">
                    <a:pos x="T0" y="T1"/>
                  </a:cxn>
                  <a:cxn ang="0">
                    <a:pos x="T2" y="T3"/>
                  </a:cxn>
                  <a:cxn ang="0">
                    <a:pos x="T4" y="T5"/>
                  </a:cxn>
                  <a:cxn ang="0">
                    <a:pos x="T6" y="T7"/>
                  </a:cxn>
                  <a:cxn ang="0">
                    <a:pos x="T8" y="T9"/>
                  </a:cxn>
                  <a:cxn ang="0">
                    <a:pos x="T10" y="T11"/>
                  </a:cxn>
                </a:cxnLst>
                <a:rect l="0" t="0" r="r" b="b"/>
                <a:pathLst>
                  <a:path w="370" h="370">
                    <a:moveTo>
                      <a:pt x="185" y="370"/>
                    </a:moveTo>
                    <a:lnTo>
                      <a:pt x="185" y="370"/>
                    </a:lnTo>
                    <a:cubicBezTo>
                      <a:pt x="287" y="370"/>
                      <a:pt x="370" y="287"/>
                      <a:pt x="370" y="185"/>
                    </a:cubicBezTo>
                    <a:cubicBezTo>
                      <a:pt x="370" y="83"/>
                      <a:pt x="287" y="0"/>
                      <a:pt x="185" y="0"/>
                    </a:cubicBezTo>
                    <a:cubicBezTo>
                      <a:pt x="83" y="0"/>
                      <a:pt x="0" y="83"/>
                      <a:pt x="0" y="185"/>
                    </a:cubicBezTo>
                    <a:cubicBezTo>
                      <a:pt x="0" y="287"/>
                      <a:pt x="83" y="370"/>
                      <a:pt x="185" y="37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7" name="Freeform 69">
                <a:extLst>
                  <a:ext uri="{FF2B5EF4-FFF2-40B4-BE49-F238E27FC236}">
                    <a16:creationId xmlns:a16="http://schemas.microsoft.com/office/drawing/2014/main" id="{02BB2706-E947-5031-70FB-FB624FDE7C50}"/>
                  </a:ext>
                </a:extLst>
              </p:cNvPr>
              <p:cNvSpPr>
                <a:spLocks noEditPoints="1"/>
              </p:cNvSpPr>
              <p:nvPr/>
            </p:nvSpPr>
            <p:spPr bwMode="auto">
              <a:xfrm>
                <a:off x="3549" y="1219"/>
                <a:ext cx="74" cy="75"/>
              </a:xfrm>
              <a:custGeom>
                <a:avLst/>
                <a:gdLst>
                  <a:gd name="T0" fmla="*/ 453 w 906"/>
                  <a:gd name="T1" fmla="*/ 268 h 906"/>
                  <a:gd name="T2" fmla="*/ 453 w 906"/>
                  <a:gd name="T3" fmla="*/ 268 h 906"/>
                  <a:gd name="T4" fmla="*/ 638 w 906"/>
                  <a:gd name="T5" fmla="*/ 453 h 906"/>
                  <a:gd name="T6" fmla="*/ 453 w 906"/>
                  <a:gd name="T7" fmla="*/ 638 h 906"/>
                  <a:gd name="T8" fmla="*/ 268 w 906"/>
                  <a:gd name="T9" fmla="*/ 453 h 906"/>
                  <a:gd name="T10" fmla="*/ 453 w 906"/>
                  <a:gd name="T11" fmla="*/ 268 h 906"/>
                  <a:gd name="T12" fmla="*/ 453 w 906"/>
                  <a:gd name="T13" fmla="*/ 268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8"/>
                    </a:moveTo>
                    <a:lnTo>
                      <a:pt x="453" y="268"/>
                    </a:lnTo>
                    <a:cubicBezTo>
                      <a:pt x="555" y="268"/>
                      <a:pt x="638" y="351"/>
                      <a:pt x="638" y="453"/>
                    </a:cubicBezTo>
                    <a:cubicBezTo>
                      <a:pt x="638" y="555"/>
                      <a:pt x="555" y="638"/>
                      <a:pt x="453" y="638"/>
                    </a:cubicBezTo>
                    <a:cubicBezTo>
                      <a:pt x="351" y="638"/>
                      <a:pt x="268" y="555"/>
                      <a:pt x="268" y="453"/>
                    </a:cubicBezTo>
                    <a:cubicBezTo>
                      <a:pt x="268" y="351"/>
                      <a:pt x="351" y="268"/>
                      <a:pt x="453" y="268"/>
                    </a:cubicBezTo>
                    <a:lnTo>
                      <a:pt x="453" y="268"/>
                    </a:lnTo>
                    <a:close/>
                    <a:moveTo>
                      <a:pt x="453" y="906"/>
                    </a:moveTo>
                    <a:lnTo>
                      <a:pt x="453" y="906"/>
                    </a:lnTo>
                    <a:cubicBezTo>
                      <a:pt x="703" y="906"/>
                      <a:pt x="906" y="703"/>
                      <a:pt x="906" y="453"/>
                    </a:cubicBezTo>
                    <a:cubicBezTo>
                      <a:pt x="906" y="203"/>
                      <a:pt x="703" y="0"/>
                      <a:pt x="453" y="0"/>
                    </a:cubicBezTo>
                    <a:cubicBezTo>
                      <a:pt x="203" y="0"/>
                      <a:pt x="0" y="203"/>
                      <a:pt x="0" y="453"/>
                    </a:cubicBezTo>
                    <a:cubicBezTo>
                      <a:pt x="0" y="703"/>
                      <a:pt x="203"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8" name="Freeform 70">
                <a:extLst>
                  <a:ext uri="{FF2B5EF4-FFF2-40B4-BE49-F238E27FC236}">
                    <a16:creationId xmlns:a16="http://schemas.microsoft.com/office/drawing/2014/main" id="{4E9F1BB8-949B-0F18-9CC2-6B35F38B1AD7}"/>
                  </a:ext>
                </a:extLst>
              </p:cNvPr>
              <p:cNvSpPr>
                <a:spLocks/>
              </p:cNvSpPr>
              <p:nvPr/>
            </p:nvSpPr>
            <p:spPr bwMode="auto">
              <a:xfrm>
                <a:off x="2402" y="2897"/>
                <a:ext cx="30" cy="31"/>
              </a:xfrm>
              <a:custGeom>
                <a:avLst/>
                <a:gdLst>
                  <a:gd name="T0" fmla="*/ 185 w 369"/>
                  <a:gd name="T1" fmla="*/ 370 h 370"/>
                  <a:gd name="T2" fmla="*/ 185 w 369"/>
                  <a:gd name="T3" fmla="*/ 370 h 370"/>
                  <a:gd name="T4" fmla="*/ 369 w 369"/>
                  <a:gd name="T5" fmla="*/ 185 h 370"/>
                  <a:gd name="T6" fmla="*/ 185 w 369"/>
                  <a:gd name="T7" fmla="*/ 0 h 370"/>
                  <a:gd name="T8" fmla="*/ 0 w 369"/>
                  <a:gd name="T9" fmla="*/ 185 h 370"/>
                  <a:gd name="T10" fmla="*/ 185 w 369"/>
                  <a:gd name="T11" fmla="*/ 370 h 370"/>
                </a:gdLst>
                <a:ahLst/>
                <a:cxnLst>
                  <a:cxn ang="0">
                    <a:pos x="T0" y="T1"/>
                  </a:cxn>
                  <a:cxn ang="0">
                    <a:pos x="T2" y="T3"/>
                  </a:cxn>
                  <a:cxn ang="0">
                    <a:pos x="T4" y="T5"/>
                  </a:cxn>
                  <a:cxn ang="0">
                    <a:pos x="T6" y="T7"/>
                  </a:cxn>
                  <a:cxn ang="0">
                    <a:pos x="T8" y="T9"/>
                  </a:cxn>
                  <a:cxn ang="0">
                    <a:pos x="T10" y="T11"/>
                  </a:cxn>
                </a:cxnLst>
                <a:rect l="0" t="0" r="r" b="b"/>
                <a:pathLst>
                  <a:path w="369" h="370">
                    <a:moveTo>
                      <a:pt x="185" y="370"/>
                    </a:moveTo>
                    <a:lnTo>
                      <a:pt x="185" y="370"/>
                    </a:lnTo>
                    <a:cubicBezTo>
                      <a:pt x="287" y="370"/>
                      <a:pt x="369" y="287"/>
                      <a:pt x="369" y="185"/>
                    </a:cubicBezTo>
                    <a:cubicBezTo>
                      <a:pt x="369" y="83"/>
                      <a:pt x="287" y="0"/>
                      <a:pt x="185" y="0"/>
                    </a:cubicBezTo>
                    <a:cubicBezTo>
                      <a:pt x="83" y="0"/>
                      <a:pt x="0" y="83"/>
                      <a:pt x="0" y="185"/>
                    </a:cubicBezTo>
                    <a:cubicBezTo>
                      <a:pt x="0" y="287"/>
                      <a:pt x="83" y="370"/>
                      <a:pt x="185" y="37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79" name="Freeform 71">
                <a:extLst>
                  <a:ext uri="{FF2B5EF4-FFF2-40B4-BE49-F238E27FC236}">
                    <a16:creationId xmlns:a16="http://schemas.microsoft.com/office/drawing/2014/main" id="{F478501A-56EC-D538-BE8C-37C514B78A44}"/>
                  </a:ext>
                </a:extLst>
              </p:cNvPr>
              <p:cNvSpPr>
                <a:spLocks noEditPoints="1"/>
              </p:cNvSpPr>
              <p:nvPr/>
            </p:nvSpPr>
            <p:spPr bwMode="auto">
              <a:xfrm>
                <a:off x="2380" y="2875"/>
                <a:ext cx="75" cy="75"/>
              </a:xfrm>
              <a:custGeom>
                <a:avLst/>
                <a:gdLst>
                  <a:gd name="T0" fmla="*/ 453 w 906"/>
                  <a:gd name="T1" fmla="*/ 268 h 906"/>
                  <a:gd name="T2" fmla="*/ 453 w 906"/>
                  <a:gd name="T3" fmla="*/ 268 h 906"/>
                  <a:gd name="T4" fmla="*/ 637 w 906"/>
                  <a:gd name="T5" fmla="*/ 453 h 906"/>
                  <a:gd name="T6" fmla="*/ 453 w 906"/>
                  <a:gd name="T7" fmla="*/ 638 h 906"/>
                  <a:gd name="T8" fmla="*/ 268 w 906"/>
                  <a:gd name="T9" fmla="*/ 453 h 906"/>
                  <a:gd name="T10" fmla="*/ 453 w 906"/>
                  <a:gd name="T11" fmla="*/ 268 h 906"/>
                  <a:gd name="T12" fmla="*/ 453 w 906"/>
                  <a:gd name="T13" fmla="*/ 268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8"/>
                    </a:moveTo>
                    <a:lnTo>
                      <a:pt x="453" y="268"/>
                    </a:lnTo>
                    <a:cubicBezTo>
                      <a:pt x="555" y="268"/>
                      <a:pt x="637" y="351"/>
                      <a:pt x="637" y="453"/>
                    </a:cubicBezTo>
                    <a:cubicBezTo>
                      <a:pt x="637" y="555"/>
                      <a:pt x="555" y="638"/>
                      <a:pt x="453" y="638"/>
                    </a:cubicBezTo>
                    <a:cubicBezTo>
                      <a:pt x="351" y="638"/>
                      <a:pt x="268" y="555"/>
                      <a:pt x="268" y="453"/>
                    </a:cubicBezTo>
                    <a:cubicBezTo>
                      <a:pt x="268" y="351"/>
                      <a:pt x="351" y="268"/>
                      <a:pt x="453" y="268"/>
                    </a:cubicBezTo>
                    <a:lnTo>
                      <a:pt x="453" y="268"/>
                    </a:lnTo>
                    <a:close/>
                    <a:moveTo>
                      <a:pt x="453" y="906"/>
                    </a:moveTo>
                    <a:lnTo>
                      <a:pt x="453" y="906"/>
                    </a:lnTo>
                    <a:cubicBezTo>
                      <a:pt x="702" y="906"/>
                      <a:pt x="906" y="703"/>
                      <a:pt x="906" y="453"/>
                    </a:cubicBezTo>
                    <a:cubicBezTo>
                      <a:pt x="906" y="203"/>
                      <a:pt x="702" y="0"/>
                      <a:pt x="453" y="0"/>
                    </a:cubicBezTo>
                    <a:cubicBezTo>
                      <a:pt x="203" y="0"/>
                      <a:pt x="0" y="203"/>
                      <a:pt x="0" y="453"/>
                    </a:cubicBezTo>
                    <a:cubicBezTo>
                      <a:pt x="0" y="703"/>
                      <a:pt x="203"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0" name="Freeform 72">
                <a:extLst>
                  <a:ext uri="{FF2B5EF4-FFF2-40B4-BE49-F238E27FC236}">
                    <a16:creationId xmlns:a16="http://schemas.microsoft.com/office/drawing/2014/main" id="{E60823A9-21A7-76C2-2337-405521F20CB5}"/>
                  </a:ext>
                </a:extLst>
              </p:cNvPr>
              <p:cNvSpPr>
                <a:spLocks/>
              </p:cNvSpPr>
              <p:nvPr/>
            </p:nvSpPr>
            <p:spPr bwMode="auto">
              <a:xfrm>
                <a:off x="1575" y="2223"/>
                <a:ext cx="31" cy="30"/>
              </a:xfrm>
              <a:custGeom>
                <a:avLst/>
                <a:gdLst>
                  <a:gd name="T0" fmla="*/ 184 w 369"/>
                  <a:gd name="T1" fmla="*/ 0 h 369"/>
                  <a:gd name="T2" fmla="*/ 184 w 369"/>
                  <a:gd name="T3" fmla="*/ 0 h 369"/>
                  <a:gd name="T4" fmla="*/ 0 w 369"/>
                  <a:gd name="T5" fmla="*/ 185 h 369"/>
                  <a:gd name="T6" fmla="*/ 184 w 369"/>
                  <a:gd name="T7" fmla="*/ 369 h 369"/>
                  <a:gd name="T8" fmla="*/ 369 w 369"/>
                  <a:gd name="T9" fmla="*/ 185 h 369"/>
                  <a:gd name="T10" fmla="*/ 184 w 369"/>
                  <a:gd name="T11" fmla="*/ 0 h 369"/>
                </a:gdLst>
                <a:ahLst/>
                <a:cxnLst>
                  <a:cxn ang="0">
                    <a:pos x="T0" y="T1"/>
                  </a:cxn>
                  <a:cxn ang="0">
                    <a:pos x="T2" y="T3"/>
                  </a:cxn>
                  <a:cxn ang="0">
                    <a:pos x="T4" y="T5"/>
                  </a:cxn>
                  <a:cxn ang="0">
                    <a:pos x="T6" y="T7"/>
                  </a:cxn>
                  <a:cxn ang="0">
                    <a:pos x="T8" y="T9"/>
                  </a:cxn>
                  <a:cxn ang="0">
                    <a:pos x="T10" y="T11"/>
                  </a:cxn>
                </a:cxnLst>
                <a:rect l="0" t="0" r="r" b="b"/>
                <a:pathLst>
                  <a:path w="369" h="369">
                    <a:moveTo>
                      <a:pt x="184" y="0"/>
                    </a:moveTo>
                    <a:lnTo>
                      <a:pt x="184" y="0"/>
                    </a:lnTo>
                    <a:cubicBezTo>
                      <a:pt x="82" y="0"/>
                      <a:pt x="0" y="83"/>
                      <a:pt x="0" y="185"/>
                    </a:cubicBezTo>
                    <a:cubicBezTo>
                      <a:pt x="0" y="287"/>
                      <a:pt x="82" y="369"/>
                      <a:pt x="184" y="369"/>
                    </a:cubicBezTo>
                    <a:cubicBezTo>
                      <a:pt x="286" y="369"/>
                      <a:pt x="369" y="287"/>
                      <a:pt x="369" y="185"/>
                    </a:cubicBezTo>
                    <a:cubicBezTo>
                      <a:pt x="369" y="83"/>
                      <a:pt x="286" y="0"/>
                      <a:pt x="184"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1" name="Freeform 73">
                <a:extLst>
                  <a:ext uri="{FF2B5EF4-FFF2-40B4-BE49-F238E27FC236}">
                    <a16:creationId xmlns:a16="http://schemas.microsoft.com/office/drawing/2014/main" id="{F2CAFB29-BE67-8A1F-A76D-4E3C50D3E443}"/>
                  </a:ext>
                </a:extLst>
              </p:cNvPr>
              <p:cNvSpPr>
                <a:spLocks noEditPoints="1"/>
              </p:cNvSpPr>
              <p:nvPr/>
            </p:nvSpPr>
            <p:spPr bwMode="auto">
              <a:xfrm>
                <a:off x="1553" y="2201"/>
                <a:ext cx="75" cy="75"/>
              </a:xfrm>
              <a:custGeom>
                <a:avLst/>
                <a:gdLst>
                  <a:gd name="T0" fmla="*/ 453 w 906"/>
                  <a:gd name="T1" fmla="*/ 637 h 906"/>
                  <a:gd name="T2" fmla="*/ 453 w 906"/>
                  <a:gd name="T3" fmla="*/ 637 h 906"/>
                  <a:gd name="T4" fmla="*/ 269 w 906"/>
                  <a:gd name="T5" fmla="*/ 453 h 906"/>
                  <a:gd name="T6" fmla="*/ 453 w 906"/>
                  <a:gd name="T7" fmla="*/ 268 h 906"/>
                  <a:gd name="T8" fmla="*/ 638 w 906"/>
                  <a:gd name="T9" fmla="*/ 453 h 906"/>
                  <a:gd name="T10" fmla="*/ 453 w 906"/>
                  <a:gd name="T11" fmla="*/ 637 h 906"/>
                  <a:gd name="T12" fmla="*/ 453 w 906"/>
                  <a:gd name="T13" fmla="*/ 637 h 906"/>
                  <a:gd name="T14" fmla="*/ 0 w 906"/>
                  <a:gd name="T15" fmla="*/ 453 h 906"/>
                  <a:gd name="T16" fmla="*/ 0 w 906"/>
                  <a:gd name="T17" fmla="*/ 453 h 906"/>
                  <a:gd name="T18" fmla="*/ 453 w 906"/>
                  <a:gd name="T19" fmla="*/ 906 h 906"/>
                  <a:gd name="T20" fmla="*/ 906 w 906"/>
                  <a:gd name="T21" fmla="*/ 453 h 906"/>
                  <a:gd name="T22" fmla="*/ 453 w 906"/>
                  <a:gd name="T23" fmla="*/ 0 h 906"/>
                  <a:gd name="T24" fmla="*/ 0 w 906"/>
                  <a:gd name="T25" fmla="*/ 453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637"/>
                    </a:moveTo>
                    <a:lnTo>
                      <a:pt x="453" y="637"/>
                    </a:lnTo>
                    <a:cubicBezTo>
                      <a:pt x="351" y="637"/>
                      <a:pt x="269" y="555"/>
                      <a:pt x="269" y="453"/>
                    </a:cubicBezTo>
                    <a:cubicBezTo>
                      <a:pt x="269" y="351"/>
                      <a:pt x="351" y="268"/>
                      <a:pt x="453" y="268"/>
                    </a:cubicBezTo>
                    <a:cubicBezTo>
                      <a:pt x="555" y="268"/>
                      <a:pt x="638" y="351"/>
                      <a:pt x="638" y="453"/>
                    </a:cubicBezTo>
                    <a:cubicBezTo>
                      <a:pt x="638" y="555"/>
                      <a:pt x="555" y="637"/>
                      <a:pt x="453" y="637"/>
                    </a:cubicBezTo>
                    <a:lnTo>
                      <a:pt x="453" y="637"/>
                    </a:lnTo>
                    <a:close/>
                    <a:moveTo>
                      <a:pt x="0" y="453"/>
                    </a:moveTo>
                    <a:lnTo>
                      <a:pt x="0" y="453"/>
                    </a:lnTo>
                    <a:cubicBezTo>
                      <a:pt x="0" y="703"/>
                      <a:pt x="204" y="906"/>
                      <a:pt x="453" y="906"/>
                    </a:cubicBezTo>
                    <a:cubicBezTo>
                      <a:pt x="703" y="906"/>
                      <a:pt x="906" y="703"/>
                      <a:pt x="906" y="453"/>
                    </a:cubicBezTo>
                    <a:cubicBezTo>
                      <a:pt x="906" y="203"/>
                      <a:pt x="703" y="0"/>
                      <a:pt x="453" y="0"/>
                    </a:cubicBezTo>
                    <a:cubicBezTo>
                      <a:pt x="204" y="0"/>
                      <a:pt x="0" y="203"/>
                      <a:pt x="0" y="453"/>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2" name="Freeform 74">
                <a:extLst>
                  <a:ext uri="{FF2B5EF4-FFF2-40B4-BE49-F238E27FC236}">
                    <a16:creationId xmlns:a16="http://schemas.microsoft.com/office/drawing/2014/main" id="{73F37AF7-2A0B-D75E-227F-F345AFA071F3}"/>
                  </a:ext>
                </a:extLst>
              </p:cNvPr>
              <p:cNvSpPr>
                <a:spLocks/>
              </p:cNvSpPr>
              <p:nvPr/>
            </p:nvSpPr>
            <p:spPr bwMode="auto">
              <a:xfrm>
                <a:off x="1459" y="2687"/>
                <a:ext cx="27" cy="27"/>
              </a:xfrm>
              <a:custGeom>
                <a:avLst/>
                <a:gdLst>
                  <a:gd name="T0" fmla="*/ 162 w 325"/>
                  <a:gd name="T1" fmla="*/ 0 h 325"/>
                  <a:gd name="T2" fmla="*/ 162 w 325"/>
                  <a:gd name="T3" fmla="*/ 0 h 325"/>
                  <a:gd name="T4" fmla="*/ 0 w 325"/>
                  <a:gd name="T5" fmla="*/ 162 h 325"/>
                  <a:gd name="T6" fmla="*/ 162 w 325"/>
                  <a:gd name="T7" fmla="*/ 325 h 325"/>
                  <a:gd name="T8" fmla="*/ 325 w 325"/>
                  <a:gd name="T9" fmla="*/ 162 h 325"/>
                  <a:gd name="T10" fmla="*/ 162 w 325"/>
                  <a:gd name="T11" fmla="*/ 0 h 325"/>
                </a:gdLst>
                <a:ahLst/>
                <a:cxnLst>
                  <a:cxn ang="0">
                    <a:pos x="T0" y="T1"/>
                  </a:cxn>
                  <a:cxn ang="0">
                    <a:pos x="T2" y="T3"/>
                  </a:cxn>
                  <a:cxn ang="0">
                    <a:pos x="T4" y="T5"/>
                  </a:cxn>
                  <a:cxn ang="0">
                    <a:pos x="T6" y="T7"/>
                  </a:cxn>
                  <a:cxn ang="0">
                    <a:pos x="T8" y="T9"/>
                  </a:cxn>
                  <a:cxn ang="0">
                    <a:pos x="T10" y="T11"/>
                  </a:cxn>
                </a:cxnLst>
                <a:rect l="0" t="0" r="r" b="b"/>
                <a:pathLst>
                  <a:path w="325" h="325">
                    <a:moveTo>
                      <a:pt x="162" y="0"/>
                    </a:moveTo>
                    <a:lnTo>
                      <a:pt x="162" y="0"/>
                    </a:lnTo>
                    <a:cubicBezTo>
                      <a:pt x="73" y="0"/>
                      <a:pt x="0" y="73"/>
                      <a:pt x="0" y="162"/>
                    </a:cubicBezTo>
                    <a:cubicBezTo>
                      <a:pt x="0" y="252"/>
                      <a:pt x="73" y="325"/>
                      <a:pt x="162" y="325"/>
                    </a:cubicBezTo>
                    <a:cubicBezTo>
                      <a:pt x="252" y="325"/>
                      <a:pt x="325" y="252"/>
                      <a:pt x="325" y="162"/>
                    </a:cubicBezTo>
                    <a:cubicBezTo>
                      <a:pt x="325" y="73"/>
                      <a:pt x="252" y="0"/>
                      <a:pt x="162"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3" name="Freeform 75">
                <a:extLst>
                  <a:ext uri="{FF2B5EF4-FFF2-40B4-BE49-F238E27FC236}">
                    <a16:creationId xmlns:a16="http://schemas.microsoft.com/office/drawing/2014/main" id="{8A04207B-598C-9FEB-D400-E9BAF2E9D5F5}"/>
                  </a:ext>
                </a:extLst>
              </p:cNvPr>
              <p:cNvSpPr>
                <a:spLocks noEditPoints="1"/>
              </p:cNvSpPr>
              <p:nvPr/>
            </p:nvSpPr>
            <p:spPr bwMode="auto">
              <a:xfrm>
                <a:off x="1437" y="2665"/>
                <a:ext cx="71" cy="71"/>
              </a:xfrm>
              <a:custGeom>
                <a:avLst/>
                <a:gdLst>
                  <a:gd name="T0" fmla="*/ 430 w 861"/>
                  <a:gd name="T1" fmla="*/ 593 h 861"/>
                  <a:gd name="T2" fmla="*/ 430 w 861"/>
                  <a:gd name="T3" fmla="*/ 593 h 861"/>
                  <a:gd name="T4" fmla="*/ 268 w 861"/>
                  <a:gd name="T5" fmla="*/ 430 h 861"/>
                  <a:gd name="T6" fmla="*/ 430 w 861"/>
                  <a:gd name="T7" fmla="*/ 268 h 861"/>
                  <a:gd name="T8" fmla="*/ 593 w 861"/>
                  <a:gd name="T9" fmla="*/ 430 h 861"/>
                  <a:gd name="T10" fmla="*/ 430 w 861"/>
                  <a:gd name="T11" fmla="*/ 593 h 861"/>
                  <a:gd name="T12" fmla="*/ 430 w 861"/>
                  <a:gd name="T13" fmla="*/ 593 h 861"/>
                  <a:gd name="T14" fmla="*/ 430 w 861"/>
                  <a:gd name="T15" fmla="*/ 0 h 861"/>
                  <a:gd name="T16" fmla="*/ 430 w 861"/>
                  <a:gd name="T17" fmla="*/ 0 h 861"/>
                  <a:gd name="T18" fmla="*/ 0 w 861"/>
                  <a:gd name="T19" fmla="*/ 430 h 861"/>
                  <a:gd name="T20" fmla="*/ 430 w 861"/>
                  <a:gd name="T21" fmla="*/ 861 h 861"/>
                  <a:gd name="T22" fmla="*/ 861 w 861"/>
                  <a:gd name="T23" fmla="*/ 430 h 861"/>
                  <a:gd name="T24" fmla="*/ 430 w 861"/>
                  <a:gd name="T25" fmla="*/ 0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0" y="593"/>
                    </a:moveTo>
                    <a:lnTo>
                      <a:pt x="430" y="593"/>
                    </a:lnTo>
                    <a:cubicBezTo>
                      <a:pt x="341" y="593"/>
                      <a:pt x="268" y="520"/>
                      <a:pt x="268" y="430"/>
                    </a:cubicBezTo>
                    <a:cubicBezTo>
                      <a:pt x="268" y="341"/>
                      <a:pt x="341" y="268"/>
                      <a:pt x="430" y="268"/>
                    </a:cubicBezTo>
                    <a:cubicBezTo>
                      <a:pt x="520" y="268"/>
                      <a:pt x="593" y="341"/>
                      <a:pt x="593" y="430"/>
                    </a:cubicBezTo>
                    <a:cubicBezTo>
                      <a:pt x="593" y="520"/>
                      <a:pt x="520" y="593"/>
                      <a:pt x="430" y="593"/>
                    </a:cubicBezTo>
                    <a:lnTo>
                      <a:pt x="430" y="593"/>
                    </a:lnTo>
                    <a:close/>
                    <a:moveTo>
                      <a:pt x="430" y="0"/>
                    </a:moveTo>
                    <a:lnTo>
                      <a:pt x="430" y="0"/>
                    </a:lnTo>
                    <a:cubicBezTo>
                      <a:pt x="193" y="0"/>
                      <a:pt x="0" y="193"/>
                      <a:pt x="0" y="430"/>
                    </a:cubicBezTo>
                    <a:cubicBezTo>
                      <a:pt x="0" y="668"/>
                      <a:pt x="193" y="861"/>
                      <a:pt x="430" y="861"/>
                    </a:cubicBezTo>
                    <a:cubicBezTo>
                      <a:pt x="668" y="861"/>
                      <a:pt x="861" y="668"/>
                      <a:pt x="861" y="430"/>
                    </a:cubicBezTo>
                    <a:cubicBezTo>
                      <a:pt x="861" y="193"/>
                      <a:pt x="668" y="0"/>
                      <a:pt x="430"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4" name="Freeform 76">
                <a:extLst>
                  <a:ext uri="{FF2B5EF4-FFF2-40B4-BE49-F238E27FC236}">
                    <a16:creationId xmlns:a16="http://schemas.microsoft.com/office/drawing/2014/main" id="{13F66694-51B1-292A-F090-7E089CF9A348}"/>
                  </a:ext>
                </a:extLst>
              </p:cNvPr>
              <p:cNvSpPr>
                <a:spLocks/>
              </p:cNvSpPr>
              <p:nvPr/>
            </p:nvSpPr>
            <p:spPr bwMode="auto">
              <a:xfrm>
                <a:off x="3813" y="1328"/>
                <a:ext cx="67" cy="67"/>
              </a:xfrm>
              <a:custGeom>
                <a:avLst/>
                <a:gdLst>
                  <a:gd name="T0" fmla="*/ 404 w 808"/>
                  <a:gd name="T1" fmla="*/ 808 h 808"/>
                  <a:gd name="T2" fmla="*/ 404 w 808"/>
                  <a:gd name="T3" fmla="*/ 808 h 808"/>
                  <a:gd name="T4" fmla="*/ 808 w 808"/>
                  <a:gd name="T5" fmla="*/ 404 h 808"/>
                  <a:gd name="T6" fmla="*/ 404 w 808"/>
                  <a:gd name="T7" fmla="*/ 0 h 808"/>
                  <a:gd name="T8" fmla="*/ 0 w 808"/>
                  <a:gd name="T9" fmla="*/ 404 h 808"/>
                  <a:gd name="T10" fmla="*/ 404 w 808"/>
                  <a:gd name="T11" fmla="*/ 808 h 808"/>
                </a:gdLst>
                <a:ahLst/>
                <a:cxnLst>
                  <a:cxn ang="0">
                    <a:pos x="T0" y="T1"/>
                  </a:cxn>
                  <a:cxn ang="0">
                    <a:pos x="T2" y="T3"/>
                  </a:cxn>
                  <a:cxn ang="0">
                    <a:pos x="T4" y="T5"/>
                  </a:cxn>
                  <a:cxn ang="0">
                    <a:pos x="T6" y="T7"/>
                  </a:cxn>
                  <a:cxn ang="0">
                    <a:pos x="T8" y="T9"/>
                  </a:cxn>
                  <a:cxn ang="0">
                    <a:pos x="T10" y="T11"/>
                  </a:cxn>
                </a:cxnLst>
                <a:rect l="0" t="0" r="r" b="b"/>
                <a:pathLst>
                  <a:path w="808" h="808">
                    <a:moveTo>
                      <a:pt x="404" y="808"/>
                    </a:moveTo>
                    <a:lnTo>
                      <a:pt x="404" y="808"/>
                    </a:lnTo>
                    <a:cubicBezTo>
                      <a:pt x="627" y="808"/>
                      <a:pt x="808" y="627"/>
                      <a:pt x="808" y="404"/>
                    </a:cubicBezTo>
                    <a:cubicBezTo>
                      <a:pt x="808" y="181"/>
                      <a:pt x="627" y="0"/>
                      <a:pt x="404" y="0"/>
                    </a:cubicBezTo>
                    <a:cubicBezTo>
                      <a:pt x="181" y="0"/>
                      <a:pt x="0" y="181"/>
                      <a:pt x="0" y="404"/>
                    </a:cubicBezTo>
                    <a:cubicBezTo>
                      <a:pt x="0" y="627"/>
                      <a:pt x="181" y="808"/>
                      <a:pt x="404" y="80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5" name="Freeform 77">
                <a:extLst>
                  <a:ext uri="{FF2B5EF4-FFF2-40B4-BE49-F238E27FC236}">
                    <a16:creationId xmlns:a16="http://schemas.microsoft.com/office/drawing/2014/main" id="{8B5F6158-B6A6-8215-2D46-930519AAB2F7}"/>
                  </a:ext>
                </a:extLst>
              </p:cNvPr>
              <p:cNvSpPr>
                <a:spLocks noEditPoints="1"/>
              </p:cNvSpPr>
              <p:nvPr/>
            </p:nvSpPr>
            <p:spPr bwMode="auto">
              <a:xfrm>
                <a:off x="3791" y="1306"/>
                <a:ext cx="111" cy="111"/>
              </a:xfrm>
              <a:custGeom>
                <a:avLst/>
                <a:gdLst>
                  <a:gd name="T0" fmla="*/ 672 w 1344"/>
                  <a:gd name="T1" fmla="*/ 268 h 1344"/>
                  <a:gd name="T2" fmla="*/ 672 w 1344"/>
                  <a:gd name="T3" fmla="*/ 268 h 1344"/>
                  <a:gd name="T4" fmla="*/ 1076 w 1344"/>
                  <a:gd name="T5" fmla="*/ 672 h 1344"/>
                  <a:gd name="T6" fmla="*/ 672 w 1344"/>
                  <a:gd name="T7" fmla="*/ 1076 h 1344"/>
                  <a:gd name="T8" fmla="*/ 268 w 1344"/>
                  <a:gd name="T9" fmla="*/ 672 h 1344"/>
                  <a:gd name="T10" fmla="*/ 672 w 1344"/>
                  <a:gd name="T11" fmla="*/ 268 h 1344"/>
                  <a:gd name="T12" fmla="*/ 672 w 1344"/>
                  <a:gd name="T13" fmla="*/ 268 h 1344"/>
                  <a:gd name="T14" fmla="*/ 672 w 1344"/>
                  <a:gd name="T15" fmla="*/ 1344 h 1344"/>
                  <a:gd name="T16" fmla="*/ 672 w 1344"/>
                  <a:gd name="T17" fmla="*/ 1344 h 1344"/>
                  <a:gd name="T18" fmla="*/ 1344 w 1344"/>
                  <a:gd name="T19" fmla="*/ 672 h 1344"/>
                  <a:gd name="T20" fmla="*/ 672 w 1344"/>
                  <a:gd name="T21" fmla="*/ 0 h 1344"/>
                  <a:gd name="T22" fmla="*/ 0 w 1344"/>
                  <a:gd name="T23" fmla="*/ 672 h 1344"/>
                  <a:gd name="T24" fmla="*/ 672 w 1344"/>
                  <a:gd name="T25" fmla="*/ 1344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44" h="1344">
                    <a:moveTo>
                      <a:pt x="672" y="268"/>
                    </a:moveTo>
                    <a:lnTo>
                      <a:pt x="672" y="268"/>
                    </a:lnTo>
                    <a:cubicBezTo>
                      <a:pt x="895" y="268"/>
                      <a:pt x="1076" y="449"/>
                      <a:pt x="1076" y="672"/>
                    </a:cubicBezTo>
                    <a:cubicBezTo>
                      <a:pt x="1076" y="895"/>
                      <a:pt x="895" y="1076"/>
                      <a:pt x="672" y="1076"/>
                    </a:cubicBezTo>
                    <a:cubicBezTo>
                      <a:pt x="449" y="1076"/>
                      <a:pt x="268" y="895"/>
                      <a:pt x="268" y="672"/>
                    </a:cubicBezTo>
                    <a:cubicBezTo>
                      <a:pt x="268" y="449"/>
                      <a:pt x="449" y="268"/>
                      <a:pt x="672" y="268"/>
                    </a:cubicBezTo>
                    <a:lnTo>
                      <a:pt x="672" y="268"/>
                    </a:lnTo>
                    <a:close/>
                    <a:moveTo>
                      <a:pt x="672" y="1344"/>
                    </a:moveTo>
                    <a:lnTo>
                      <a:pt x="672" y="1344"/>
                    </a:lnTo>
                    <a:cubicBezTo>
                      <a:pt x="1043" y="1344"/>
                      <a:pt x="1344" y="1043"/>
                      <a:pt x="1344" y="672"/>
                    </a:cubicBezTo>
                    <a:cubicBezTo>
                      <a:pt x="1344" y="301"/>
                      <a:pt x="1043" y="0"/>
                      <a:pt x="672" y="0"/>
                    </a:cubicBezTo>
                    <a:cubicBezTo>
                      <a:pt x="301" y="0"/>
                      <a:pt x="0" y="301"/>
                      <a:pt x="0" y="672"/>
                    </a:cubicBezTo>
                    <a:cubicBezTo>
                      <a:pt x="0" y="1043"/>
                      <a:pt x="301" y="1344"/>
                      <a:pt x="672" y="134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6" name="Freeform 78">
                <a:extLst>
                  <a:ext uri="{FF2B5EF4-FFF2-40B4-BE49-F238E27FC236}">
                    <a16:creationId xmlns:a16="http://schemas.microsoft.com/office/drawing/2014/main" id="{869BF07B-E79F-C0B8-001C-6D23936334D8}"/>
                  </a:ext>
                </a:extLst>
              </p:cNvPr>
              <p:cNvSpPr>
                <a:spLocks/>
              </p:cNvSpPr>
              <p:nvPr/>
            </p:nvSpPr>
            <p:spPr bwMode="auto">
              <a:xfrm>
                <a:off x="3558" y="3487"/>
                <a:ext cx="51" cy="50"/>
              </a:xfrm>
              <a:custGeom>
                <a:avLst/>
                <a:gdLst>
                  <a:gd name="T0" fmla="*/ 306 w 613"/>
                  <a:gd name="T1" fmla="*/ 614 h 614"/>
                  <a:gd name="T2" fmla="*/ 306 w 613"/>
                  <a:gd name="T3" fmla="*/ 614 h 614"/>
                  <a:gd name="T4" fmla="*/ 613 w 613"/>
                  <a:gd name="T5" fmla="*/ 307 h 614"/>
                  <a:gd name="T6" fmla="*/ 306 w 613"/>
                  <a:gd name="T7" fmla="*/ 0 h 614"/>
                  <a:gd name="T8" fmla="*/ 0 w 613"/>
                  <a:gd name="T9" fmla="*/ 307 h 614"/>
                  <a:gd name="T10" fmla="*/ 306 w 613"/>
                  <a:gd name="T11" fmla="*/ 614 h 614"/>
                </a:gdLst>
                <a:ahLst/>
                <a:cxnLst>
                  <a:cxn ang="0">
                    <a:pos x="T0" y="T1"/>
                  </a:cxn>
                  <a:cxn ang="0">
                    <a:pos x="T2" y="T3"/>
                  </a:cxn>
                  <a:cxn ang="0">
                    <a:pos x="T4" y="T5"/>
                  </a:cxn>
                  <a:cxn ang="0">
                    <a:pos x="T6" y="T7"/>
                  </a:cxn>
                  <a:cxn ang="0">
                    <a:pos x="T8" y="T9"/>
                  </a:cxn>
                  <a:cxn ang="0">
                    <a:pos x="T10" y="T11"/>
                  </a:cxn>
                </a:cxnLst>
                <a:rect l="0" t="0" r="r" b="b"/>
                <a:pathLst>
                  <a:path w="613" h="614">
                    <a:moveTo>
                      <a:pt x="306" y="614"/>
                    </a:moveTo>
                    <a:lnTo>
                      <a:pt x="306" y="614"/>
                    </a:lnTo>
                    <a:cubicBezTo>
                      <a:pt x="475" y="614"/>
                      <a:pt x="613" y="476"/>
                      <a:pt x="613" y="307"/>
                    </a:cubicBezTo>
                    <a:cubicBezTo>
                      <a:pt x="613" y="138"/>
                      <a:pt x="475" y="0"/>
                      <a:pt x="306" y="0"/>
                    </a:cubicBezTo>
                    <a:cubicBezTo>
                      <a:pt x="137" y="0"/>
                      <a:pt x="0" y="138"/>
                      <a:pt x="0" y="307"/>
                    </a:cubicBezTo>
                    <a:cubicBezTo>
                      <a:pt x="0" y="476"/>
                      <a:pt x="137" y="614"/>
                      <a:pt x="306" y="61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7" name="Freeform 79">
                <a:extLst>
                  <a:ext uri="{FF2B5EF4-FFF2-40B4-BE49-F238E27FC236}">
                    <a16:creationId xmlns:a16="http://schemas.microsoft.com/office/drawing/2014/main" id="{7DA1F3F5-5AEE-FAF9-928A-553C873C3080}"/>
                  </a:ext>
                </a:extLst>
              </p:cNvPr>
              <p:cNvSpPr>
                <a:spLocks noEditPoints="1"/>
              </p:cNvSpPr>
              <p:nvPr/>
            </p:nvSpPr>
            <p:spPr bwMode="auto">
              <a:xfrm>
                <a:off x="3536" y="3464"/>
                <a:ext cx="95" cy="96"/>
              </a:xfrm>
              <a:custGeom>
                <a:avLst/>
                <a:gdLst>
                  <a:gd name="T0" fmla="*/ 575 w 1150"/>
                  <a:gd name="T1" fmla="*/ 268 h 1150"/>
                  <a:gd name="T2" fmla="*/ 575 w 1150"/>
                  <a:gd name="T3" fmla="*/ 268 h 1150"/>
                  <a:gd name="T4" fmla="*/ 882 w 1150"/>
                  <a:gd name="T5" fmla="*/ 575 h 1150"/>
                  <a:gd name="T6" fmla="*/ 575 w 1150"/>
                  <a:gd name="T7" fmla="*/ 882 h 1150"/>
                  <a:gd name="T8" fmla="*/ 269 w 1150"/>
                  <a:gd name="T9" fmla="*/ 575 h 1150"/>
                  <a:gd name="T10" fmla="*/ 575 w 1150"/>
                  <a:gd name="T11" fmla="*/ 268 h 1150"/>
                  <a:gd name="T12" fmla="*/ 575 w 1150"/>
                  <a:gd name="T13" fmla="*/ 268 h 1150"/>
                  <a:gd name="T14" fmla="*/ 0 w 1150"/>
                  <a:gd name="T15" fmla="*/ 575 h 1150"/>
                  <a:gd name="T16" fmla="*/ 0 w 1150"/>
                  <a:gd name="T17" fmla="*/ 575 h 1150"/>
                  <a:gd name="T18" fmla="*/ 575 w 1150"/>
                  <a:gd name="T19" fmla="*/ 1150 h 1150"/>
                  <a:gd name="T20" fmla="*/ 1150 w 1150"/>
                  <a:gd name="T21" fmla="*/ 575 h 1150"/>
                  <a:gd name="T22" fmla="*/ 575 w 1150"/>
                  <a:gd name="T23" fmla="*/ 0 h 1150"/>
                  <a:gd name="T24" fmla="*/ 0 w 1150"/>
                  <a:gd name="T25" fmla="*/ 575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0" h="1150">
                    <a:moveTo>
                      <a:pt x="575" y="268"/>
                    </a:moveTo>
                    <a:lnTo>
                      <a:pt x="575" y="268"/>
                    </a:lnTo>
                    <a:cubicBezTo>
                      <a:pt x="744" y="268"/>
                      <a:pt x="882" y="406"/>
                      <a:pt x="882" y="575"/>
                    </a:cubicBezTo>
                    <a:cubicBezTo>
                      <a:pt x="882" y="744"/>
                      <a:pt x="744" y="882"/>
                      <a:pt x="575" y="882"/>
                    </a:cubicBezTo>
                    <a:cubicBezTo>
                      <a:pt x="406" y="882"/>
                      <a:pt x="269" y="744"/>
                      <a:pt x="269" y="575"/>
                    </a:cubicBezTo>
                    <a:cubicBezTo>
                      <a:pt x="269" y="406"/>
                      <a:pt x="406" y="268"/>
                      <a:pt x="575" y="268"/>
                    </a:cubicBezTo>
                    <a:lnTo>
                      <a:pt x="575" y="268"/>
                    </a:lnTo>
                    <a:close/>
                    <a:moveTo>
                      <a:pt x="0" y="575"/>
                    </a:moveTo>
                    <a:lnTo>
                      <a:pt x="0" y="575"/>
                    </a:lnTo>
                    <a:cubicBezTo>
                      <a:pt x="0" y="892"/>
                      <a:pt x="258" y="1150"/>
                      <a:pt x="575" y="1150"/>
                    </a:cubicBezTo>
                    <a:cubicBezTo>
                      <a:pt x="892" y="1150"/>
                      <a:pt x="1150" y="892"/>
                      <a:pt x="1150" y="575"/>
                    </a:cubicBezTo>
                    <a:cubicBezTo>
                      <a:pt x="1150" y="258"/>
                      <a:pt x="892" y="0"/>
                      <a:pt x="575" y="0"/>
                    </a:cubicBezTo>
                    <a:cubicBezTo>
                      <a:pt x="258" y="0"/>
                      <a:pt x="0" y="258"/>
                      <a:pt x="0" y="575"/>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8" name="Freeform 80">
                <a:extLst>
                  <a:ext uri="{FF2B5EF4-FFF2-40B4-BE49-F238E27FC236}">
                    <a16:creationId xmlns:a16="http://schemas.microsoft.com/office/drawing/2014/main" id="{43DA1C6C-1090-B32A-64A0-9C0381A3E1CD}"/>
                  </a:ext>
                </a:extLst>
              </p:cNvPr>
              <p:cNvSpPr>
                <a:spLocks/>
              </p:cNvSpPr>
              <p:nvPr/>
            </p:nvSpPr>
            <p:spPr bwMode="auto">
              <a:xfrm>
                <a:off x="1576" y="2916"/>
                <a:ext cx="27" cy="27"/>
              </a:xfrm>
              <a:custGeom>
                <a:avLst/>
                <a:gdLst>
                  <a:gd name="T0" fmla="*/ 162 w 324"/>
                  <a:gd name="T1" fmla="*/ 0 h 325"/>
                  <a:gd name="T2" fmla="*/ 162 w 324"/>
                  <a:gd name="T3" fmla="*/ 0 h 325"/>
                  <a:gd name="T4" fmla="*/ 0 w 324"/>
                  <a:gd name="T5" fmla="*/ 162 h 325"/>
                  <a:gd name="T6" fmla="*/ 162 w 324"/>
                  <a:gd name="T7" fmla="*/ 325 h 325"/>
                  <a:gd name="T8" fmla="*/ 324 w 324"/>
                  <a:gd name="T9" fmla="*/ 162 h 325"/>
                  <a:gd name="T10" fmla="*/ 162 w 324"/>
                  <a:gd name="T11" fmla="*/ 0 h 325"/>
                </a:gdLst>
                <a:ahLst/>
                <a:cxnLst>
                  <a:cxn ang="0">
                    <a:pos x="T0" y="T1"/>
                  </a:cxn>
                  <a:cxn ang="0">
                    <a:pos x="T2" y="T3"/>
                  </a:cxn>
                  <a:cxn ang="0">
                    <a:pos x="T4" y="T5"/>
                  </a:cxn>
                  <a:cxn ang="0">
                    <a:pos x="T6" y="T7"/>
                  </a:cxn>
                  <a:cxn ang="0">
                    <a:pos x="T8" y="T9"/>
                  </a:cxn>
                  <a:cxn ang="0">
                    <a:pos x="T10" y="T11"/>
                  </a:cxn>
                </a:cxnLst>
                <a:rect l="0" t="0" r="r" b="b"/>
                <a:pathLst>
                  <a:path w="324" h="325">
                    <a:moveTo>
                      <a:pt x="162" y="0"/>
                    </a:moveTo>
                    <a:lnTo>
                      <a:pt x="162" y="0"/>
                    </a:lnTo>
                    <a:cubicBezTo>
                      <a:pt x="72" y="0"/>
                      <a:pt x="0" y="73"/>
                      <a:pt x="0" y="162"/>
                    </a:cubicBezTo>
                    <a:cubicBezTo>
                      <a:pt x="0" y="252"/>
                      <a:pt x="72" y="325"/>
                      <a:pt x="162" y="325"/>
                    </a:cubicBezTo>
                    <a:cubicBezTo>
                      <a:pt x="252" y="325"/>
                      <a:pt x="324" y="252"/>
                      <a:pt x="324" y="162"/>
                    </a:cubicBezTo>
                    <a:cubicBezTo>
                      <a:pt x="324" y="73"/>
                      <a:pt x="252" y="0"/>
                      <a:pt x="162"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89" name="Freeform 81">
                <a:extLst>
                  <a:ext uri="{FF2B5EF4-FFF2-40B4-BE49-F238E27FC236}">
                    <a16:creationId xmlns:a16="http://schemas.microsoft.com/office/drawing/2014/main" id="{FA45A943-E2F7-C381-A6EE-D38287423216}"/>
                  </a:ext>
                </a:extLst>
              </p:cNvPr>
              <p:cNvSpPr>
                <a:spLocks noEditPoints="1"/>
              </p:cNvSpPr>
              <p:nvPr/>
            </p:nvSpPr>
            <p:spPr bwMode="auto">
              <a:xfrm>
                <a:off x="1554" y="2894"/>
                <a:ext cx="71" cy="71"/>
              </a:xfrm>
              <a:custGeom>
                <a:avLst/>
                <a:gdLst>
                  <a:gd name="T0" fmla="*/ 431 w 862"/>
                  <a:gd name="T1" fmla="*/ 594 h 862"/>
                  <a:gd name="T2" fmla="*/ 431 w 862"/>
                  <a:gd name="T3" fmla="*/ 594 h 862"/>
                  <a:gd name="T4" fmla="*/ 269 w 862"/>
                  <a:gd name="T5" fmla="*/ 431 h 862"/>
                  <a:gd name="T6" fmla="*/ 431 w 862"/>
                  <a:gd name="T7" fmla="*/ 269 h 862"/>
                  <a:gd name="T8" fmla="*/ 593 w 862"/>
                  <a:gd name="T9" fmla="*/ 431 h 862"/>
                  <a:gd name="T10" fmla="*/ 431 w 862"/>
                  <a:gd name="T11" fmla="*/ 594 h 862"/>
                  <a:gd name="T12" fmla="*/ 431 w 862"/>
                  <a:gd name="T13" fmla="*/ 594 h 862"/>
                  <a:gd name="T14" fmla="*/ 862 w 862"/>
                  <a:gd name="T15" fmla="*/ 431 h 862"/>
                  <a:gd name="T16" fmla="*/ 862 w 862"/>
                  <a:gd name="T17" fmla="*/ 431 h 862"/>
                  <a:gd name="T18" fmla="*/ 431 w 862"/>
                  <a:gd name="T19" fmla="*/ 0 h 862"/>
                  <a:gd name="T20" fmla="*/ 0 w 862"/>
                  <a:gd name="T21" fmla="*/ 431 h 862"/>
                  <a:gd name="T22" fmla="*/ 431 w 862"/>
                  <a:gd name="T23" fmla="*/ 862 h 862"/>
                  <a:gd name="T24" fmla="*/ 862 w 862"/>
                  <a:gd name="T25" fmla="*/ 431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2">
                    <a:moveTo>
                      <a:pt x="431" y="594"/>
                    </a:moveTo>
                    <a:lnTo>
                      <a:pt x="431" y="594"/>
                    </a:lnTo>
                    <a:cubicBezTo>
                      <a:pt x="341" y="594"/>
                      <a:pt x="269" y="521"/>
                      <a:pt x="269" y="431"/>
                    </a:cubicBezTo>
                    <a:cubicBezTo>
                      <a:pt x="269" y="342"/>
                      <a:pt x="341" y="269"/>
                      <a:pt x="431" y="269"/>
                    </a:cubicBezTo>
                    <a:cubicBezTo>
                      <a:pt x="521" y="269"/>
                      <a:pt x="593" y="342"/>
                      <a:pt x="593" y="431"/>
                    </a:cubicBezTo>
                    <a:cubicBezTo>
                      <a:pt x="593" y="521"/>
                      <a:pt x="521" y="594"/>
                      <a:pt x="431" y="594"/>
                    </a:cubicBezTo>
                    <a:lnTo>
                      <a:pt x="431" y="594"/>
                    </a:lnTo>
                    <a:close/>
                    <a:moveTo>
                      <a:pt x="862" y="431"/>
                    </a:moveTo>
                    <a:lnTo>
                      <a:pt x="862" y="431"/>
                    </a:lnTo>
                    <a:cubicBezTo>
                      <a:pt x="862" y="194"/>
                      <a:pt x="669" y="0"/>
                      <a:pt x="431" y="0"/>
                    </a:cubicBezTo>
                    <a:cubicBezTo>
                      <a:pt x="194" y="0"/>
                      <a:pt x="0" y="194"/>
                      <a:pt x="0" y="431"/>
                    </a:cubicBezTo>
                    <a:cubicBezTo>
                      <a:pt x="0" y="669"/>
                      <a:pt x="194" y="862"/>
                      <a:pt x="431" y="862"/>
                    </a:cubicBezTo>
                    <a:cubicBezTo>
                      <a:pt x="669" y="862"/>
                      <a:pt x="862" y="669"/>
                      <a:pt x="862" y="43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0" name="Freeform 82">
                <a:extLst>
                  <a:ext uri="{FF2B5EF4-FFF2-40B4-BE49-F238E27FC236}">
                    <a16:creationId xmlns:a16="http://schemas.microsoft.com/office/drawing/2014/main" id="{19C0DD6A-08FD-7F7B-304D-8BEA014ABD3B}"/>
                  </a:ext>
                </a:extLst>
              </p:cNvPr>
              <p:cNvSpPr>
                <a:spLocks/>
              </p:cNvSpPr>
              <p:nvPr/>
            </p:nvSpPr>
            <p:spPr bwMode="auto">
              <a:xfrm>
                <a:off x="2502" y="3676"/>
                <a:ext cx="52" cy="53"/>
              </a:xfrm>
              <a:custGeom>
                <a:avLst/>
                <a:gdLst>
                  <a:gd name="T0" fmla="*/ 317 w 633"/>
                  <a:gd name="T1" fmla="*/ 0 h 634"/>
                  <a:gd name="T2" fmla="*/ 317 w 633"/>
                  <a:gd name="T3" fmla="*/ 0 h 634"/>
                  <a:gd name="T4" fmla="*/ 0 w 633"/>
                  <a:gd name="T5" fmla="*/ 317 h 634"/>
                  <a:gd name="T6" fmla="*/ 317 w 633"/>
                  <a:gd name="T7" fmla="*/ 634 h 634"/>
                  <a:gd name="T8" fmla="*/ 633 w 633"/>
                  <a:gd name="T9" fmla="*/ 317 h 634"/>
                  <a:gd name="T10" fmla="*/ 317 w 633"/>
                  <a:gd name="T11" fmla="*/ 0 h 634"/>
                </a:gdLst>
                <a:ahLst/>
                <a:cxnLst>
                  <a:cxn ang="0">
                    <a:pos x="T0" y="T1"/>
                  </a:cxn>
                  <a:cxn ang="0">
                    <a:pos x="T2" y="T3"/>
                  </a:cxn>
                  <a:cxn ang="0">
                    <a:pos x="T4" y="T5"/>
                  </a:cxn>
                  <a:cxn ang="0">
                    <a:pos x="T6" y="T7"/>
                  </a:cxn>
                  <a:cxn ang="0">
                    <a:pos x="T8" y="T9"/>
                  </a:cxn>
                  <a:cxn ang="0">
                    <a:pos x="T10" y="T11"/>
                  </a:cxn>
                </a:cxnLst>
                <a:rect l="0" t="0" r="r" b="b"/>
                <a:pathLst>
                  <a:path w="633" h="634">
                    <a:moveTo>
                      <a:pt x="317" y="0"/>
                    </a:moveTo>
                    <a:lnTo>
                      <a:pt x="317" y="0"/>
                    </a:lnTo>
                    <a:cubicBezTo>
                      <a:pt x="142" y="0"/>
                      <a:pt x="0" y="142"/>
                      <a:pt x="0" y="317"/>
                    </a:cubicBezTo>
                    <a:cubicBezTo>
                      <a:pt x="0" y="492"/>
                      <a:pt x="142" y="634"/>
                      <a:pt x="317" y="634"/>
                    </a:cubicBezTo>
                    <a:cubicBezTo>
                      <a:pt x="491" y="634"/>
                      <a:pt x="633" y="492"/>
                      <a:pt x="633" y="317"/>
                    </a:cubicBezTo>
                    <a:cubicBezTo>
                      <a:pt x="633" y="142"/>
                      <a:pt x="491" y="0"/>
                      <a:pt x="317"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1" name="Freeform 83">
                <a:extLst>
                  <a:ext uri="{FF2B5EF4-FFF2-40B4-BE49-F238E27FC236}">
                    <a16:creationId xmlns:a16="http://schemas.microsoft.com/office/drawing/2014/main" id="{04942147-1638-48F7-DCAB-211F04094E27}"/>
                  </a:ext>
                </a:extLst>
              </p:cNvPr>
              <p:cNvSpPr>
                <a:spLocks noEditPoints="1"/>
              </p:cNvSpPr>
              <p:nvPr/>
            </p:nvSpPr>
            <p:spPr bwMode="auto">
              <a:xfrm>
                <a:off x="2480" y="3654"/>
                <a:ext cx="97" cy="97"/>
              </a:xfrm>
              <a:custGeom>
                <a:avLst/>
                <a:gdLst>
                  <a:gd name="T0" fmla="*/ 586 w 1171"/>
                  <a:gd name="T1" fmla="*/ 902 h 1170"/>
                  <a:gd name="T2" fmla="*/ 586 w 1171"/>
                  <a:gd name="T3" fmla="*/ 902 h 1170"/>
                  <a:gd name="T4" fmla="*/ 269 w 1171"/>
                  <a:gd name="T5" fmla="*/ 585 h 1170"/>
                  <a:gd name="T6" fmla="*/ 586 w 1171"/>
                  <a:gd name="T7" fmla="*/ 268 h 1170"/>
                  <a:gd name="T8" fmla="*/ 902 w 1171"/>
                  <a:gd name="T9" fmla="*/ 585 h 1170"/>
                  <a:gd name="T10" fmla="*/ 586 w 1171"/>
                  <a:gd name="T11" fmla="*/ 902 h 1170"/>
                  <a:gd name="T12" fmla="*/ 586 w 1171"/>
                  <a:gd name="T13" fmla="*/ 902 h 1170"/>
                  <a:gd name="T14" fmla="*/ 1171 w 1171"/>
                  <a:gd name="T15" fmla="*/ 585 h 1170"/>
                  <a:gd name="T16" fmla="*/ 1171 w 1171"/>
                  <a:gd name="T17" fmla="*/ 585 h 1170"/>
                  <a:gd name="T18" fmla="*/ 586 w 1171"/>
                  <a:gd name="T19" fmla="*/ 0 h 1170"/>
                  <a:gd name="T20" fmla="*/ 0 w 1171"/>
                  <a:gd name="T21" fmla="*/ 585 h 1170"/>
                  <a:gd name="T22" fmla="*/ 586 w 1171"/>
                  <a:gd name="T23" fmla="*/ 1170 h 1170"/>
                  <a:gd name="T24" fmla="*/ 1171 w 1171"/>
                  <a:gd name="T25" fmla="*/ 585 h 1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71" h="1170">
                    <a:moveTo>
                      <a:pt x="586" y="902"/>
                    </a:moveTo>
                    <a:lnTo>
                      <a:pt x="586" y="902"/>
                    </a:lnTo>
                    <a:cubicBezTo>
                      <a:pt x="411" y="902"/>
                      <a:pt x="269" y="760"/>
                      <a:pt x="269" y="585"/>
                    </a:cubicBezTo>
                    <a:cubicBezTo>
                      <a:pt x="269" y="410"/>
                      <a:pt x="411" y="268"/>
                      <a:pt x="586" y="268"/>
                    </a:cubicBezTo>
                    <a:cubicBezTo>
                      <a:pt x="760" y="268"/>
                      <a:pt x="902" y="410"/>
                      <a:pt x="902" y="585"/>
                    </a:cubicBezTo>
                    <a:cubicBezTo>
                      <a:pt x="902" y="760"/>
                      <a:pt x="760" y="902"/>
                      <a:pt x="586" y="902"/>
                    </a:cubicBezTo>
                    <a:lnTo>
                      <a:pt x="586" y="902"/>
                    </a:lnTo>
                    <a:close/>
                    <a:moveTo>
                      <a:pt x="1171" y="585"/>
                    </a:moveTo>
                    <a:lnTo>
                      <a:pt x="1171" y="585"/>
                    </a:lnTo>
                    <a:cubicBezTo>
                      <a:pt x="1171" y="262"/>
                      <a:pt x="908" y="0"/>
                      <a:pt x="586" y="0"/>
                    </a:cubicBezTo>
                    <a:cubicBezTo>
                      <a:pt x="263" y="0"/>
                      <a:pt x="0" y="262"/>
                      <a:pt x="0" y="585"/>
                    </a:cubicBezTo>
                    <a:cubicBezTo>
                      <a:pt x="0" y="908"/>
                      <a:pt x="263" y="1170"/>
                      <a:pt x="586" y="1170"/>
                    </a:cubicBezTo>
                    <a:cubicBezTo>
                      <a:pt x="908" y="1170"/>
                      <a:pt x="1171" y="908"/>
                      <a:pt x="1171" y="585"/>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2" name="Freeform 84">
                <a:extLst>
                  <a:ext uri="{FF2B5EF4-FFF2-40B4-BE49-F238E27FC236}">
                    <a16:creationId xmlns:a16="http://schemas.microsoft.com/office/drawing/2014/main" id="{16BD9F3A-D87C-2119-1C8B-CC2BC4AA0332}"/>
                  </a:ext>
                </a:extLst>
              </p:cNvPr>
              <p:cNvSpPr>
                <a:spLocks/>
              </p:cNvSpPr>
              <p:nvPr/>
            </p:nvSpPr>
            <p:spPr bwMode="auto">
              <a:xfrm>
                <a:off x="3035" y="3571"/>
                <a:ext cx="56" cy="56"/>
              </a:xfrm>
              <a:custGeom>
                <a:avLst/>
                <a:gdLst>
                  <a:gd name="T0" fmla="*/ 340 w 681"/>
                  <a:gd name="T1" fmla="*/ 0 h 682"/>
                  <a:gd name="T2" fmla="*/ 340 w 681"/>
                  <a:gd name="T3" fmla="*/ 0 h 682"/>
                  <a:gd name="T4" fmla="*/ 0 w 681"/>
                  <a:gd name="T5" fmla="*/ 341 h 682"/>
                  <a:gd name="T6" fmla="*/ 340 w 681"/>
                  <a:gd name="T7" fmla="*/ 682 h 682"/>
                  <a:gd name="T8" fmla="*/ 681 w 681"/>
                  <a:gd name="T9" fmla="*/ 341 h 682"/>
                  <a:gd name="T10" fmla="*/ 340 w 681"/>
                  <a:gd name="T11" fmla="*/ 0 h 682"/>
                </a:gdLst>
                <a:ahLst/>
                <a:cxnLst>
                  <a:cxn ang="0">
                    <a:pos x="T0" y="T1"/>
                  </a:cxn>
                  <a:cxn ang="0">
                    <a:pos x="T2" y="T3"/>
                  </a:cxn>
                  <a:cxn ang="0">
                    <a:pos x="T4" y="T5"/>
                  </a:cxn>
                  <a:cxn ang="0">
                    <a:pos x="T6" y="T7"/>
                  </a:cxn>
                  <a:cxn ang="0">
                    <a:pos x="T8" y="T9"/>
                  </a:cxn>
                  <a:cxn ang="0">
                    <a:pos x="T10" y="T11"/>
                  </a:cxn>
                </a:cxnLst>
                <a:rect l="0" t="0" r="r" b="b"/>
                <a:pathLst>
                  <a:path w="681" h="682">
                    <a:moveTo>
                      <a:pt x="340" y="0"/>
                    </a:moveTo>
                    <a:lnTo>
                      <a:pt x="340" y="0"/>
                    </a:lnTo>
                    <a:cubicBezTo>
                      <a:pt x="153" y="0"/>
                      <a:pt x="0" y="153"/>
                      <a:pt x="0" y="341"/>
                    </a:cubicBezTo>
                    <a:cubicBezTo>
                      <a:pt x="0" y="529"/>
                      <a:pt x="153" y="682"/>
                      <a:pt x="340" y="682"/>
                    </a:cubicBezTo>
                    <a:cubicBezTo>
                      <a:pt x="528" y="682"/>
                      <a:pt x="681" y="529"/>
                      <a:pt x="681" y="341"/>
                    </a:cubicBezTo>
                    <a:cubicBezTo>
                      <a:pt x="681" y="153"/>
                      <a:pt x="528" y="0"/>
                      <a:pt x="34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3" name="Freeform 85">
                <a:extLst>
                  <a:ext uri="{FF2B5EF4-FFF2-40B4-BE49-F238E27FC236}">
                    <a16:creationId xmlns:a16="http://schemas.microsoft.com/office/drawing/2014/main" id="{848576DB-8757-604E-E37F-7F5539E1EF87}"/>
                  </a:ext>
                </a:extLst>
              </p:cNvPr>
              <p:cNvSpPr>
                <a:spLocks noEditPoints="1"/>
              </p:cNvSpPr>
              <p:nvPr/>
            </p:nvSpPr>
            <p:spPr bwMode="auto">
              <a:xfrm>
                <a:off x="3012" y="3549"/>
                <a:ext cx="101" cy="100"/>
              </a:xfrm>
              <a:custGeom>
                <a:avLst/>
                <a:gdLst>
                  <a:gd name="T0" fmla="*/ 609 w 1218"/>
                  <a:gd name="T1" fmla="*/ 950 h 1218"/>
                  <a:gd name="T2" fmla="*/ 609 w 1218"/>
                  <a:gd name="T3" fmla="*/ 950 h 1218"/>
                  <a:gd name="T4" fmla="*/ 269 w 1218"/>
                  <a:gd name="T5" fmla="*/ 609 h 1218"/>
                  <a:gd name="T6" fmla="*/ 609 w 1218"/>
                  <a:gd name="T7" fmla="*/ 268 h 1218"/>
                  <a:gd name="T8" fmla="*/ 950 w 1218"/>
                  <a:gd name="T9" fmla="*/ 609 h 1218"/>
                  <a:gd name="T10" fmla="*/ 609 w 1218"/>
                  <a:gd name="T11" fmla="*/ 950 h 1218"/>
                  <a:gd name="T12" fmla="*/ 609 w 1218"/>
                  <a:gd name="T13" fmla="*/ 950 h 1218"/>
                  <a:gd name="T14" fmla="*/ 609 w 1218"/>
                  <a:gd name="T15" fmla="*/ 0 h 1218"/>
                  <a:gd name="T16" fmla="*/ 609 w 1218"/>
                  <a:gd name="T17" fmla="*/ 0 h 1218"/>
                  <a:gd name="T18" fmla="*/ 0 w 1218"/>
                  <a:gd name="T19" fmla="*/ 609 h 1218"/>
                  <a:gd name="T20" fmla="*/ 609 w 1218"/>
                  <a:gd name="T21" fmla="*/ 1218 h 1218"/>
                  <a:gd name="T22" fmla="*/ 1218 w 1218"/>
                  <a:gd name="T23" fmla="*/ 609 h 1218"/>
                  <a:gd name="T24" fmla="*/ 609 w 1218"/>
                  <a:gd name="T25" fmla="*/ 0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8" h="1218">
                    <a:moveTo>
                      <a:pt x="609" y="950"/>
                    </a:moveTo>
                    <a:lnTo>
                      <a:pt x="609" y="950"/>
                    </a:lnTo>
                    <a:cubicBezTo>
                      <a:pt x="422" y="950"/>
                      <a:pt x="269" y="797"/>
                      <a:pt x="269" y="609"/>
                    </a:cubicBezTo>
                    <a:cubicBezTo>
                      <a:pt x="269" y="421"/>
                      <a:pt x="422" y="268"/>
                      <a:pt x="609" y="268"/>
                    </a:cubicBezTo>
                    <a:cubicBezTo>
                      <a:pt x="797" y="268"/>
                      <a:pt x="950" y="421"/>
                      <a:pt x="950" y="609"/>
                    </a:cubicBezTo>
                    <a:cubicBezTo>
                      <a:pt x="950" y="797"/>
                      <a:pt x="797" y="950"/>
                      <a:pt x="609" y="950"/>
                    </a:cubicBezTo>
                    <a:lnTo>
                      <a:pt x="609" y="950"/>
                    </a:lnTo>
                    <a:close/>
                    <a:moveTo>
                      <a:pt x="609" y="0"/>
                    </a:moveTo>
                    <a:lnTo>
                      <a:pt x="609" y="0"/>
                    </a:lnTo>
                    <a:cubicBezTo>
                      <a:pt x="274" y="0"/>
                      <a:pt x="0" y="273"/>
                      <a:pt x="0" y="609"/>
                    </a:cubicBezTo>
                    <a:cubicBezTo>
                      <a:pt x="0" y="945"/>
                      <a:pt x="274" y="1218"/>
                      <a:pt x="609" y="1218"/>
                    </a:cubicBezTo>
                    <a:cubicBezTo>
                      <a:pt x="945" y="1218"/>
                      <a:pt x="1218" y="945"/>
                      <a:pt x="1218" y="609"/>
                    </a:cubicBezTo>
                    <a:cubicBezTo>
                      <a:pt x="1218" y="273"/>
                      <a:pt x="945" y="0"/>
                      <a:pt x="609"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4" name="Freeform 86">
                <a:extLst>
                  <a:ext uri="{FF2B5EF4-FFF2-40B4-BE49-F238E27FC236}">
                    <a16:creationId xmlns:a16="http://schemas.microsoft.com/office/drawing/2014/main" id="{2DC17B7C-8EFD-A7C2-EA5C-FA79C0C8F8FE}"/>
                  </a:ext>
                </a:extLst>
              </p:cNvPr>
              <p:cNvSpPr>
                <a:spLocks/>
              </p:cNvSpPr>
              <p:nvPr/>
            </p:nvSpPr>
            <p:spPr bwMode="auto">
              <a:xfrm>
                <a:off x="3300" y="3651"/>
                <a:ext cx="26" cy="27"/>
              </a:xfrm>
              <a:custGeom>
                <a:avLst/>
                <a:gdLst>
                  <a:gd name="T0" fmla="*/ 163 w 325"/>
                  <a:gd name="T1" fmla="*/ 0 h 325"/>
                  <a:gd name="T2" fmla="*/ 163 w 325"/>
                  <a:gd name="T3" fmla="*/ 0 h 325"/>
                  <a:gd name="T4" fmla="*/ 0 w 325"/>
                  <a:gd name="T5" fmla="*/ 163 h 325"/>
                  <a:gd name="T6" fmla="*/ 163 w 325"/>
                  <a:gd name="T7" fmla="*/ 325 h 325"/>
                  <a:gd name="T8" fmla="*/ 325 w 325"/>
                  <a:gd name="T9" fmla="*/ 163 h 325"/>
                  <a:gd name="T10" fmla="*/ 163 w 325"/>
                  <a:gd name="T11" fmla="*/ 0 h 325"/>
                </a:gdLst>
                <a:ahLst/>
                <a:cxnLst>
                  <a:cxn ang="0">
                    <a:pos x="T0" y="T1"/>
                  </a:cxn>
                  <a:cxn ang="0">
                    <a:pos x="T2" y="T3"/>
                  </a:cxn>
                  <a:cxn ang="0">
                    <a:pos x="T4" y="T5"/>
                  </a:cxn>
                  <a:cxn ang="0">
                    <a:pos x="T6" y="T7"/>
                  </a:cxn>
                  <a:cxn ang="0">
                    <a:pos x="T8" y="T9"/>
                  </a:cxn>
                  <a:cxn ang="0">
                    <a:pos x="T10" y="T11"/>
                  </a:cxn>
                </a:cxnLst>
                <a:rect l="0" t="0" r="r" b="b"/>
                <a:pathLst>
                  <a:path w="325" h="325">
                    <a:moveTo>
                      <a:pt x="163" y="0"/>
                    </a:moveTo>
                    <a:lnTo>
                      <a:pt x="163" y="0"/>
                    </a:lnTo>
                    <a:cubicBezTo>
                      <a:pt x="73" y="0"/>
                      <a:pt x="0" y="73"/>
                      <a:pt x="0" y="163"/>
                    </a:cubicBezTo>
                    <a:cubicBezTo>
                      <a:pt x="0" y="252"/>
                      <a:pt x="73" y="325"/>
                      <a:pt x="163" y="325"/>
                    </a:cubicBezTo>
                    <a:cubicBezTo>
                      <a:pt x="252" y="325"/>
                      <a:pt x="325" y="252"/>
                      <a:pt x="325" y="163"/>
                    </a:cubicBezTo>
                    <a:cubicBezTo>
                      <a:pt x="325" y="73"/>
                      <a:pt x="252" y="0"/>
                      <a:pt x="163"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5" name="Freeform 87">
                <a:extLst>
                  <a:ext uri="{FF2B5EF4-FFF2-40B4-BE49-F238E27FC236}">
                    <a16:creationId xmlns:a16="http://schemas.microsoft.com/office/drawing/2014/main" id="{07E6469E-121E-FBF7-8F3E-7322223D6E27}"/>
                  </a:ext>
                </a:extLst>
              </p:cNvPr>
              <p:cNvSpPr>
                <a:spLocks noEditPoints="1"/>
              </p:cNvSpPr>
              <p:nvPr/>
            </p:nvSpPr>
            <p:spPr bwMode="auto">
              <a:xfrm>
                <a:off x="3277" y="3629"/>
                <a:ext cx="72" cy="71"/>
              </a:xfrm>
              <a:custGeom>
                <a:avLst/>
                <a:gdLst>
                  <a:gd name="T0" fmla="*/ 431 w 861"/>
                  <a:gd name="T1" fmla="*/ 593 h 861"/>
                  <a:gd name="T2" fmla="*/ 431 w 861"/>
                  <a:gd name="T3" fmla="*/ 593 h 861"/>
                  <a:gd name="T4" fmla="*/ 268 w 861"/>
                  <a:gd name="T5" fmla="*/ 431 h 861"/>
                  <a:gd name="T6" fmla="*/ 431 w 861"/>
                  <a:gd name="T7" fmla="*/ 268 h 861"/>
                  <a:gd name="T8" fmla="*/ 593 w 861"/>
                  <a:gd name="T9" fmla="*/ 431 h 861"/>
                  <a:gd name="T10" fmla="*/ 431 w 861"/>
                  <a:gd name="T11" fmla="*/ 593 h 861"/>
                  <a:gd name="T12" fmla="*/ 431 w 861"/>
                  <a:gd name="T13" fmla="*/ 593 h 861"/>
                  <a:gd name="T14" fmla="*/ 431 w 861"/>
                  <a:gd name="T15" fmla="*/ 0 h 861"/>
                  <a:gd name="T16" fmla="*/ 431 w 861"/>
                  <a:gd name="T17" fmla="*/ 0 h 861"/>
                  <a:gd name="T18" fmla="*/ 0 w 861"/>
                  <a:gd name="T19" fmla="*/ 431 h 861"/>
                  <a:gd name="T20" fmla="*/ 431 w 861"/>
                  <a:gd name="T21" fmla="*/ 861 h 861"/>
                  <a:gd name="T22" fmla="*/ 861 w 861"/>
                  <a:gd name="T23" fmla="*/ 431 h 861"/>
                  <a:gd name="T24" fmla="*/ 431 w 861"/>
                  <a:gd name="T25" fmla="*/ 0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1" y="593"/>
                    </a:moveTo>
                    <a:lnTo>
                      <a:pt x="431" y="593"/>
                    </a:lnTo>
                    <a:cubicBezTo>
                      <a:pt x="341" y="593"/>
                      <a:pt x="268" y="520"/>
                      <a:pt x="268" y="431"/>
                    </a:cubicBezTo>
                    <a:cubicBezTo>
                      <a:pt x="268" y="341"/>
                      <a:pt x="341" y="268"/>
                      <a:pt x="431" y="268"/>
                    </a:cubicBezTo>
                    <a:cubicBezTo>
                      <a:pt x="520" y="268"/>
                      <a:pt x="593" y="341"/>
                      <a:pt x="593" y="431"/>
                    </a:cubicBezTo>
                    <a:cubicBezTo>
                      <a:pt x="593" y="520"/>
                      <a:pt x="520" y="593"/>
                      <a:pt x="431" y="593"/>
                    </a:cubicBezTo>
                    <a:lnTo>
                      <a:pt x="431" y="593"/>
                    </a:lnTo>
                    <a:close/>
                    <a:moveTo>
                      <a:pt x="431" y="0"/>
                    </a:moveTo>
                    <a:lnTo>
                      <a:pt x="431" y="0"/>
                    </a:lnTo>
                    <a:cubicBezTo>
                      <a:pt x="193" y="0"/>
                      <a:pt x="0" y="193"/>
                      <a:pt x="0" y="431"/>
                    </a:cubicBezTo>
                    <a:cubicBezTo>
                      <a:pt x="0" y="668"/>
                      <a:pt x="193" y="861"/>
                      <a:pt x="431" y="861"/>
                    </a:cubicBezTo>
                    <a:cubicBezTo>
                      <a:pt x="668" y="861"/>
                      <a:pt x="861" y="668"/>
                      <a:pt x="861" y="431"/>
                    </a:cubicBezTo>
                    <a:cubicBezTo>
                      <a:pt x="861" y="193"/>
                      <a:pt x="668" y="0"/>
                      <a:pt x="431"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6" name="Freeform 88">
                <a:extLst>
                  <a:ext uri="{FF2B5EF4-FFF2-40B4-BE49-F238E27FC236}">
                    <a16:creationId xmlns:a16="http://schemas.microsoft.com/office/drawing/2014/main" id="{B59E0FEA-6A79-5D63-6446-B454BE3D37D2}"/>
                  </a:ext>
                </a:extLst>
              </p:cNvPr>
              <p:cNvSpPr>
                <a:spLocks/>
              </p:cNvSpPr>
              <p:nvPr/>
            </p:nvSpPr>
            <p:spPr bwMode="auto">
              <a:xfrm>
                <a:off x="3860" y="3290"/>
                <a:ext cx="27" cy="26"/>
              </a:xfrm>
              <a:custGeom>
                <a:avLst/>
                <a:gdLst>
                  <a:gd name="T0" fmla="*/ 163 w 325"/>
                  <a:gd name="T1" fmla="*/ 0 h 324"/>
                  <a:gd name="T2" fmla="*/ 163 w 325"/>
                  <a:gd name="T3" fmla="*/ 0 h 324"/>
                  <a:gd name="T4" fmla="*/ 0 w 325"/>
                  <a:gd name="T5" fmla="*/ 162 h 324"/>
                  <a:gd name="T6" fmla="*/ 163 w 325"/>
                  <a:gd name="T7" fmla="*/ 324 h 324"/>
                  <a:gd name="T8" fmla="*/ 325 w 325"/>
                  <a:gd name="T9" fmla="*/ 162 h 324"/>
                  <a:gd name="T10" fmla="*/ 163 w 325"/>
                  <a:gd name="T11" fmla="*/ 0 h 324"/>
                </a:gdLst>
                <a:ahLst/>
                <a:cxnLst>
                  <a:cxn ang="0">
                    <a:pos x="T0" y="T1"/>
                  </a:cxn>
                  <a:cxn ang="0">
                    <a:pos x="T2" y="T3"/>
                  </a:cxn>
                  <a:cxn ang="0">
                    <a:pos x="T4" y="T5"/>
                  </a:cxn>
                  <a:cxn ang="0">
                    <a:pos x="T6" y="T7"/>
                  </a:cxn>
                  <a:cxn ang="0">
                    <a:pos x="T8" y="T9"/>
                  </a:cxn>
                  <a:cxn ang="0">
                    <a:pos x="T10" y="T11"/>
                  </a:cxn>
                </a:cxnLst>
                <a:rect l="0" t="0" r="r" b="b"/>
                <a:pathLst>
                  <a:path w="325" h="324">
                    <a:moveTo>
                      <a:pt x="163" y="0"/>
                    </a:moveTo>
                    <a:lnTo>
                      <a:pt x="163" y="0"/>
                    </a:lnTo>
                    <a:cubicBezTo>
                      <a:pt x="73" y="0"/>
                      <a:pt x="0" y="73"/>
                      <a:pt x="0" y="162"/>
                    </a:cubicBezTo>
                    <a:cubicBezTo>
                      <a:pt x="0" y="252"/>
                      <a:pt x="73" y="324"/>
                      <a:pt x="163" y="324"/>
                    </a:cubicBezTo>
                    <a:cubicBezTo>
                      <a:pt x="252" y="324"/>
                      <a:pt x="325" y="252"/>
                      <a:pt x="325" y="162"/>
                    </a:cubicBezTo>
                    <a:cubicBezTo>
                      <a:pt x="325" y="73"/>
                      <a:pt x="252" y="0"/>
                      <a:pt x="163"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7" name="Freeform 89">
                <a:extLst>
                  <a:ext uri="{FF2B5EF4-FFF2-40B4-BE49-F238E27FC236}">
                    <a16:creationId xmlns:a16="http://schemas.microsoft.com/office/drawing/2014/main" id="{23D75D9B-70C9-9847-5ACB-DD97F188CCF1}"/>
                  </a:ext>
                </a:extLst>
              </p:cNvPr>
              <p:cNvSpPr>
                <a:spLocks noEditPoints="1"/>
              </p:cNvSpPr>
              <p:nvPr/>
            </p:nvSpPr>
            <p:spPr bwMode="auto">
              <a:xfrm>
                <a:off x="3838" y="3267"/>
                <a:ext cx="71" cy="72"/>
              </a:xfrm>
              <a:custGeom>
                <a:avLst/>
                <a:gdLst>
                  <a:gd name="T0" fmla="*/ 431 w 862"/>
                  <a:gd name="T1" fmla="*/ 593 h 862"/>
                  <a:gd name="T2" fmla="*/ 431 w 862"/>
                  <a:gd name="T3" fmla="*/ 593 h 862"/>
                  <a:gd name="T4" fmla="*/ 268 w 862"/>
                  <a:gd name="T5" fmla="*/ 431 h 862"/>
                  <a:gd name="T6" fmla="*/ 431 w 862"/>
                  <a:gd name="T7" fmla="*/ 269 h 862"/>
                  <a:gd name="T8" fmla="*/ 593 w 862"/>
                  <a:gd name="T9" fmla="*/ 431 h 862"/>
                  <a:gd name="T10" fmla="*/ 431 w 862"/>
                  <a:gd name="T11" fmla="*/ 593 h 862"/>
                  <a:gd name="T12" fmla="*/ 431 w 862"/>
                  <a:gd name="T13" fmla="*/ 593 h 862"/>
                  <a:gd name="T14" fmla="*/ 431 w 862"/>
                  <a:gd name="T15" fmla="*/ 0 h 862"/>
                  <a:gd name="T16" fmla="*/ 431 w 862"/>
                  <a:gd name="T17" fmla="*/ 0 h 862"/>
                  <a:gd name="T18" fmla="*/ 0 w 862"/>
                  <a:gd name="T19" fmla="*/ 431 h 862"/>
                  <a:gd name="T20" fmla="*/ 431 w 862"/>
                  <a:gd name="T21" fmla="*/ 862 h 862"/>
                  <a:gd name="T22" fmla="*/ 862 w 862"/>
                  <a:gd name="T23" fmla="*/ 431 h 862"/>
                  <a:gd name="T24" fmla="*/ 431 w 862"/>
                  <a:gd name="T25" fmla="*/ 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2">
                    <a:moveTo>
                      <a:pt x="431" y="593"/>
                    </a:moveTo>
                    <a:lnTo>
                      <a:pt x="431" y="593"/>
                    </a:lnTo>
                    <a:cubicBezTo>
                      <a:pt x="341" y="593"/>
                      <a:pt x="268" y="521"/>
                      <a:pt x="268" y="431"/>
                    </a:cubicBezTo>
                    <a:cubicBezTo>
                      <a:pt x="268" y="342"/>
                      <a:pt x="341" y="269"/>
                      <a:pt x="431" y="269"/>
                    </a:cubicBezTo>
                    <a:cubicBezTo>
                      <a:pt x="520" y="269"/>
                      <a:pt x="593" y="342"/>
                      <a:pt x="593" y="431"/>
                    </a:cubicBezTo>
                    <a:cubicBezTo>
                      <a:pt x="593" y="521"/>
                      <a:pt x="520" y="593"/>
                      <a:pt x="431" y="593"/>
                    </a:cubicBezTo>
                    <a:lnTo>
                      <a:pt x="431" y="593"/>
                    </a:lnTo>
                    <a:close/>
                    <a:moveTo>
                      <a:pt x="431" y="0"/>
                    </a:moveTo>
                    <a:lnTo>
                      <a:pt x="431" y="0"/>
                    </a:lnTo>
                    <a:cubicBezTo>
                      <a:pt x="193" y="0"/>
                      <a:pt x="0" y="194"/>
                      <a:pt x="0" y="431"/>
                    </a:cubicBezTo>
                    <a:cubicBezTo>
                      <a:pt x="0" y="668"/>
                      <a:pt x="193" y="862"/>
                      <a:pt x="431" y="862"/>
                    </a:cubicBezTo>
                    <a:cubicBezTo>
                      <a:pt x="668" y="862"/>
                      <a:pt x="862" y="668"/>
                      <a:pt x="862" y="431"/>
                    </a:cubicBezTo>
                    <a:cubicBezTo>
                      <a:pt x="862" y="194"/>
                      <a:pt x="668" y="0"/>
                      <a:pt x="431"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8" name="Freeform 90">
                <a:extLst>
                  <a:ext uri="{FF2B5EF4-FFF2-40B4-BE49-F238E27FC236}">
                    <a16:creationId xmlns:a16="http://schemas.microsoft.com/office/drawing/2014/main" id="{7084CD00-977B-6491-791F-3F6087BC4140}"/>
                  </a:ext>
                </a:extLst>
              </p:cNvPr>
              <p:cNvSpPr>
                <a:spLocks/>
              </p:cNvSpPr>
              <p:nvPr/>
            </p:nvSpPr>
            <p:spPr bwMode="auto">
              <a:xfrm>
                <a:off x="3728" y="2442"/>
                <a:ext cx="27" cy="27"/>
              </a:xfrm>
              <a:custGeom>
                <a:avLst/>
                <a:gdLst>
                  <a:gd name="T0" fmla="*/ 162 w 324"/>
                  <a:gd name="T1" fmla="*/ 324 h 324"/>
                  <a:gd name="T2" fmla="*/ 162 w 324"/>
                  <a:gd name="T3" fmla="*/ 324 h 324"/>
                  <a:gd name="T4" fmla="*/ 324 w 324"/>
                  <a:gd name="T5" fmla="*/ 162 h 324"/>
                  <a:gd name="T6" fmla="*/ 162 w 324"/>
                  <a:gd name="T7" fmla="*/ 0 h 324"/>
                  <a:gd name="T8" fmla="*/ 0 w 324"/>
                  <a:gd name="T9" fmla="*/ 162 h 324"/>
                  <a:gd name="T10" fmla="*/ 162 w 324"/>
                  <a:gd name="T11" fmla="*/ 324 h 324"/>
                </a:gdLst>
                <a:ahLst/>
                <a:cxnLst>
                  <a:cxn ang="0">
                    <a:pos x="T0" y="T1"/>
                  </a:cxn>
                  <a:cxn ang="0">
                    <a:pos x="T2" y="T3"/>
                  </a:cxn>
                  <a:cxn ang="0">
                    <a:pos x="T4" y="T5"/>
                  </a:cxn>
                  <a:cxn ang="0">
                    <a:pos x="T6" y="T7"/>
                  </a:cxn>
                  <a:cxn ang="0">
                    <a:pos x="T8" y="T9"/>
                  </a:cxn>
                  <a:cxn ang="0">
                    <a:pos x="T10" y="T11"/>
                  </a:cxn>
                </a:cxnLst>
                <a:rect l="0" t="0" r="r" b="b"/>
                <a:pathLst>
                  <a:path w="324" h="324">
                    <a:moveTo>
                      <a:pt x="162" y="324"/>
                    </a:moveTo>
                    <a:lnTo>
                      <a:pt x="162" y="324"/>
                    </a:lnTo>
                    <a:cubicBezTo>
                      <a:pt x="251" y="324"/>
                      <a:pt x="324" y="252"/>
                      <a:pt x="324" y="162"/>
                    </a:cubicBezTo>
                    <a:cubicBezTo>
                      <a:pt x="324" y="72"/>
                      <a:pt x="251" y="0"/>
                      <a:pt x="162" y="0"/>
                    </a:cubicBezTo>
                    <a:cubicBezTo>
                      <a:pt x="72" y="0"/>
                      <a:pt x="0" y="72"/>
                      <a:pt x="0" y="162"/>
                    </a:cubicBezTo>
                    <a:cubicBezTo>
                      <a:pt x="0" y="252"/>
                      <a:pt x="72" y="324"/>
                      <a:pt x="162" y="324"/>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99" name="Freeform 91">
                <a:extLst>
                  <a:ext uri="{FF2B5EF4-FFF2-40B4-BE49-F238E27FC236}">
                    <a16:creationId xmlns:a16="http://schemas.microsoft.com/office/drawing/2014/main" id="{D60E727F-E779-C93C-74C1-B01C07F62423}"/>
                  </a:ext>
                </a:extLst>
              </p:cNvPr>
              <p:cNvSpPr>
                <a:spLocks noEditPoints="1"/>
              </p:cNvSpPr>
              <p:nvPr/>
            </p:nvSpPr>
            <p:spPr bwMode="auto">
              <a:xfrm>
                <a:off x="3706" y="2420"/>
                <a:ext cx="71" cy="71"/>
              </a:xfrm>
              <a:custGeom>
                <a:avLst/>
                <a:gdLst>
                  <a:gd name="T0" fmla="*/ 431 w 862"/>
                  <a:gd name="T1" fmla="*/ 269 h 862"/>
                  <a:gd name="T2" fmla="*/ 431 w 862"/>
                  <a:gd name="T3" fmla="*/ 269 h 862"/>
                  <a:gd name="T4" fmla="*/ 593 w 862"/>
                  <a:gd name="T5" fmla="*/ 431 h 862"/>
                  <a:gd name="T6" fmla="*/ 431 w 862"/>
                  <a:gd name="T7" fmla="*/ 593 h 862"/>
                  <a:gd name="T8" fmla="*/ 269 w 862"/>
                  <a:gd name="T9" fmla="*/ 431 h 862"/>
                  <a:gd name="T10" fmla="*/ 431 w 862"/>
                  <a:gd name="T11" fmla="*/ 269 h 862"/>
                  <a:gd name="T12" fmla="*/ 431 w 862"/>
                  <a:gd name="T13" fmla="*/ 269 h 862"/>
                  <a:gd name="T14" fmla="*/ 431 w 862"/>
                  <a:gd name="T15" fmla="*/ 862 h 862"/>
                  <a:gd name="T16" fmla="*/ 431 w 862"/>
                  <a:gd name="T17" fmla="*/ 862 h 862"/>
                  <a:gd name="T18" fmla="*/ 862 w 862"/>
                  <a:gd name="T19" fmla="*/ 431 h 862"/>
                  <a:gd name="T20" fmla="*/ 431 w 862"/>
                  <a:gd name="T21" fmla="*/ 0 h 862"/>
                  <a:gd name="T22" fmla="*/ 0 w 862"/>
                  <a:gd name="T23" fmla="*/ 431 h 862"/>
                  <a:gd name="T24" fmla="*/ 431 w 862"/>
                  <a:gd name="T25" fmla="*/ 862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2">
                    <a:moveTo>
                      <a:pt x="431" y="269"/>
                    </a:moveTo>
                    <a:lnTo>
                      <a:pt x="431" y="269"/>
                    </a:lnTo>
                    <a:cubicBezTo>
                      <a:pt x="520" y="269"/>
                      <a:pt x="593" y="341"/>
                      <a:pt x="593" y="431"/>
                    </a:cubicBezTo>
                    <a:cubicBezTo>
                      <a:pt x="593" y="521"/>
                      <a:pt x="520" y="593"/>
                      <a:pt x="431" y="593"/>
                    </a:cubicBezTo>
                    <a:cubicBezTo>
                      <a:pt x="341" y="593"/>
                      <a:pt x="269" y="521"/>
                      <a:pt x="269" y="431"/>
                    </a:cubicBezTo>
                    <a:cubicBezTo>
                      <a:pt x="269" y="341"/>
                      <a:pt x="341" y="269"/>
                      <a:pt x="431" y="269"/>
                    </a:cubicBezTo>
                    <a:lnTo>
                      <a:pt x="431" y="269"/>
                    </a:lnTo>
                    <a:close/>
                    <a:moveTo>
                      <a:pt x="431" y="862"/>
                    </a:moveTo>
                    <a:lnTo>
                      <a:pt x="431" y="862"/>
                    </a:lnTo>
                    <a:cubicBezTo>
                      <a:pt x="668" y="862"/>
                      <a:pt x="862" y="669"/>
                      <a:pt x="862" y="431"/>
                    </a:cubicBezTo>
                    <a:cubicBezTo>
                      <a:pt x="862" y="194"/>
                      <a:pt x="668" y="0"/>
                      <a:pt x="431" y="0"/>
                    </a:cubicBezTo>
                    <a:cubicBezTo>
                      <a:pt x="193" y="0"/>
                      <a:pt x="0" y="194"/>
                      <a:pt x="0" y="431"/>
                    </a:cubicBezTo>
                    <a:cubicBezTo>
                      <a:pt x="0" y="669"/>
                      <a:pt x="193" y="862"/>
                      <a:pt x="431" y="86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0" name="Freeform 92">
                <a:extLst>
                  <a:ext uri="{FF2B5EF4-FFF2-40B4-BE49-F238E27FC236}">
                    <a16:creationId xmlns:a16="http://schemas.microsoft.com/office/drawing/2014/main" id="{3F246B19-5CF8-9E1B-628D-51AB9185304D}"/>
                  </a:ext>
                </a:extLst>
              </p:cNvPr>
              <p:cNvSpPr>
                <a:spLocks/>
              </p:cNvSpPr>
              <p:nvPr/>
            </p:nvSpPr>
            <p:spPr bwMode="auto">
              <a:xfrm>
                <a:off x="3367" y="2280"/>
                <a:ext cx="27" cy="27"/>
              </a:xfrm>
              <a:custGeom>
                <a:avLst/>
                <a:gdLst>
                  <a:gd name="T0" fmla="*/ 162 w 325"/>
                  <a:gd name="T1" fmla="*/ 325 h 325"/>
                  <a:gd name="T2" fmla="*/ 162 w 325"/>
                  <a:gd name="T3" fmla="*/ 325 h 325"/>
                  <a:gd name="T4" fmla="*/ 325 w 325"/>
                  <a:gd name="T5" fmla="*/ 162 h 325"/>
                  <a:gd name="T6" fmla="*/ 162 w 325"/>
                  <a:gd name="T7" fmla="*/ 0 h 325"/>
                  <a:gd name="T8" fmla="*/ 0 w 325"/>
                  <a:gd name="T9" fmla="*/ 162 h 325"/>
                  <a:gd name="T10" fmla="*/ 162 w 325"/>
                  <a:gd name="T11" fmla="*/ 325 h 325"/>
                </a:gdLst>
                <a:ahLst/>
                <a:cxnLst>
                  <a:cxn ang="0">
                    <a:pos x="T0" y="T1"/>
                  </a:cxn>
                  <a:cxn ang="0">
                    <a:pos x="T2" y="T3"/>
                  </a:cxn>
                  <a:cxn ang="0">
                    <a:pos x="T4" y="T5"/>
                  </a:cxn>
                  <a:cxn ang="0">
                    <a:pos x="T6" y="T7"/>
                  </a:cxn>
                  <a:cxn ang="0">
                    <a:pos x="T8" y="T9"/>
                  </a:cxn>
                  <a:cxn ang="0">
                    <a:pos x="T10" y="T11"/>
                  </a:cxn>
                </a:cxnLst>
                <a:rect l="0" t="0" r="r" b="b"/>
                <a:pathLst>
                  <a:path w="325" h="325">
                    <a:moveTo>
                      <a:pt x="162" y="325"/>
                    </a:moveTo>
                    <a:lnTo>
                      <a:pt x="162" y="325"/>
                    </a:lnTo>
                    <a:cubicBezTo>
                      <a:pt x="252" y="325"/>
                      <a:pt x="325" y="252"/>
                      <a:pt x="325" y="162"/>
                    </a:cubicBezTo>
                    <a:cubicBezTo>
                      <a:pt x="325" y="73"/>
                      <a:pt x="252" y="0"/>
                      <a:pt x="162" y="0"/>
                    </a:cubicBezTo>
                    <a:cubicBezTo>
                      <a:pt x="73" y="0"/>
                      <a:pt x="0" y="73"/>
                      <a:pt x="0" y="162"/>
                    </a:cubicBezTo>
                    <a:cubicBezTo>
                      <a:pt x="0" y="252"/>
                      <a:pt x="73" y="325"/>
                      <a:pt x="162" y="32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1" name="Freeform 93">
                <a:extLst>
                  <a:ext uri="{FF2B5EF4-FFF2-40B4-BE49-F238E27FC236}">
                    <a16:creationId xmlns:a16="http://schemas.microsoft.com/office/drawing/2014/main" id="{19CD4A1E-185C-A40B-0B94-AFDF20612F76}"/>
                  </a:ext>
                </a:extLst>
              </p:cNvPr>
              <p:cNvSpPr>
                <a:spLocks noEditPoints="1"/>
              </p:cNvSpPr>
              <p:nvPr/>
            </p:nvSpPr>
            <p:spPr bwMode="auto">
              <a:xfrm>
                <a:off x="3345" y="2258"/>
                <a:ext cx="71" cy="71"/>
              </a:xfrm>
              <a:custGeom>
                <a:avLst/>
                <a:gdLst>
                  <a:gd name="T0" fmla="*/ 430 w 861"/>
                  <a:gd name="T1" fmla="*/ 268 h 861"/>
                  <a:gd name="T2" fmla="*/ 430 w 861"/>
                  <a:gd name="T3" fmla="*/ 268 h 861"/>
                  <a:gd name="T4" fmla="*/ 593 w 861"/>
                  <a:gd name="T5" fmla="*/ 430 h 861"/>
                  <a:gd name="T6" fmla="*/ 430 w 861"/>
                  <a:gd name="T7" fmla="*/ 593 h 861"/>
                  <a:gd name="T8" fmla="*/ 268 w 861"/>
                  <a:gd name="T9" fmla="*/ 430 h 861"/>
                  <a:gd name="T10" fmla="*/ 430 w 861"/>
                  <a:gd name="T11" fmla="*/ 268 h 861"/>
                  <a:gd name="T12" fmla="*/ 430 w 861"/>
                  <a:gd name="T13" fmla="*/ 268 h 861"/>
                  <a:gd name="T14" fmla="*/ 430 w 861"/>
                  <a:gd name="T15" fmla="*/ 861 h 861"/>
                  <a:gd name="T16" fmla="*/ 430 w 861"/>
                  <a:gd name="T17" fmla="*/ 861 h 861"/>
                  <a:gd name="T18" fmla="*/ 861 w 861"/>
                  <a:gd name="T19" fmla="*/ 430 h 861"/>
                  <a:gd name="T20" fmla="*/ 430 w 861"/>
                  <a:gd name="T21" fmla="*/ 0 h 861"/>
                  <a:gd name="T22" fmla="*/ 0 w 861"/>
                  <a:gd name="T23" fmla="*/ 430 h 861"/>
                  <a:gd name="T24" fmla="*/ 430 w 861"/>
                  <a:gd name="T25" fmla="*/ 861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0" y="268"/>
                    </a:moveTo>
                    <a:lnTo>
                      <a:pt x="430" y="268"/>
                    </a:lnTo>
                    <a:cubicBezTo>
                      <a:pt x="520" y="268"/>
                      <a:pt x="593" y="341"/>
                      <a:pt x="593" y="430"/>
                    </a:cubicBezTo>
                    <a:cubicBezTo>
                      <a:pt x="593" y="520"/>
                      <a:pt x="520" y="593"/>
                      <a:pt x="430" y="593"/>
                    </a:cubicBezTo>
                    <a:cubicBezTo>
                      <a:pt x="341" y="593"/>
                      <a:pt x="268" y="520"/>
                      <a:pt x="268" y="430"/>
                    </a:cubicBezTo>
                    <a:cubicBezTo>
                      <a:pt x="268" y="341"/>
                      <a:pt x="341" y="268"/>
                      <a:pt x="430" y="268"/>
                    </a:cubicBezTo>
                    <a:lnTo>
                      <a:pt x="430" y="268"/>
                    </a:lnTo>
                    <a:close/>
                    <a:moveTo>
                      <a:pt x="430" y="861"/>
                    </a:moveTo>
                    <a:lnTo>
                      <a:pt x="430" y="861"/>
                    </a:lnTo>
                    <a:cubicBezTo>
                      <a:pt x="668" y="861"/>
                      <a:pt x="861" y="668"/>
                      <a:pt x="861" y="430"/>
                    </a:cubicBezTo>
                    <a:cubicBezTo>
                      <a:pt x="861" y="193"/>
                      <a:pt x="668" y="0"/>
                      <a:pt x="430" y="0"/>
                    </a:cubicBezTo>
                    <a:cubicBezTo>
                      <a:pt x="193" y="0"/>
                      <a:pt x="0" y="193"/>
                      <a:pt x="0" y="430"/>
                    </a:cubicBezTo>
                    <a:cubicBezTo>
                      <a:pt x="0" y="668"/>
                      <a:pt x="193" y="861"/>
                      <a:pt x="430" y="86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2" name="Freeform 94">
                <a:extLst>
                  <a:ext uri="{FF2B5EF4-FFF2-40B4-BE49-F238E27FC236}">
                    <a16:creationId xmlns:a16="http://schemas.microsoft.com/office/drawing/2014/main" id="{C5D62D95-EAF9-37B5-9709-9DF1A3916F24}"/>
                  </a:ext>
                </a:extLst>
              </p:cNvPr>
              <p:cNvSpPr>
                <a:spLocks/>
              </p:cNvSpPr>
              <p:nvPr/>
            </p:nvSpPr>
            <p:spPr bwMode="auto">
              <a:xfrm>
                <a:off x="3324" y="1058"/>
                <a:ext cx="9" cy="9"/>
              </a:xfrm>
              <a:custGeom>
                <a:avLst/>
                <a:gdLst>
                  <a:gd name="T0" fmla="*/ 52 w 104"/>
                  <a:gd name="T1" fmla="*/ 103 h 103"/>
                  <a:gd name="T2" fmla="*/ 52 w 104"/>
                  <a:gd name="T3" fmla="*/ 103 h 103"/>
                  <a:gd name="T4" fmla="*/ 104 w 104"/>
                  <a:gd name="T5" fmla="*/ 51 h 103"/>
                  <a:gd name="T6" fmla="*/ 52 w 104"/>
                  <a:gd name="T7" fmla="*/ 0 h 103"/>
                  <a:gd name="T8" fmla="*/ 0 w 104"/>
                  <a:gd name="T9" fmla="*/ 51 h 103"/>
                  <a:gd name="T10" fmla="*/ 52 w 104"/>
                  <a:gd name="T11" fmla="*/ 103 h 103"/>
                </a:gdLst>
                <a:ahLst/>
                <a:cxnLst>
                  <a:cxn ang="0">
                    <a:pos x="T0" y="T1"/>
                  </a:cxn>
                  <a:cxn ang="0">
                    <a:pos x="T2" y="T3"/>
                  </a:cxn>
                  <a:cxn ang="0">
                    <a:pos x="T4" y="T5"/>
                  </a:cxn>
                  <a:cxn ang="0">
                    <a:pos x="T6" y="T7"/>
                  </a:cxn>
                  <a:cxn ang="0">
                    <a:pos x="T8" y="T9"/>
                  </a:cxn>
                  <a:cxn ang="0">
                    <a:pos x="T10" y="T11"/>
                  </a:cxn>
                </a:cxnLst>
                <a:rect l="0" t="0" r="r" b="b"/>
                <a:pathLst>
                  <a:path w="104" h="103">
                    <a:moveTo>
                      <a:pt x="52" y="103"/>
                    </a:moveTo>
                    <a:lnTo>
                      <a:pt x="52" y="103"/>
                    </a:lnTo>
                    <a:cubicBezTo>
                      <a:pt x="80" y="103"/>
                      <a:pt x="104" y="80"/>
                      <a:pt x="104" y="51"/>
                    </a:cubicBezTo>
                    <a:cubicBezTo>
                      <a:pt x="104" y="23"/>
                      <a:pt x="80" y="0"/>
                      <a:pt x="52" y="0"/>
                    </a:cubicBezTo>
                    <a:cubicBezTo>
                      <a:pt x="23" y="0"/>
                      <a:pt x="0" y="23"/>
                      <a:pt x="0" y="51"/>
                    </a:cubicBezTo>
                    <a:cubicBezTo>
                      <a:pt x="0" y="80"/>
                      <a:pt x="23" y="103"/>
                      <a:pt x="52" y="10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3" name="Freeform 95">
                <a:extLst>
                  <a:ext uri="{FF2B5EF4-FFF2-40B4-BE49-F238E27FC236}">
                    <a16:creationId xmlns:a16="http://schemas.microsoft.com/office/drawing/2014/main" id="{5B8833D7-61AF-7DDD-B2A6-D41E7FB6871B}"/>
                  </a:ext>
                </a:extLst>
              </p:cNvPr>
              <p:cNvSpPr>
                <a:spLocks noEditPoints="1"/>
              </p:cNvSpPr>
              <p:nvPr/>
            </p:nvSpPr>
            <p:spPr bwMode="auto">
              <a:xfrm>
                <a:off x="3302" y="1036"/>
                <a:ext cx="53" cy="53"/>
              </a:xfrm>
              <a:custGeom>
                <a:avLst/>
                <a:gdLst>
                  <a:gd name="T0" fmla="*/ 320 w 640"/>
                  <a:gd name="T1" fmla="*/ 269 h 641"/>
                  <a:gd name="T2" fmla="*/ 320 w 640"/>
                  <a:gd name="T3" fmla="*/ 269 h 641"/>
                  <a:gd name="T4" fmla="*/ 372 w 640"/>
                  <a:gd name="T5" fmla="*/ 320 h 641"/>
                  <a:gd name="T6" fmla="*/ 320 w 640"/>
                  <a:gd name="T7" fmla="*/ 372 h 641"/>
                  <a:gd name="T8" fmla="*/ 268 w 640"/>
                  <a:gd name="T9" fmla="*/ 320 h 641"/>
                  <a:gd name="T10" fmla="*/ 320 w 640"/>
                  <a:gd name="T11" fmla="*/ 269 h 641"/>
                  <a:gd name="T12" fmla="*/ 320 w 640"/>
                  <a:gd name="T13" fmla="*/ 269 h 641"/>
                  <a:gd name="T14" fmla="*/ 320 w 640"/>
                  <a:gd name="T15" fmla="*/ 641 h 641"/>
                  <a:gd name="T16" fmla="*/ 320 w 640"/>
                  <a:gd name="T17" fmla="*/ 641 h 641"/>
                  <a:gd name="T18" fmla="*/ 640 w 640"/>
                  <a:gd name="T19" fmla="*/ 320 h 641"/>
                  <a:gd name="T20" fmla="*/ 320 w 640"/>
                  <a:gd name="T21" fmla="*/ 0 h 641"/>
                  <a:gd name="T22" fmla="*/ 0 w 640"/>
                  <a:gd name="T23" fmla="*/ 320 h 641"/>
                  <a:gd name="T24" fmla="*/ 320 w 640"/>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269"/>
                    </a:moveTo>
                    <a:lnTo>
                      <a:pt x="320" y="269"/>
                    </a:lnTo>
                    <a:cubicBezTo>
                      <a:pt x="348" y="269"/>
                      <a:pt x="372" y="292"/>
                      <a:pt x="372" y="320"/>
                    </a:cubicBezTo>
                    <a:cubicBezTo>
                      <a:pt x="372" y="349"/>
                      <a:pt x="348" y="372"/>
                      <a:pt x="320" y="372"/>
                    </a:cubicBezTo>
                    <a:cubicBezTo>
                      <a:pt x="291" y="372"/>
                      <a:pt x="268" y="349"/>
                      <a:pt x="268" y="320"/>
                    </a:cubicBezTo>
                    <a:cubicBezTo>
                      <a:pt x="268" y="292"/>
                      <a:pt x="291" y="269"/>
                      <a:pt x="320" y="269"/>
                    </a:cubicBezTo>
                    <a:lnTo>
                      <a:pt x="320" y="269"/>
                    </a:lnTo>
                    <a:close/>
                    <a:moveTo>
                      <a:pt x="320" y="641"/>
                    </a:moveTo>
                    <a:lnTo>
                      <a:pt x="320" y="641"/>
                    </a:lnTo>
                    <a:cubicBezTo>
                      <a:pt x="496" y="641"/>
                      <a:pt x="640" y="497"/>
                      <a:pt x="640" y="320"/>
                    </a:cubicBezTo>
                    <a:cubicBezTo>
                      <a:pt x="640" y="144"/>
                      <a:pt x="496" y="0"/>
                      <a:pt x="320" y="0"/>
                    </a:cubicBezTo>
                    <a:cubicBezTo>
                      <a:pt x="143" y="0"/>
                      <a:pt x="0" y="144"/>
                      <a:pt x="0" y="320"/>
                    </a:cubicBezTo>
                    <a:cubicBezTo>
                      <a:pt x="0" y="497"/>
                      <a:pt x="143"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4" name="Freeform 96">
                <a:extLst>
                  <a:ext uri="{FF2B5EF4-FFF2-40B4-BE49-F238E27FC236}">
                    <a16:creationId xmlns:a16="http://schemas.microsoft.com/office/drawing/2014/main" id="{57A29B71-D69C-6E12-9129-61B98FF0ED3D}"/>
                  </a:ext>
                </a:extLst>
              </p:cNvPr>
              <p:cNvSpPr>
                <a:spLocks/>
              </p:cNvSpPr>
              <p:nvPr/>
            </p:nvSpPr>
            <p:spPr bwMode="auto">
              <a:xfrm>
                <a:off x="4113" y="2047"/>
                <a:ext cx="31" cy="31"/>
              </a:xfrm>
              <a:custGeom>
                <a:avLst/>
                <a:gdLst>
                  <a:gd name="T0" fmla="*/ 184 w 369"/>
                  <a:gd name="T1" fmla="*/ 369 h 369"/>
                  <a:gd name="T2" fmla="*/ 184 w 369"/>
                  <a:gd name="T3" fmla="*/ 369 h 369"/>
                  <a:gd name="T4" fmla="*/ 369 w 369"/>
                  <a:gd name="T5" fmla="*/ 184 h 369"/>
                  <a:gd name="T6" fmla="*/ 184 w 369"/>
                  <a:gd name="T7" fmla="*/ 0 h 369"/>
                  <a:gd name="T8" fmla="*/ 0 w 369"/>
                  <a:gd name="T9" fmla="*/ 184 h 369"/>
                  <a:gd name="T10" fmla="*/ 184 w 369"/>
                  <a:gd name="T11" fmla="*/ 369 h 369"/>
                </a:gdLst>
                <a:ahLst/>
                <a:cxnLst>
                  <a:cxn ang="0">
                    <a:pos x="T0" y="T1"/>
                  </a:cxn>
                  <a:cxn ang="0">
                    <a:pos x="T2" y="T3"/>
                  </a:cxn>
                  <a:cxn ang="0">
                    <a:pos x="T4" y="T5"/>
                  </a:cxn>
                  <a:cxn ang="0">
                    <a:pos x="T6" y="T7"/>
                  </a:cxn>
                  <a:cxn ang="0">
                    <a:pos x="T8" y="T9"/>
                  </a:cxn>
                  <a:cxn ang="0">
                    <a:pos x="T10" y="T11"/>
                  </a:cxn>
                </a:cxnLst>
                <a:rect l="0" t="0" r="r" b="b"/>
                <a:pathLst>
                  <a:path w="369" h="369">
                    <a:moveTo>
                      <a:pt x="184" y="369"/>
                    </a:moveTo>
                    <a:lnTo>
                      <a:pt x="184" y="369"/>
                    </a:lnTo>
                    <a:cubicBezTo>
                      <a:pt x="286" y="369"/>
                      <a:pt x="369" y="286"/>
                      <a:pt x="369" y="184"/>
                    </a:cubicBezTo>
                    <a:cubicBezTo>
                      <a:pt x="369" y="82"/>
                      <a:pt x="286" y="0"/>
                      <a:pt x="184" y="0"/>
                    </a:cubicBezTo>
                    <a:cubicBezTo>
                      <a:pt x="82" y="0"/>
                      <a:pt x="0" y="82"/>
                      <a:pt x="0" y="184"/>
                    </a:cubicBezTo>
                    <a:cubicBezTo>
                      <a:pt x="0" y="286"/>
                      <a:pt x="82" y="369"/>
                      <a:pt x="184" y="369"/>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5" name="Freeform 97">
                <a:extLst>
                  <a:ext uri="{FF2B5EF4-FFF2-40B4-BE49-F238E27FC236}">
                    <a16:creationId xmlns:a16="http://schemas.microsoft.com/office/drawing/2014/main" id="{D41BD154-7ECD-7BCC-EEE5-62E9A6F9BFAE}"/>
                  </a:ext>
                </a:extLst>
              </p:cNvPr>
              <p:cNvSpPr>
                <a:spLocks noEditPoints="1"/>
              </p:cNvSpPr>
              <p:nvPr/>
            </p:nvSpPr>
            <p:spPr bwMode="auto">
              <a:xfrm>
                <a:off x="4091" y="2025"/>
                <a:ext cx="75" cy="75"/>
              </a:xfrm>
              <a:custGeom>
                <a:avLst/>
                <a:gdLst>
                  <a:gd name="T0" fmla="*/ 453 w 906"/>
                  <a:gd name="T1" fmla="*/ 269 h 906"/>
                  <a:gd name="T2" fmla="*/ 453 w 906"/>
                  <a:gd name="T3" fmla="*/ 269 h 906"/>
                  <a:gd name="T4" fmla="*/ 638 w 906"/>
                  <a:gd name="T5" fmla="*/ 453 h 906"/>
                  <a:gd name="T6" fmla="*/ 453 w 906"/>
                  <a:gd name="T7" fmla="*/ 638 h 906"/>
                  <a:gd name="T8" fmla="*/ 269 w 906"/>
                  <a:gd name="T9" fmla="*/ 453 h 906"/>
                  <a:gd name="T10" fmla="*/ 453 w 906"/>
                  <a:gd name="T11" fmla="*/ 269 h 906"/>
                  <a:gd name="T12" fmla="*/ 453 w 906"/>
                  <a:gd name="T13" fmla="*/ 269 h 906"/>
                  <a:gd name="T14" fmla="*/ 453 w 906"/>
                  <a:gd name="T15" fmla="*/ 906 h 906"/>
                  <a:gd name="T16" fmla="*/ 453 w 906"/>
                  <a:gd name="T17" fmla="*/ 906 h 906"/>
                  <a:gd name="T18" fmla="*/ 906 w 906"/>
                  <a:gd name="T19" fmla="*/ 453 h 906"/>
                  <a:gd name="T20" fmla="*/ 453 w 906"/>
                  <a:gd name="T21" fmla="*/ 0 h 906"/>
                  <a:gd name="T22" fmla="*/ 0 w 906"/>
                  <a:gd name="T23" fmla="*/ 453 h 906"/>
                  <a:gd name="T24" fmla="*/ 453 w 906"/>
                  <a:gd name="T25" fmla="*/ 906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6" h="906">
                    <a:moveTo>
                      <a:pt x="453" y="269"/>
                    </a:moveTo>
                    <a:lnTo>
                      <a:pt x="453" y="269"/>
                    </a:lnTo>
                    <a:cubicBezTo>
                      <a:pt x="555" y="269"/>
                      <a:pt x="638" y="351"/>
                      <a:pt x="638" y="453"/>
                    </a:cubicBezTo>
                    <a:cubicBezTo>
                      <a:pt x="638" y="555"/>
                      <a:pt x="555" y="638"/>
                      <a:pt x="453" y="638"/>
                    </a:cubicBezTo>
                    <a:cubicBezTo>
                      <a:pt x="351" y="638"/>
                      <a:pt x="269" y="555"/>
                      <a:pt x="269" y="453"/>
                    </a:cubicBezTo>
                    <a:cubicBezTo>
                      <a:pt x="269" y="351"/>
                      <a:pt x="351" y="269"/>
                      <a:pt x="453" y="269"/>
                    </a:cubicBezTo>
                    <a:lnTo>
                      <a:pt x="453" y="269"/>
                    </a:lnTo>
                    <a:close/>
                    <a:moveTo>
                      <a:pt x="453" y="906"/>
                    </a:moveTo>
                    <a:lnTo>
                      <a:pt x="453" y="906"/>
                    </a:lnTo>
                    <a:cubicBezTo>
                      <a:pt x="703" y="906"/>
                      <a:pt x="906" y="703"/>
                      <a:pt x="906" y="453"/>
                    </a:cubicBezTo>
                    <a:cubicBezTo>
                      <a:pt x="906" y="204"/>
                      <a:pt x="703" y="0"/>
                      <a:pt x="453" y="0"/>
                    </a:cubicBezTo>
                    <a:cubicBezTo>
                      <a:pt x="204" y="0"/>
                      <a:pt x="0" y="204"/>
                      <a:pt x="0" y="453"/>
                    </a:cubicBezTo>
                    <a:cubicBezTo>
                      <a:pt x="0" y="703"/>
                      <a:pt x="204" y="906"/>
                      <a:pt x="453" y="90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6" name="Freeform 98">
                <a:extLst>
                  <a:ext uri="{FF2B5EF4-FFF2-40B4-BE49-F238E27FC236}">
                    <a16:creationId xmlns:a16="http://schemas.microsoft.com/office/drawing/2014/main" id="{FBA048A9-FBE4-BAFA-9A37-4DBC8414E20E}"/>
                  </a:ext>
                </a:extLst>
              </p:cNvPr>
              <p:cNvSpPr>
                <a:spLocks/>
              </p:cNvSpPr>
              <p:nvPr/>
            </p:nvSpPr>
            <p:spPr bwMode="auto">
              <a:xfrm>
                <a:off x="4060" y="1764"/>
                <a:ext cx="9" cy="9"/>
              </a:xfrm>
              <a:custGeom>
                <a:avLst/>
                <a:gdLst>
                  <a:gd name="T0" fmla="*/ 52 w 104"/>
                  <a:gd name="T1" fmla="*/ 104 h 104"/>
                  <a:gd name="T2" fmla="*/ 52 w 104"/>
                  <a:gd name="T3" fmla="*/ 104 h 104"/>
                  <a:gd name="T4" fmla="*/ 104 w 104"/>
                  <a:gd name="T5" fmla="*/ 52 h 104"/>
                  <a:gd name="T6" fmla="*/ 52 w 104"/>
                  <a:gd name="T7" fmla="*/ 0 h 104"/>
                  <a:gd name="T8" fmla="*/ 0 w 104"/>
                  <a:gd name="T9" fmla="*/ 52 h 104"/>
                  <a:gd name="T10" fmla="*/ 52 w 104"/>
                  <a:gd name="T11" fmla="*/ 104 h 104"/>
                </a:gdLst>
                <a:ahLst/>
                <a:cxnLst>
                  <a:cxn ang="0">
                    <a:pos x="T0" y="T1"/>
                  </a:cxn>
                  <a:cxn ang="0">
                    <a:pos x="T2" y="T3"/>
                  </a:cxn>
                  <a:cxn ang="0">
                    <a:pos x="T4" y="T5"/>
                  </a:cxn>
                  <a:cxn ang="0">
                    <a:pos x="T6" y="T7"/>
                  </a:cxn>
                  <a:cxn ang="0">
                    <a:pos x="T8" y="T9"/>
                  </a:cxn>
                  <a:cxn ang="0">
                    <a:pos x="T10" y="T11"/>
                  </a:cxn>
                </a:cxnLst>
                <a:rect l="0" t="0" r="r" b="b"/>
                <a:pathLst>
                  <a:path w="104" h="104">
                    <a:moveTo>
                      <a:pt x="52" y="104"/>
                    </a:moveTo>
                    <a:lnTo>
                      <a:pt x="52" y="104"/>
                    </a:lnTo>
                    <a:cubicBezTo>
                      <a:pt x="81" y="104"/>
                      <a:pt x="104" y="80"/>
                      <a:pt x="104" y="52"/>
                    </a:cubicBezTo>
                    <a:cubicBezTo>
                      <a:pt x="104" y="23"/>
                      <a:pt x="81" y="0"/>
                      <a:pt x="52" y="0"/>
                    </a:cubicBezTo>
                    <a:cubicBezTo>
                      <a:pt x="24" y="0"/>
                      <a:pt x="0" y="23"/>
                      <a:pt x="0" y="52"/>
                    </a:cubicBezTo>
                    <a:cubicBezTo>
                      <a:pt x="0" y="80"/>
                      <a:pt x="24" y="104"/>
                      <a:pt x="52" y="10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7" name="Freeform 99">
                <a:extLst>
                  <a:ext uri="{FF2B5EF4-FFF2-40B4-BE49-F238E27FC236}">
                    <a16:creationId xmlns:a16="http://schemas.microsoft.com/office/drawing/2014/main" id="{8EC488E2-2EE7-2EB7-C20C-1331393A1682}"/>
                  </a:ext>
                </a:extLst>
              </p:cNvPr>
              <p:cNvSpPr>
                <a:spLocks noEditPoints="1"/>
              </p:cNvSpPr>
              <p:nvPr/>
            </p:nvSpPr>
            <p:spPr bwMode="auto">
              <a:xfrm>
                <a:off x="4038" y="1742"/>
                <a:ext cx="53" cy="53"/>
              </a:xfrm>
              <a:custGeom>
                <a:avLst/>
                <a:gdLst>
                  <a:gd name="T0" fmla="*/ 320 w 640"/>
                  <a:gd name="T1" fmla="*/ 268 h 640"/>
                  <a:gd name="T2" fmla="*/ 320 w 640"/>
                  <a:gd name="T3" fmla="*/ 268 h 640"/>
                  <a:gd name="T4" fmla="*/ 372 w 640"/>
                  <a:gd name="T5" fmla="*/ 320 h 640"/>
                  <a:gd name="T6" fmla="*/ 320 w 640"/>
                  <a:gd name="T7" fmla="*/ 372 h 640"/>
                  <a:gd name="T8" fmla="*/ 268 w 640"/>
                  <a:gd name="T9" fmla="*/ 320 h 640"/>
                  <a:gd name="T10" fmla="*/ 320 w 640"/>
                  <a:gd name="T11" fmla="*/ 268 h 640"/>
                  <a:gd name="T12" fmla="*/ 320 w 640"/>
                  <a:gd name="T13" fmla="*/ 268 h 640"/>
                  <a:gd name="T14" fmla="*/ 640 w 640"/>
                  <a:gd name="T15" fmla="*/ 320 h 640"/>
                  <a:gd name="T16" fmla="*/ 640 w 640"/>
                  <a:gd name="T17" fmla="*/ 320 h 640"/>
                  <a:gd name="T18" fmla="*/ 320 w 640"/>
                  <a:gd name="T19" fmla="*/ 0 h 640"/>
                  <a:gd name="T20" fmla="*/ 0 w 640"/>
                  <a:gd name="T21" fmla="*/ 320 h 640"/>
                  <a:gd name="T22" fmla="*/ 320 w 640"/>
                  <a:gd name="T23" fmla="*/ 640 h 640"/>
                  <a:gd name="T24" fmla="*/ 640 w 640"/>
                  <a:gd name="T25" fmla="*/ 32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0">
                    <a:moveTo>
                      <a:pt x="320" y="268"/>
                    </a:moveTo>
                    <a:lnTo>
                      <a:pt x="320" y="268"/>
                    </a:lnTo>
                    <a:cubicBezTo>
                      <a:pt x="349" y="268"/>
                      <a:pt x="372" y="291"/>
                      <a:pt x="372" y="320"/>
                    </a:cubicBezTo>
                    <a:cubicBezTo>
                      <a:pt x="372" y="348"/>
                      <a:pt x="349" y="372"/>
                      <a:pt x="320" y="372"/>
                    </a:cubicBezTo>
                    <a:cubicBezTo>
                      <a:pt x="292" y="372"/>
                      <a:pt x="268" y="348"/>
                      <a:pt x="268" y="320"/>
                    </a:cubicBezTo>
                    <a:cubicBezTo>
                      <a:pt x="268" y="291"/>
                      <a:pt x="292" y="268"/>
                      <a:pt x="320" y="268"/>
                    </a:cubicBezTo>
                    <a:lnTo>
                      <a:pt x="320" y="268"/>
                    </a:lnTo>
                    <a:close/>
                    <a:moveTo>
                      <a:pt x="640" y="320"/>
                    </a:moveTo>
                    <a:lnTo>
                      <a:pt x="640" y="320"/>
                    </a:lnTo>
                    <a:cubicBezTo>
                      <a:pt x="640" y="143"/>
                      <a:pt x="497" y="0"/>
                      <a:pt x="320" y="0"/>
                    </a:cubicBezTo>
                    <a:cubicBezTo>
                      <a:pt x="144" y="0"/>
                      <a:pt x="0" y="143"/>
                      <a:pt x="0" y="320"/>
                    </a:cubicBezTo>
                    <a:cubicBezTo>
                      <a:pt x="0" y="496"/>
                      <a:pt x="144" y="640"/>
                      <a:pt x="320" y="640"/>
                    </a:cubicBezTo>
                    <a:cubicBezTo>
                      <a:pt x="497" y="640"/>
                      <a:pt x="640" y="496"/>
                      <a:pt x="640" y="32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8" name="Freeform 100">
                <a:extLst>
                  <a:ext uri="{FF2B5EF4-FFF2-40B4-BE49-F238E27FC236}">
                    <a16:creationId xmlns:a16="http://schemas.microsoft.com/office/drawing/2014/main" id="{ECC2DDFB-D4B5-764A-A949-7E9FAF6315B5}"/>
                  </a:ext>
                </a:extLst>
              </p:cNvPr>
              <p:cNvSpPr>
                <a:spLocks/>
              </p:cNvSpPr>
              <p:nvPr/>
            </p:nvSpPr>
            <p:spPr bwMode="auto">
              <a:xfrm>
                <a:off x="3228" y="1535"/>
                <a:ext cx="9" cy="9"/>
              </a:xfrm>
              <a:custGeom>
                <a:avLst/>
                <a:gdLst>
                  <a:gd name="T0" fmla="*/ 52 w 104"/>
                  <a:gd name="T1" fmla="*/ 103 h 103"/>
                  <a:gd name="T2" fmla="*/ 52 w 104"/>
                  <a:gd name="T3" fmla="*/ 103 h 103"/>
                  <a:gd name="T4" fmla="*/ 104 w 104"/>
                  <a:gd name="T5" fmla="*/ 52 h 103"/>
                  <a:gd name="T6" fmla="*/ 52 w 104"/>
                  <a:gd name="T7" fmla="*/ 0 h 103"/>
                  <a:gd name="T8" fmla="*/ 0 w 104"/>
                  <a:gd name="T9" fmla="*/ 52 h 103"/>
                  <a:gd name="T10" fmla="*/ 52 w 104"/>
                  <a:gd name="T11" fmla="*/ 103 h 103"/>
                </a:gdLst>
                <a:ahLst/>
                <a:cxnLst>
                  <a:cxn ang="0">
                    <a:pos x="T0" y="T1"/>
                  </a:cxn>
                  <a:cxn ang="0">
                    <a:pos x="T2" y="T3"/>
                  </a:cxn>
                  <a:cxn ang="0">
                    <a:pos x="T4" y="T5"/>
                  </a:cxn>
                  <a:cxn ang="0">
                    <a:pos x="T6" y="T7"/>
                  </a:cxn>
                  <a:cxn ang="0">
                    <a:pos x="T8" y="T9"/>
                  </a:cxn>
                  <a:cxn ang="0">
                    <a:pos x="T10" y="T11"/>
                  </a:cxn>
                </a:cxnLst>
                <a:rect l="0" t="0" r="r" b="b"/>
                <a:pathLst>
                  <a:path w="104" h="103">
                    <a:moveTo>
                      <a:pt x="52" y="103"/>
                    </a:moveTo>
                    <a:lnTo>
                      <a:pt x="52" y="103"/>
                    </a:lnTo>
                    <a:cubicBezTo>
                      <a:pt x="80" y="103"/>
                      <a:pt x="104" y="80"/>
                      <a:pt x="104" y="52"/>
                    </a:cubicBezTo>
                    <a:cubicBezTo>
                      <a:pt x="104" y="23"/>
                      <a:pt x="80" y="0"/>
                      <a:pt x="52" y="0"/>
                    </a:cubicBezTo>
                    <a:cubicBezTo>
                      <a:pt x="23" y="0"/>
                      <a:pt x="0" y="23"/>
                      <a:pt x="0" y="52"/>
                    </a:cubicBezTo>
                    <a:cubicBezTo>
                      <a:pt x="0" y="80"/>
                      <a:pt x="23" y="103"/>
                      <a:pt x="52" y="10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09" name="Freeform 101">
                <a:extLst>
                  <a:ext uri="{FF2B5EF4-FFF2-40B4-BE49-F238E27FC236}">
                    <a16:creationId xmlns:a16="http://schemas.microsoft.com/office/drawing/2014/main" id="{27F6A018-BAA0-1DA2-D4E5-BBB9367226D9}"/>
                  </a:ext>
                </a:extLst>
              </p:cNvPr>
              <p:cNvSpPr>
                <a:spLocks noEditPoints="1"/>
              </p:cNvSpPr>
              <p:nvPr/>
            </p:nvSpPr>
            <p:spPr bwMode="auto">
              <a:xfrm>
                <a:off x="3206" y="1513"/>
                <a:ext cx="53" cy="53"/>
              </a:xfrm>
              <a:custGeom>
                <a:avLst/>
                <a:gdLst>
                  <a:gd name="T0" fmla="*/ 320 w 640"/>
                  <a:gd name="T1" fmla="*/ 269 h 641"/>
                  <a:gd name="T2" fmla="*/ 320 w 640"/>
                  <a:gd name="T3" fmla="*/ 269 h 641"/>
                  <a:gd name="T4" fmla="*/ 372 w 640"/>
                  <a:gd name="T5" fmla="*/ 321 h 641"/>
                  <a:gd name="T6" fmla="*/ 320 w 640"/>
                  <a:gd name="T7" fmla="*/ 372 h 641"/>
                  <a:gd name="T8" fmla="*/ 268 w 640"/>
                  <a:gd name="T9" fmla="*/ 321 h 641"/>
                  <a:gd name="T10" fmla="*/ 320 w 640"/>
                  <a:gd name="T11" fmla="*/ 269 h 641"/>
                  <a:gd name="T12" fmla="*/ 320 w 640"/>
                  <a:gd name="T13" fmla="*/ 269 h 641"/>
                  <a:gd name="T14" fmla="*/ 320 w 640"/>
                  <a:gd name="T15" fmla="*/ 641 h 641"/>
                  <a:gd name="T16" fmla="*/ 320 w 640"/>
                  <a:gd name="T17" fmla="*/ 641 h 641"/>
                  <a:gd name="T18" fmla="*/ 640 w 640"/>
                  <a:gd name="T19" fmla="*/ 321 h 641"/>
                  <a:gd name="T20" fmla="*/ 320 w 640"/>
                  <a:gd name="T21" fmla="*/ 0 h 641"/>
                  <a:gd name="T22" fmla="*/ 0 w 640"/>
                  <a:gd name="T23" fmla="*/ 321 h 641"/>
                  <a:gd name="T24" fmla="*/ 320 w 640"/>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269"/>
                    </a:moveTo>
                    <a:lnTo>
                      <a:pt x="320" y="269"/>
                    </a:lnTo>
                    <a:cubicBezTo>
                      <a:pt x="348" y="269"/>
                      <a:pt x="372" y="292"/>
                      <a:pt x="372" y="321"/>
                    </a:cubicBezTo>
                    <a:cubicBezTo>
                      <a:pt x="372" y="349"/>
                      <a:pt x="348" y="372"/>
                      <a:pt x="320" y="372"/>
                    </a:cubicBezTo>
                    <a:cubicBezTo>
                      <a:pt x="291" y="372"/>
                      <a:pt x="268" y="349"/>
                      <a:pt x="268" y="321"/>
                    </a:cubicBezTo>
                    <a:cubicBezTo>
                      <a:pt x="268" y="292"/>
                      <a:pt x="291" y="269"/>
                      <a:pt x="320" y="269"/>
                    </a:cubicBezTo>
                    <a:lnTo>
                      <a:pt x="320" y="269"/>
                    </a:lnTo>
                    <a:close/>
                    <a:moveTo>
                      <a:pt x="320" y="641"/>
                    </a:moveTo>
                    <a:lnTo>
                      <a:pt x="320" y="641"/>
                    </a:lnTo>
                    <a:cubicBezTo>
                      <a:pt x="496" y="641"/>
                      <a:pt x="640" y="497"/>
                      <a:pt x="640" y="321"/>
                    </a:cubicBezTo>
                    <a:cubicBezTo>
                      <a:pt x="640" y="144"/>
                      <a:pt x="496" y="0"/>
                      <a:pt x="320" y="0"/>
                    </a:cubicBezTo>
                    <a:cubicBezTo>
                      <a:pt x="143" y="0"/>
                      <a:pt x="0" y="144"/>
                      <a:pt x="0" y="321"/>
                    </a:cubicBezTo>
                    <a:cubicBezTo>
                      <a:pt x="0" y="497"/>
                      <a:pt x="143"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0" name="Freeform 102">
                <a:extLst>
                  <a:ext uri="{FF2B5EF4-FFF2-40B4-BE49-F238E27FC236}">
                    <a16:creationId xmlns:a16="http://schemas.microsoft.com/office/drawing/2014/main" id="{6D49C241-C643-DC47-D87A-8658BE0DDF1F}"/>
                  </a:ext>
                </a:extLst>
              </p:cNvPr>
              <p:cNvSpPr>
                <a:spLocks/>
              </p:cNvSpPr>
              <p:nvPr/>
            </p:nvSpPr>
            <p:spPr bwMode="auto">
              <a:xfrm>
                <a:off x="2163" y="1258"/>
                <a:ext cx="9" cy="9"/>
              </a:xfrm>
              <a:custGeom>
                <a:avLst/>
                <a:gdLst>
                  <a:gd name="T0" fmla="*/ 52 w 104"/>
                  <a:gd name="T1" fmla="*/ 104 h 104"/>
                  <a:gd name="T2" fmla="*/ 52 w 104"/>
                  <a:gd name="T3" fmla="*/ 104 h 104"/>
                  <a:gd name="T4" fmla="*/ 104 w 104"/>
                  <a:gd name="T5" fmla="*/ 52 h 104"/>
                  <a:gd name="T6" fmla="*/ 52 w 104"/>
                  <a:gd name="T7" fmla="*/ 0 h 104"/>
                  <a:gd name="T8" fmla="*/ 0 w 104"/>
                  <a:gd name="T9" fmla="*/ 52 h 104"/>
                  <a:gd name="T10" fmla="*/ 52 w 104"/>
                  <a:gd name="T11" fmla="*/ 104 h 104"/>
                </a:gdLst>
                <a:ahLst/>
                <a:cxnLst>
                  <a:cxn ang="0">
                    <a:pos x="T0" y="T1"/>
                  </a:cxn>
                  <a:cxn ang="0">
                    <a:pos x="T2" y="T3"/>
                  </a:cxn>
                  <a:cxn ang="0">
                    <a:pos x="T4" y="T5"/>
                  </a:cxn>
                  <a:cxn ang="0">
                    <a:pos x="T6" y="T7"/>
                  </a:cxn>
                  <a:cxn ang="0">
                    <a:pos x="T8" y="T9"/>
                  </a:cxn>
                  <a:cxn ang="0">
                    <a:pos x="T10" y="T11"/>
                  </a:cxn>
                </a:cxnLst>
                <a:rect l="0" t="0" r="r" b="b"/>
                <a:pathLst>
                  <a:path w="104" h="104">
                    <a:moveTo>
                      <a:pt x="52" y="104"/>
                    </a:moveTo>
                    <a:lnTo>
                      <a:pt x="52" y="104"/>
                    </a:lnTo>
                    <a:cubicBezTo>
                      <a:pt x="81" y="104"/>
                      <a:pt x="104" y="81"/>
                      <a:pt x="104" y="52"/>
                    </a:cubicBezTo>
                    <a:cubicBezTo>
                      <a:pt x="104" y="24"/>
                      <a:pt x="81" y="0"/>
                      <a:pt x="52" y="0"/>
                    </a:cubicBezTo>
                    <a:cubicBezTo>
                      <a:pt x="24" y="0"/>
                      <a:pt x="0" y="24"/>
                      <a:pt x="0" y="52"/>
                    </a:cubicBezTo>
                    <a:cubicBezTo>
                      <a:pt x="0" y="81"/>
                      <a:pt x="24" y="104"/>
                      <a:pt x="52" y="10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1" name="Freeform 103">
                <a:extLst>
                  <a:ext uri="{FF2B5EF4-FFF2-40B4-BE49-F238E27FC236}">
                    <a16:creationId xmlns:a16="http://schemas.microsoft.com/office/drawing/2014/main" id="{74D96C63-AA77-A6D8-08DC-9A607EE775EF}"/>
                  </a:ext>
                </a:extLst>
              </p:cNvPr>
              <p:cNvSpPr>
                <a:spLocks noEditPoints="1"/>
              </p:cNvSpPr>
              <p:nvPr/>
            </p:nvSpPr>
            <p:spPr bwMode="auto">
              <a:xfrm>
                <a:off x="2141" y="1236"/>
                <a:ext cx="53" cy="53"/>
              </a:xfrm>
              <a:custGeom>
                <a:avLst/>
                <a:gdLst>
                  <a:gd name="T0" fmla="*/ 320 w 640"/>
                  <a:gd name="T1" fmla="*/ 268 h 641"/>
                  <a:gd name="T2" fmla="*/ 320 w 640"/>
                  <a:gd name="T3" fmla="*/ 268 h 641"/>
                  <a:gd name="T4" fmla="*/ 372 w 640"/>
                  <a:gd name="T5" fmla="*/ 320 h 641"/>
                  <a:gd name="T6" fmla="*/ 320 w 640"/>
                  <a:gd name="T7" fmla="*/ 372 h 641"/>
                  <a:gd name="T8" fmla="*/ 268 w 640"/>
                  <a:gd name="T9" fmla="*/ 320 h 641"/>
                  <a:gd name="T10" fmla="*/ 320 w 640"/>
                  <a:gd name="T11" fmla="*/ 268 h 641"/>
                  <a:gd name="T12" fmla="*/ 320 w 640"/>
                  <a:gd name="T13" fmla="*/ 268 h 641"/>
                  <a:gd name="T14" fmla="*/ 320 w 640"/>
                  <a:gd name="T15" fmla="*/ 641 h 641"/>
                  <a:gd name="T16" fmla="*/ 320 w 640"/>
                  <a:gd name="T17" fmla="*/ 641 h 641"/>
                  <a:gd name="T18" fmla="*/ 640 w 640"/>
                  <a:gd name="T19" fmla="*/ 320 h 641"/>
                  <a:gd name="T20" fmla="*/ 320 w 640"/>
                  <a:gd name="T21" fmla="*/ 0 h 641"/>
                  <a:gd name="T22" fmla="*/ 0 w 640"/>
                  <a:gd name="T23" fmla="*/ 320 h 641"/>
                  <a:gd name="T24" fmla="*/ 320 w 640"/>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268"/>
                    </a:moveTo>
                    <a:lnTo>
                      <a:pt x="320" y="268"/>
                    </a:lnTo>
                    <a:cubicBezTo>
                      <a:pt x="349" y="268"/>
                      <a:pt x="372" y="292"/>
                      <a:pt x="372" y="320"/>
                    </a:cubicBezTo>
                    <a:cubicBezTo>
                      <a:pt x="372" y="349"/>
                      <a:pt x="349" y="372"/>
                      <a:pt x="320" y="372"/>
                    </a:cubicBezTo>
                    <a:cubicBezTo>
                      <a:pt x="292" y="372"/>
                      <a:pt x="268" y="349"/>
                      <a:pt x="268" y="320"/>
                    </a:cubicBezTo>
                    <a:cubicBezTo>
                      <a:pt x="268" y="292"/>
                      <a:pt x="292" y="268"/>
                      <a:pt x="320" y="268"/>
                    </a:cubicBezTo>
                    <a:lnTo>
                      <a:pt x="320" y="268"/>
                    </a:lnTo>
                    <a:close/>
                    <a:moveTo>
                      <a:pt x="320" y="641"/>
                    </a:moveTo>
                    <a:lnTo>
                      <a:pt x="320" y="641"/>
                    </a:lnTo>
                    <a:cubicBezTo>
                      <a:pt x="497" y="641"/>
                      <a:pt x="640" y="497"/>
                      <a:pt x="640" y="320"/>
                    </a:cubicBezTo>
                    <a:cubicBezTo>
                      <a:pt x="640" y="144"/>
                      <a:pt x="497" y="0"/>
                      <a:pt x="320" y="0"/>
                    </a:cubicBezTo>
                    <a:cubicBezTo>
                      <a:pt x="144" y="0"/>
                      <a:pt x="0" y="144"/>
                      <a:pt x="0" y="320"/>
                    </a:cubicBezTo>
                    <a:cubicBezTo>
                      <a:pt x="0" y="497"/>
                      <a:pt x="144"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2" name="Freeform 104">
                <a:extLst>
                  <a:ext uri="{FF2B5EF4-FFF2-40B4-BE49-F238E27FC236}">
                    <a16:creationId xmlns:a16="http://schemas.microsoft.com/office/drawing/2014/main" id="{F1E604F8-A4FF-F6AB-4575-1C31E451B9F4}"/>
                  </a:ext>
                </a:extLst>
              </p:cNvPr>
              <p:cNvSpPr>
                <a:spLocks/>
              </p:cNvSpPr>
              <p:nvPr/>
            </p:nvSpPr>
            <p:spPr bwMode="auto">
              <a:xfrm>
                <a:off x="2062" y="3555"/>
                <a:ext cx="57" cy="57"/>
              </a:xfrm>
              <a:custGeom>
                <a:avLst/>
                <a:gdLst>
                  <a:gd name="T0" fmla="*/ 341 w 683"/>
                  <a:gd name="T1" fmla="*/ 683 h 683"/>
                  <a:gd name="T2" fmla="*/ 341 w 683"/>
                  <a:gd name="T3" fmla="*/ 683 h 683"/>
                  <a:gd name="T4" fmla="*/ 683 w 683"/>
                  <a:gd name="T5" fmla="*/ 341 h 683"/>
                  <a:gd name="T6" fmla="*/ 341 w 683"/>
                  <a:gd name="T7" fmla="*/ 0 h 683"/>
                  <a:gd name="T8" fmla="*/ 0 w 683"/>
                  <a:gd name="T9" fmla="*/ 341 h 683"/>
                  <a:gd name="T10" fmla="*/ 341 w 683"/>
                  <a:gd name="T11" fmla="*/ 683 h 683"/>
                </a:gdLst>
                <a:ahLst/>
                <a:cxnLst>
                  <a:cxn ang="0">
                    <a:pos x="T0" y="T1"/>
                  </a:cxn>
                  <a:cxn ang="0">
                    <a:pos x="T2" y="T3"/>
                  </a:cxn>
                  <a:cxn ang="0">
                    <a:pos x="T4" y="T5"/>
                  </a:cxn>
                  <a:cxn ang="0">
                    <a:pos x="T6" y="T7"/>
                  </a:cxn>
                  <a:cxn ang="0">
                    <a:pos x="T8" y="T9"/>
                  </a:cxn>
                  <a:cxn ang="0">
                    <a:pos x="T10" y="T11"/>
                  </a:cxn>
                </a:cxnLst>
                <a:rect l="0" t="0" r="r" b="b"/>
                <a:pathLst>
                  <a:path w="683" h="683">
                    <a:moveTo>
                      <a:pt x="341" y="683"/>
                    </a:moveTo>
                    <a:lnTo>
                      <a:pt x="341" y="683"/>
                    </a:lnTo>
                    <a:cubicBezTo>
                      <a:pt x="529" y="683"/>
                      <a:pt x="683" y="530"/>
                      <a:pt x="683" y="341"/>
                    </a:cubicBezTo>
                    <a:cubicBezTo>
                      <a:pt x="683" y="153"/>
                      <a:pt x="529" y="0"/>
                      <a:pt x="341" y="0"/>
                    </a:cubicBezTo>
                    <a:cubicBezTo>
                      <a:pt x="153" y="0"/>
                      <a:pt x="0" y="153"/>
                      <a:pt x="0" y="341"/>
                    </a:cubicBezTo>
                    <a:cubicBezTo>
                      <a:pt x="0" y="530"/>
                      <a:pt x="153" y="683"/>
                      <a:pt x="341" y="68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3" name="Freeform 105">
                <a:extLst>
                  <a:ext uri="{FF2B5EF4-FFF2-40B4-BE49-F238E27FC236}">
                    <a16:creationId xmlns:a16="http://schemas.microsoft.com/office/drawing/2014/main" id="{49C896E1-FF87-9A05-5131-4D46546DDD9D}"/>
                  </a:ext>
                </a:extLst>
              </p:cNvPr>
              <p:cNvSpPr>
                <a:spLocks noEditPoints="1"/>
              </p:cNvSpPr>
              <p:nvPr/>
            </p:nvSpPr>
            <p:spPr bwMode="auto">
              <a:xfrm>
                <a:off x="2040" y="3533"/>
                <a:ext cx="101" cy="101"/>
              </a:xfrm>
              <a:custGeom>
                <a:avLst/>
                <a:gdLst>
                  <a:gd name="T0" fmla="*/ 610 w 1220"/>
                  <a:gd name="T1" fmla="*/ 268 h 1219"/>
                  <a:gd name="T2" fmla="*/ 610 w 1220"/>
                  <a:gd name="T3" fmla="*/ 268 h 1219"/>
                  <a:gd name="T4" fmla="*/ 952 w 1220"/>
                  <a:gd name="T5" fmla="*/ 609 h 1219"/>
                  <a:gd name="T6" fmla="*/ 610 w 1220"/>
                  <a:gd name="T7" fmla="*/ 951 h 1219"/>
                  <a:gd name="T8" fmla="*/ 269 w 1220"/>
                  <a:gd name="T9" fmla="*/ 609 h 1219"/>
                  <a:gd name="T10" fmla="*/ 610 w 1220"/>
                  <a:gd name="T11" fmla="*/ 268 h 1219"/>
                  <a:gd name="T12" fmla="*/ 610 w 1220"/>
                  <a:gd name="T13" fmla="*/ 268 h 1219"/>
                  <a:gd name="T14" fmla="*/ 610 w 1220"/>
                  <a:gd name="T15" fmla="*/ 1219 h 1219"/>
                  <a:gd name="T16" fmla="*/ 610 w 1220"/>
                  <a:gd name="T17" fmla="*/ 1219 h 1219"/>
                  <a:gd name="T18" fmla="*/ 1220 w 1220"/>
                  <a:gd name="T19" fmla="*/ 609 h 1219"/>
                  <a:gd name="T20" fmla="*/ 610 w 1220"/>
                  <a:gd name="T21" fmla="*/ 0 h 1219"/>
                  <a:gd name="T22" fmla="*/ 0 w 1220"/>
                  <a:gd name="T23" fmla="*/ 609 h 1219"/>
                  <a:gd name="T24" fmla="*/ 610 w 1220"/>
                  <a:gd name="T25" fmla="*/ 1219 h 1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0" h="1219">
                    <a:moveTo>
                      <a:pt x="610" y="268"/>
                    </a:moveTo>
                    <a:lnTo>
                      <a:pt x="610" y="268"/>
                    </a:lnTo>
                    <a:cubicBezTo>
                      <a:pt x="798" y="268"/>
                      <a:pt x="952" y="421"/>
                      <a:pt x="952" y="609"/>
                    </a:cubicBezTo>
                    <a:cubicBezTo>
                      <a:pt x="952" y="798"/>
                      <a:pt x="798" y="951"/>
                      <a:pt x="610" y="951"/>
                    </a:cubicBezTo>
                    <a:cubicBezTo>
                      <a:pt x="422" y="951"/>
                      <a:pt x="269" y="798"/>
                      <a:pt x="269" y="609"/>
                    </a:cubicBezTo>
                    <a:cubicBezTo>
                      <a:pt x="269" y="421"/>
                      <a:pt x="422" y="268"/>
                      <a:pt x="610" y="268"/>
                    </a:cubicBezTo>
                    <a:lnTo>
                      <a:pt x="610" y="268"/>
                    </a:lnTo>
                    <a:close/>
                    <a:moveTo>
                      <a:pt x="610" y="1219"/>
                    </a:moveTo>
                    <a:lnTo>
                      <a:pt x="610" y="1219"/>
                    </a:lnTo>
                    <a:cubicBezTo>
                      <a:pt x="946" y="1219"/>
                      <a:pt x="1220" y="946"/>
                      <a:pt x="1220" y="609"/>
                    </a:cubicBezTo>
                    <a:cubicBezTo>
                      <a:pt x="1220" y="273"/>
                      <a:pt x="946" y="0"/>
                      <a:pt x="610" y="0"/>
                    </a:cubicBezTo>
                    <a:cubicBezTo>
                      <a:pt x="274" y="0"/>
                      <a:pt x="0" y="273"/>
                      <a:pt x="0" y="609"/>
                    </a:cubicBezTo>
                    <a:cubicBezTo>
                      <a:pt x="0" y="946"/>
                      <a:pt x="274" y="1219"/>
                      <a:pt x="610" y="1219"/>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4" name="Freeform 106">
                <a:extLst>
                  <a:ext uri="{FF2B5EF4-FFF2-40B4-BE49-F238E27FC236}">
                    <a16:creationId xmlns:a16="http://schemas.microsoft.com/office/drawing/2014/main" id="{89780893-B082-23EE-04C2-7DBF1EF54EB1}"/>
                  </a:ext>
                </a:extLst>
              </p:cNvPr>
              <p:cNvSpPr>
                <a:spLocks/>
              </p:cNvSpPr>
              <p:nvPr/>
            </p:nvSpPr>
            <p:spPr bwMode="auto">
              <a:xfrm>
                <a:off x="2368" y="3546"/>
                <a:ext cx="27" cy="27"/>
              </a:xfrm>
              <a:custGeom>
                <a:avLst/>
                <a:gdLst>
                  <a:gd name="T0" fmla="*/ 163 w 325"/>
                  <a:gd name="T1" fmla="*/ 325 h 325"/>
                  <a:gd name="T2" fmla="*/ 163 w 325"/>
                  <a:gd name="T3" fmla="*/ 325 h 325"/>
                  <a:gd name="T4" fmla="*/ 325 w 325"/>
                  <a:gd name="T5" fmla="*/ 163 h 325"/>
                  <a:gd name="T6" fmla="*/ 163 w 325"/>
                  <a:gd name="T7" fmla="*/ 0 h 325"/>
                  <a:gd name="T8" fmla="*/ 0 w 325"/>
                  <a:gd name="T9" fmla="*/ 163 h 325"/>
                  <a:gd name="T10" fmla="*/ 163 w 325"/>
                  <a:gd name="T11" fmla="*/ 325 h 325"/>
                </a:gdLst>
                <a:ahLst/>
                <a:cxnLst>
                  <a:cxn ang="0">
                    <a:pos x="T0" y="T1"/>
                  </a:cxn>
                  <a:cxn ang="0">
                    <a:pos x="T2" y="T3"/>
                  </a:cxn>
                  <a:cxn ang="0">
                    <a:pos x="T4" y="T5"/>
                  </a:cxn>
                  <a:cxn ang="0">
                    <a:pos x="T6" y="T7"/>
                  </a:cxn>
                  <a:cxn ang="0">
                    <a:pos x="T8" y="T9"/>
                  </a:cxn>
                  <a:cxn ang="0">
                    <a:pos x="T10" y="T11"/>
                  </a:cxn>
                </a:cxnLst>
                <a:rect l="0" t="0" r="r" b="b"/>
                <a:pathLst>
                  <a:path w="325" h="325">
                    <a:moveTo>
                      <a:pt x="163" y="325"/>
                    </a:moveTo>
                    <a:lnTo>
                      <a:pt x="163" y="325"/>
                    </a:lnTo>
                    <a:cubicBezTo>
                      <a:pt x="252" y="325"/>
                      <a:pt x="325" y="252"/>
                      <a:pt x="325" y="163"/>
                    </a:cubicBezTo>
                    <a:cubicBezTo>
                      <a:pt x="325" y="73"/>
                      <a:pt x="252" y="0"/>
                      <a:pt x="163" y="0"/>
                    </a:cubicBezTo>
                    <a:cubicBezTo>
                      <a:pt x="73" y="0"/>
                      <a:pt x="0" y="73"/>
                      <a:pt x="0" y="163"/>
                    </a:cubicBezTo>
                    <a:cubicBezTo>
                      <a:pt x="0" y="252"/>
                      <a:pt x="73" y="325"/>
                      <a:pt x="163" y="32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5" name="Freeform 107">
                <a:extLst>
                  <a:ext uri="{FF2B5EF4-FFF2-40B4-BE49-F238E27FC236}">
                    <a16:creationId xmlns:a16="http://schemas.microsoft.com/office/drawing/2014/main" id="{FE2C14BC-661E-7758-DC27-CA7BB8CD6B02}"/>
                  </a:ext>
                </a:extLst>
              </p:cNvPr>
              <p:cNvSpPr>
                <a:spLocks noEditPoints="1"/>
              </p:cNvSpPr>
              <p:nvPr/>
            </p:nvSpPr>
            <p:spPr bwMode="auto">
              <a:xfrm>
                <a:off x="2346" y="3524"/>
                <a:ext cx="71" cy="71"/>
              </a:xfrm>
              <a:custGeom>
                <a:avLst/>
                <a:gdLst>
                  <a:gd name="T0" fmla="*/ 431 w 861"/>
                  <a:gd name="T1" fmla="*/ 268 h 861"/>
                  <a:gd name="T2" fmla="*/ 431 w 861"/>
                  <a:gd name="T3" fmla="*/ 268 h 861"/>
                  <a:gd name="T4" fmla="*/ 593 w 861"/>
                  <a:gd name="T5" fmla="*/ 431 h 861"/>
                  <a:gd name="T6" fmla="*/ 431 w 861"/>
                  <a:gd name="T7" fmla="*/ 593 h 861"/>
                  <a:gd name="T8" fmla="*/ 268 w 861"/>
                  <a:gd name="T9" fmla="*/ 431 h 861"/>
                  <a:gd name="T10" fmla="*/ 431 w 861"/>
                  <a:gd name="T11" fmla="*/ 268 h 861"/>
                  <a:gd name="T12" fmla="*/ 431 w 861"/>
                  <a:gd name="T13" fmla="*/ 268 h 861"/>
                  <a:gd name="T14" fmla="*/ 861 w 861"/>
                  <a:gd name="T15" fmla="*/ 431 h 861"/>
                  <a:gd name="T16" fmla="*/ 861 w 861"/>
                  <a:gd name="T17" fmla="*/ 431 h 861"/>
                  <a:gd name="T18" fmla="*/ 431 w 861"/>
                  <a:gd name="T19" fmla="*/ 0 h 861"/>
                  <a:gd name="T20" fmla="*/ 0 w 861"/>
                  <a:gd name="T21" fmla="*/ 431 h 861"/>
                  <a:gd name="T22" fmla="*/ 431 w 861"/>
                  <a:gd name="T23" fmla="*/ 861 h 861"/>
                  <a:gd name="T24" fmla="*/ 861 w 861"/>
                  <a:gd name="T25" fmla="*/ 431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1" h="861">
                    <a:moveTo>
                      <a:pt x="431" y="268"/>
                    </a:moveTo>
                    <a:lnTo>
                      <a:pt x="431" y="268"/>
                    </a:lnTo>
                    <a:cubicBezTo>
                      <a:pt x="520" y="268"/>
                      <a:pt x="593" y="341"/>
                      <a:pt x="593" y="431"/>
                    </a:cubicBezTo>
                    <a:cubicBezTo>
                      <a:pt x="593" y="520"/>
                      <a:pt x="520" y="593"/>
                      <a:pt x="431" y="593"/>
                    </a:cubicBezTo>
                    <a:cubicBezTo>
                      <a:pt x="341" y="593"/>
                      <a:pt x="268" y="520"/>
                      <a:pt x="268" y="431"/>
                    </a:cubicBezTo>
                    <a:cubicBezTo>
                      <a:pt x="268" y="341"/>
                      <a:pt x="341" y="268"/>
                      <a:pt x="431" y="268"/>
                    </a:cubicBezTo>
                    <a:lnTo>
                      <a:pt x="431" y="268"/>
                    </a:lnTo>
                    <a:close/>
                    <a:moveTo>
                      <a:pt x="861" y="431"/>
                    </a:moveTo>
                    <a:lnTo>
                      <a:pt x="861" y="431"/>
                    </a:lnTo>
                    <a:cubicBezTo>
                      <a:pt x="861" y="193"/>
                      <a:pt x="668" y="0"/>
                      <a:pt x="431" y="0"/>
                    </a:cubicBezTo>
                    <a:cubicBezTo>
                      <a:pt x="193" y="0"/>
                      <a:pt x="0" y="193"/>
                      <a:pt x="0" y="431"/>
                    </a:cubicBezTo>
                    <a:cubicBezTo>
                      <a:pt x="0" y="668"/>
                      <a:pt x="193" y="861"/>
                      <a:pt x="431" y="861"/>
                    </a:cubicBezTo>
                    <a:cubicBezTo>
                      <a:pt x="668" y="861"/>
                      <a:pt x="861" y="668"/>
                      <a:pt x="861" y="43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6" name="Freeform 108">
                <a:extLst>
                  <a:ext uri="{FF2B5EF4-FFF2-40B4-BE49-F238E27FC236}">
                    <a16:creationId xmlns:a16="http://schemas.microsoft.com/office/drawing/2014/main" id="{DF0740D0-7AC5-F889-8298-3E3D2AA8690B}"/>
                  </a:ext>
                </a:extLst>
              </p:cNvPr>
              <p:cNvSpPr>
                <a:spLocks/>
              </p:cNvSpPr>
              <p:nvPr/>
            </p:nvSpPr>
            <p:spPr bwMode="auto">
              <a:xfrm>
                <a:off x="1897" y="3322"/>
                <a:ext cx="29" cy="29"/>
              </a:xfrm>
              <a:custGeom>
                <a:avLst/>
                <a:gdLst>
                  <a:gd name="T0" fmla="*/ 179 w 358"/>
                  <a:gd name="T1" fmla="*/ 358 h 358"/>
                  <a:gd name="T2" fmla="*/ 179 w 358"/>
                  <a:gd name="T3" fmla="*/ 358 h 358"/>
                  <a:gd name="T4" fmla="*/ 358 w 358"/>
                  <a:gd name="T5" fmla="*/ 179 h 358"/>
                  <a:gd name="T6" fmla="*/ 179 w 358"/>
                  <a:gd name="T7" fmla="*/ 0 h 358"/>
                  <a:gd name="T8" fmla="*/ 0 w 358"/>
                  <a:gd name="T9" fmla="*/ 179 h 358"/>
                  <a:gd name="T10" fmla="*/ 179 w 358"/>
                  <a:gd name="T11" fmla="*/ 358 h 358"/>
                </a:gdLst>
                <a:ahLst/>
                <a:cxnLst>
                  <a:cxn ang="0">
                    <a:pos x="T0" y="T1"/>
                  </a:cxn>
                  <a:cxn ang="0">
                    <a:pos x="T2" y="T3"/>
                  </a:cxn>
                  <a:cxn ang="0">
                    <a:pos x="T4" y="T5"/>
                  </a:cxn>
                  <a:cxn ang="0">
                    <a:pos x="T6" y="T7"/>
                  </a:cxn>
                  <a:cxn ang="0">
                    <a:pos x="T8" y="T9"/>
                  </a:cxn>
                  <a:cxn ang="0">
                    <a:pos x="T10" y="T11"/>
                  </a:cxn>
                </a:cxnLst>
                <a:rect l="0" t="0" r="r" b="b"/>
                <a:pathLst>
                  <a:path w="358" h="358">
                    <a:moveTo>
                      <a:pt x="179" y="358"/>
                    </a:moveTo>
                    <a:lnTo>
                      <a:pt x="179" y="358"/>
                    </a:lnTo>
                    <a:cubicBezTo>
                      <a:pt x="278" y="358"/>
                      <a:pt x="358" y="278"/>
                      <a:pt x="358" y="179"/>
                    </a:cubicBezTo>
                    <a:cubicBezTo>
                      <a:pt x="358" y="80"/>
                      <a:pt x="278" y="0"/>
                      <a:pt x="179" y="0"/>
                    </a:cubicBezTo>
                    <a:cubicBezTo>
                      <a:pt x="80" y="0"/>
                      <a:pt x="0" y="80"/>
                      <a:pt x="0" y="179"/>
                    </a:cubicBezTo>
                    <a:cubicBezTo>
                      <a:pt x="0" y="278"/>
                      <a:pt x="80" y="358"/>
                      <a:pt x="179" y="358"/>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7" name="Freeform 109">
                <a:extLst>
                  <a:ext uri="{FF2B5EF4-FFF2-40B4-BE49-F238E27FC236}">
                    <a16:creationId xmlns:a16="http://schemas.microsoft.com/office/drawing/2014/main" id="{9197575F-CCB0-0585-1930-B47D44CC0441}"/>
                  </a:ext>
                </a:extLst>
              </p:cNvPr>
              <p:cNvSpPr>
                <a:spLocks noEditPoints="1"/>
              </p:cNvSpPr>
              <p:nvPr/>
            </p:nvSpPr>
            <p:spPr bwMode="auto">
              <a:xfrm>
                <a:off x="1874" y="3300"/>
                <a:ext cx="74" cy="74"/>
              </a:xfrm>
              <a:custGeom>
                <a:avLst/>
                <a:gdLst>
                  <a:gd name="T0" fmla="*/ 448 w 896"/>
                  <a:gd name="T1" fmla="*/ 269 h 896"/>
                  <a:gd name="T2" fmla="*/ 448 w 896"/>
                  <a:gd name="T3" fmla="*/ 269 h 896"/>
                  <a:gd name="T4" fmla="*/ 627 w 896"/>
                  <a:gd name="T5" fmla="*/ 448 h 896"/>
                  <a:gd name="T6" fmla="*/ 448 w 896"/>
                  <a:gd name="T7" fmla="*/ 627 h 896"/>
                  <a:gd name="T8" fmla="*/ 269 w 896"/>
                  <a:gd name="T9" fmla="*/ 448 h 896"/>
                  <a:gd name="T10" fmla="*/ 448 w 896"/>
                  <a:gd name="T11" fmla="*/ 269 h 896"/>
                  <a:gd name="T12" fmla="*/ 448 w 896"/>
                  <a:gd name="T13" fmla="*/ 269 h 896"/>
                  <a:gd name="T14" fmla="*/ 448 w 896"/>
                  <a:gd name="T15" fmla="*/ 896 h 896"/>
                  <a:gd name="T16" fmla="*/ 448 w 896"/>
                  <a:gd name="T17" fmla="*/ 896 h 896"/>
                  <a:gd name="T18" fmla="*/ 896 w 896"/>
                  <a:gd name="T19" fmla="*/ 448 h 896"/>
                  <a:gd name="T20" fmla="*/ 448 w 896"/>
                  <a:gd name="T21" fmla="*/ 0 h 896"/>
                  <a:gd name="T22" fmla="*/ 0 w 896"/>
                  <a:gd name="T23" fmla="*/ 448 h 896"/>
                  <a:gd name="T24" fmla="*/ 448 w 896"/>
                  <a:gd name="T25" fmla="*/ 896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6" h="896">
                    <a:moveTo>
                      <a:pt x="448" y="269"/>
                    </a:moveTo>
                    <a:lnTo>
                      <a:pt x="448" y="269"/>
                    </a:lnTo>
                    <a:cubicBezTo>
                      <a:pt x="547" y="269"/>
                      <a:pt x="627" y="349"/>
                      <a:pt x="627" y="448"/>
                    </a:cubicBezTo>
                    <a:cubicBezTo>
                      <a:pt x="627" y="547"/>
                      <a:pt x="547" y="627"/>
                      <a:pt x="448" y="627"/>
                    </a:cubicBezTo>
                    <a:cubicBezTo>
                      <a:pt x="349" y="627"/>
                      <a:pt x="269" y="547"/>
                      <a:pt x="269" y="448"/>
                    </a:cubicBezTo>
                    <a:cubicBezTo>
                      <a:pt x="269" y="349"/>
                      <a:pt x="349" y="269"/>
                      <a:pt x="448" y="269"/>
                    </a:cubicBezTo>
                    <a:lnTo>
                      <a:pt x="448" y="269"/>
                    </a:lnTo>
                    <a:close/>
                    <a:moveTo>
                      <a:pt x="448" y="896"/>
                    </a:moveTo>
                    <a:lnTo>
                      <a:pt x="448" y="896"/>
                    </a:lnTo>
                    <a:cubicBezTo>
                      <a:pt x="695" y="896"/>
                      <a:pt x="896" y="695"/>
                      <a:pt x="896" y="448"/>
                    </a:cubicBezTo>
                    <a:cubicBezTo>
                      <a:pt x="896" y="201"/>
                      <a:pt x="695" y="0"/>
                      <a:pt x="448" y="0"/>
                    </a:cubicBezTo>
                    <a:cubicBezTo>
                      <a:pt x="201" y="0"/>
                      <a:pt x="0" y="201"/>
                      <a:pt x="0" y="448"/>
                    </a:cubicBezTo>
                    <a:cubicBezTo>
                      <a:pt x="0" y="695"/>
                      <a:pt x="201" y="896"/>
                      <a:pt x="448" y="89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8" name="Freeform 110">
                <a:extLst>
                  <a:ext uri="{FF2B5EF4-FFF2-40B4-BE49-F238E27FC236}">
                    <a16:creationId xmlns:a16="http://schemas.microsoft.com/office/drawing/2014/main" id="{2A398F4A-4940-BA49-F01D-D1D868BD104D}"/>
                  </a:ext>
                </a:extLst>
              </p:cNvPr>
              <p:cNvSpPr>
                <a:spLocks/>
              </p:cNvSpPr>
              <p:nvPr/>
            </p:nvSpPr>
            <p:spPr bwMode="auto">
              <a:xfrm>
                <a:off x="2717" y="1147"/>
                <a:ext cx="25" cy="24"/>
              </a:xfrm>
              <a:custGeom>
                <a:avLst/>
                <a:gdLst>
                  <a:gd name="T0" fmla="*/ 146 w 292"/>
                  <a:gd name="T1" fmla="*/ 292 h 292"/>
                  <a:gd name="T2" fmla="*/ 146 w 292"/>
                  <a:gd name="T3" fmla="*/ 292 h 292"/>
                  <a:gd name="T4" fmla="*/ 292 w 292"/>
                  <a:gd name="T5" fmla="*/ 146 h 292"/>
                  <a:gd name="T6" fmla="*/ 146 w 292"/>
                  <a:gd name="T7" fmla="*/ 0 h 292"/>
                  <a:gd name="T8" fmla="*/ 0 w 292"/>
                  <a:gd name="T9" fmla="*/ 146 h 292"/>
                  <a:gd name="T10" fmla="*/ 146 w 292"/>
                  <a:gd name="T11" fmla="*/ 292 h 292"/>
                </a:gdLst>
                <a:ahLst/>
                <a:cxnLst>
                  <a:cxn ang="0">
                    <a:pos x="T0" y="T1"/>
                  </a:cxn>
                  <a:cxn ang="0">
                    <a:pos x="T2" y="T3"/>
                  </a:cxn>
                  <a:cxn ang="0">
                    <a:pos x="T4" y="T5"/>
                  </a:cxn>
                  <a:cxn ang="0">
                    <a:pos x="T6" y="T7"/>
                  </a:cxn>
                  <a:cxn ang="0">
                    <a:pos x="T8" y="T9"/>
                  </a:cxn>
                  <a:cxn ang="0">
                    <a:pos x="T10" y="T11"/>
                  </a:cxn>
                </a:cxnLst>
                <a:rect l="0" t="0" r="r" b="b"/>
                <a:pathLst>
                  <a:path w="292" h="292">
                    <a:moveTo>
                      <a:pt x="146" y="292"/>
                    </a:moveTo>
                    <a:lnTo>
                      <a:pt x="146" y="292"/>
                    </a:lnTo>
                    <a:cubicBezTo>
                      <a:pt x="227" y="292"/>
                      <a:pt x="292" y="227"/>
                      <a:pt x="292" y="146"/>
                    </a:cubicBezTo>
                    <a:cubicBezTo>
                      <a:pt x="292" y="65"/>
                      <a:pt x="227" y="0"/>
                      <a:pt x="146" y="0"/>
                    </a:cubicBezTo>
                    <a:cubicBezTo>
                      <a:pt x="65" y="0"/>
                      <a:pt x="0" y="65"/>
                      <a:pt x="0" y="146"/>
                    </a:cubicBezTo>
                    <a:cubicBezTo>
                      <a:pt x="0" y="227"/>
                      <a:pt x="65" y="292"/>
                      <a:pt x="146" y="292"/>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9" name="Freeform 111">
                <a:extLst>
                  <a:ext uri="{FF2B5EF4-FFF2-40B4-BE49-F238E27FC236}">
                    <a16:creationId xmlns:a16="http://schemas.microsoft.com/office/drawing/2014/main" id="{7D36284A-067A-53D6-E6CC-C0BFD94B2BA2}"/>
                  </a:ext>
                </a:extLst>
              </p:cNvPr>
              <p:cNvSpPr>
                <a:spLocks noEditPoints="1"/>
              </p:cNvSpPr>
              <p:nvPr/>
            </p:nvSpPr>
            <p:spPr bwMode="auto">
              <a:xfrm>
                <a:off x="2695" y="1125"/>
                <a:ext cx="69" cy="69"/>
              </a:xfrm>
              <a:custGeom>
                <a:avLst/>
                <a:gdLst>
                  <a:gd name="T0" fmla="*/ 415 w 829"/>
                  <a:gd name="T1" fmla="*/ 269 h 830"/>
                  <a:gd name="T2" fmla="*/ 415 w 829"/>
                  <a:gd name="T3" fmla="*/ 269 h 830"/>
                  <a:gd name="T4" fmla="*/ 561 w 829"/>
                  <a:gd name="T5" fmla="*/ 415 h 830"/>
                  <a:gd name="T6" fmla="*/ 415 w 829"/>
                  <a:gd name="T7" fmla="*/ 561 h 830"/>
                  <a:gd name="T8" fmla="*/ 269 w 829"/>
                  <a:gd name="T9" fmla="*/ 415 h 830"/>
                  <a:gd name="T10" fmla="*/ 415 w 829"/>
                  <a:gd name="T11" fmla="*/ 269 h 830"/>
                  <a:gd name="T12" fmla="*/ 415 w 829"/>
                  <a:gd name="T13" fmla="*/ 269 h 830"/>
                  <a:gd name="T14" fmla="*/ 415 w 829"/>
                  <a:gd name="T15" fmla="*/ 830 h 830"/>
                  <a:gd name="T16" fmla="*/ 415 w 829"/>
                  <a:gd name="T17" fmla="*/ 830 h 830"/>
                  <a:gd name="T18" fmla="*/ 829 w 829"/>
                  <a:gd name="T19" fmla="*/ 415 h 830"/>
                  <a:gd name="T20" fmla="*/ 415 w 829"/>
                  <a:gd name="T21" fmla="*/ 0 h 830"/>
                  <a:gd name="T22" fmla="*/ 0 w 829"/>
                  <a:gd name="T23" fmla="*/ 415 h 830"/>
                  <a:gd name="T24" fmla="*/ 415 w 829"/>
                  <a:gd name="T25" fmla="*/ 830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29" h="830">
                    <a:moveTo>
                      <a:pt x="415" y="269"/>
                    </a:moveTo>
                    <a:lnTo>
                      <a:pt x="415" y="269"/>
                    </a:lnTo>
                    <a:cubicBezTo>
                      <a:pt x="496" y="269"/>
                      <a:pt x="561" y="334"/>
                      <a:pt x="561" y="415"/>
                    </a:cubicBezTo>
                    <a:cubicBezTo>
                      <a:pt x="561" y="496"/>
                      <a:pt x="496" y="561"/>
                      <a:pt x="415" y="561"/>
                    </a:cubicBezTo>
                    <a:cubicBezTo>
                      <a:pt x="334" y="561"/>
                      <a:pt x="269" y="496"/>
                      <a:pt x="269" y="415"/>
                    </a:cubicBezTo>
                    <a:cubicBezTo>
                      <a:pt x="269" y="334"/>
                      <a:pt x="334" y="269"/>
                      <a:pt x="415" y="269"/>
                    </a:cubicBezTo>
                    <a:lnTo>
                      <a:pt x="415" y="269"/>
                    </a:lnTo>
                    <a:close/>
                    <a:moveTo>
                      <a:pt x="415" y="830"/>
                    </a:moveTo>
                    <a:lnTo>
                      <a:pt x="415" y="830"/>
                    </a:lnTo>
                    <a:cubicBezTo>
                      <a:pt x="643" y="830"/>
                      <a:pt x="829" y="644"/>
                      <a:pt x="829" y="415"/>
                    </a:cubicBezTo>
                    <a:cubicBezTo>
                      <a:pt x="829" y="186"/>
                      <a:pt x="643" y="0"/>
                      <a:pt x="415" y="0"/>
                    </a:cubicBezTo>
                    <a:cubicBezTo>
                      <a:pt x="186" y="0"/>
                      <a:pt x="0" y="186"/>
                      <a:pt x="0" y="415"/>
                    </a:cubicBezTo>
                    <a:cubicBezTo>
                      <a:pt x="0" y="644"/>
                      <a:pt x="186" y="830"/>
                      <a:pt x="415" y="83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0" name="Freeform 112">
                <a:extLst>
                  <a:ext uri="{FF2B5EF4-FFF2-40B4-BE49-F238E27FC236}">
                    <a16:creationId xmlns:a16="http://schemas.microsoft.com/office/drawing/2014/main" id="{A2667B5B-73DF-128F-DA1E-F51FEDD983D5}"/>
                  </a:ext>
                </a:extLst>
              </p:cNvPr>
              <p:cNvSpPr>
                <a:spLocks/>
              </p:cNvSpPr>
              <p:nvPr/>
            </p:nvSpPr>
            <p:spPr bwMode="auto">
              <a:xfrm>
                <a:off x="2633" y="1027"/>
                <a:ext cx="8" cy="8"/>
              </a:xfrm>
              <a:custGeom>
                <a:avLst/>
                <a:gdLst>
                  <a:gd name="T0" fmla="*/ 52 w 104"/>
                  <a:gd name="T1" fmla="*/ 104 h 104"/>
                  <a:gd name="T2" fmla="*/ 52 w 104"/>
                  <a:gd name="T3" fmla="*/ 104 h 104"/>
                  <a:gd name="T4" fmla="*/ 104 w 104"/>
                  <a:gd name="T5" fmla="*/ 52 h 104"/>
                  <a:gd name="T6" fmla="*/ 52 w 104"/>
                  <a:gd name="T7" fmla="*/ 0 h 104"/>
                  <a:gd name="T8" fmla="*/ 0 w 104"/>
                  <a:gd name="T9" fmla="*/ 52 h 104"/>
                  <a:gd name="T10" fmla="*/ 52 w 104"/>
                  <a:gd name="T11" fmla="*/ 104 h 104"/>
                </a:gdLst>
                <a:ahLst/>
                <a:cxnLst>
                  <a:cxn ang="0">
                    <a:pos x="T0" y="T1"/>
                  </a:cxn>
                  <a:cxn ang="0">
                    <a:pos x="T2" y="T3"/>
                  </a:cxn>
                  <a:cxn ang="0">
                    <a:pos x="T4" y="T5"/>
                  </a:cxn>
                  <a:cxn ang="0">
                    <a:pos x="T6" y="T7"/>
                  </a:cxn>
                  <a:cxn ang="0">
                    <a:pos x="T8" y="T9"/>
                  </a:cxn>
                  <a:cxn ang="0">
                    <a:pos x="T10" y="T11"/>
                  </a:cxn>
                </a:cxnLst>
                <a:rect l="0" t="0" r="r" b="b"/>
                <a:pathLst>
                  <a:path w="104" h="104">
                    <a:moveTo>
                      <a:pt x="52" y="104"/>
                    </a:moveTo>
                    <a:lnTo>
                      <a:pt x="52" y="104"/>
                    </a:lnTo>
                    <a:cubicBezTo>
                      <a:pt x="81" y="104"/>
                      <a:pt x="104" y="81"/>
                      <a:pt x="104" y="52"/>
                    </a:cubicBezTo>
                    <a:cubicBezTo>
                      <a:pt x="104" y="24"/>
                      <a:pt x="81" y="0"/>
                      <a:pt x="52" y="0"/>
                    </a:cubicBezTo>
                    <a:cubicBezTo>
                      <a:pt x="24" y="0"/>
                      <a:pt x="0" y="24"/>
                      <a:pt x="0" y="52"/>
                    </a:cubicBezTo>
                    <a:cubicBezTo>
                      <a:pt x="0" y="81"/>
                      <a:pt x="24" y="104"/>
                      <a:pt x="52" y="10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1" name="Freeform 113">
                <a:extLst>
                  <a:ext uri="{FF2B5EF4-FFF2-40B4-BE49-F238E27FC236}">
                    <a16:creationId xmlns:a16="http://schemas.microsoft.com/office/drawing/2014/main" id="{173EA8CC-1E8E-DADF-B6C1-073DFCA86010}"/>
                  </a:ext>
                </a:extLst>
              </p:cNvPr>
              <p:cNvSpPr>
                <a:spLocks noEditPoints="1"/>
              </p:cNvSpPr>
              <p:nvPr/>
            </p:nvSpPr>
            <p:spPr bwMode="auto">
              <a:xfrm>
                <a:off x="2611" y="1004"/>
                <a:ext cx="53" cy="53"/>
              </a:xfrm>
              <a:custGeom>
                <a:avLst/>
                <a:gdLst>
                  <a:gd name="T0" fmla="*/ 320 w 641"/>
                  <a:gd name="T1" fmla="*/ 268 h 641"/>
                  <a:gd name="T2" fmla="*/ 320 w 641"/>
                  <a:gd name="T3" fmla="*/ 268 h 641"/>
                  <a:gd name="T4" fmla="*/ 372 w 641"/>
                  <a:gd name="T5" fmla="*/ 320 h 641"/>
                  <a:gd name="T6" fmla="*/ 320 w 641"/>
                  <a:gd name="T7" fmla="*/ 372 h 641"/>
                  <a:gd name="T8" fmla="*/ 268 w 641"/>
                  <a:gd name="T9" fmla="*/ 320 h 641"/>
                  <a:gd name="T10" fmla="*/ 320 w 641"/>
                  <a:gd name="T11" fmla="*/ 268 h 641"/>
                  <a:gd name="T12" fmla="*/ 320 w 641"/>
                  <a:gd name="T13" fmla="*/ 268 h 641"/>
                  <a:gd name="T14" fmla="*/ 320 w 641"/>
                  <a:gd name="T15" fmla="*/ 641 h 641"/>
                  <a:gd name="T16" fmla="*/ 320 w 641"/>
                  <a:gd name="T17" fmla="*/ 641 h 641"/>
                  <a:gd name="T18" fmla="*/ 641 w 641"/>
                  <a:gd name="T19" fmla="*/ 320 h 641"/>
                  <a:gd name="T20" fmla="*/ 320 w 641"/>
                  <a:gd name="T21" fmla="*/ 0 h 641"/>
                  <a:gd name="T22" fmla="*/ 0 w 641"/>
                  <a:gd name="T23" fmla="*/ 320 h 641"/>
                  <a:gd name="T24" fmla="*/ 320 w 641"/>
                  <a:gd name="T25" fmla="*/ 641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1" h="641">
                    <a:moveTo>
                      <a:pt x="320" y="268"/>
                    </a:moveTo>
                    <a:lnTo>
                      <a:pt x="320" y="268"/>
                    </a:lnTo>
                    <a:cubicBezTo>
                      <a:pt x="349" y="268"/>
                      <a:pt x="372" y="292"/>
                      <a:pt x="372" y="320"/>
                    </a:cubicBezTo>
                    <a:cubicBezTo>
                      <a:pt x="372" y="349"/>
                      <a:pt x="349" y="372"/>
                      <a:pt x="320" y="372"/>
                    </a:cubicBezTo>
                    <a:cubicBezTo>
                      <a:pt x="292" y="372"/>
                      <a:pt x="268" y="349"/>
                      <a:pt x="268" y="320"/>
                    </a:cubicBezTo>
                    <a:cubicBezTo>
                      <a:pt x="268" y="292"/>
                      <a:pt x="292" y="268"/>
                      <a:pt x="320" y="268"/>
                    </a:cubicBezTo>
                    <a:lnTo>
                      <a:pt x="320" y="268"/>
                    </a:lnTo>
                    <a:close/>
                    <a:moveTo>
                      <a:pt x="320" y="641"/>
                    </a:moveTo>
                    <a:lnTo>
                      <a:pt x="320" y="641"/>
                    </a:lnTo>
                    <a:cubicBezTo>
                      <a:pt x="497" y="641"/>
                      <a:pt x="641" y="497"/>
                      <a:pt x="641" y="320"/>
                    </a:cubicBezTo>
                    <a:cubicBezTo>
                      <a:pt x="641" y="144"/>
                      <a:pt x="497" y="0"/>
                      <a:pt x="320" y="0"/>
                    </a:cubicBezTo>
                    <a:cubicBezTo>
                      <a:pt x="144" y="0"/>
                      <a:pt x="0" y="144"/>
                      <a:pt x="0" y="320"/>
                    </a:cubicBezTo>
                    <a:cubicBezTo>
                      <a:pt x="0" y="497"/>
                      <a:pt x="144" y="641"/>
                      <a:pt x="320" y="64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2" name="Freeform 114">
                <a:extLst>
                  <a:ext uri="{FF2B5EF4-FFF2-40B4-BE49-F238E27FC236}">
                    <a16:creationId xmlns:a16="http://schemas.microsoft.com/office/drawing/2014/main" id="{0B4733FB-AF3D-05F5-7605-CC84EE12ACE8}"/>
                  </a:ext>
                </a:extLst>
              </p:cNvPr>
              <p:cNvSpPr>
                <a:spLocks/>
              </p:cNvSpPr>
              <p:nvPr/>
            </p:nvSpPr>
            <p:spPr bwMode="auto">
              <a:xfrm>
                <a:off x="1527" y="2412"/>
                <a:ext cx="65" cy="65"/>
              </a:xfrm>
              <a:custGeom>
                <a:avLst/>
                <a:gdLst>
                  <a:gd name="T0" fmla="*/ 0 w 786"/>
                  <a:gd name="T1" fmla="*/ 393 h 786"/>
                  <a:gd name="T2" fmla="*/ 0 w 786"/>
                  <a:gd name="T3" fmla="*/ 393 h 786"/>
                  <a:gd name="T4" fmla="*/ 393 w 786"/>
                  <a:gd name="T5" fmla="*/ 786 h 786"/>
                  <a:gd name="T6" fmla="*/ 786 w 786"/>
                  <a:gd name="T7" fmla="*/ 393 h 786"/>
                  <a:gd name="T8" fmla="*/ 393 w 786"/>
                  <a:gd name="T9" fmla="*/ 0 h 786"/>
                  <a:gd name="T10" fmla="*/ 0 w 786"/>
                  <a:gd name="T11" fmla="*/ 393 h 786"/>
                </a:gdLst>
                <a:ahLst/>
                <a:cxnLst>
                  <a:cxn ang="0">
                    <a:pos x="T0" y="T1"/>
                  </a:cxn>
                  <a:cxn ang="0">
                    <a:pos x="T2" y="T3"/>
                  </a:cxn>
                  <a:cxn ang="0">
                    <a:pos x="T4" y="T5"/>
                  </a:cxn>
                  <a:cxn ang="0">
                    <a:pos x="T6" y="T7"/>
                  </a:cxn>
                  <a:cxn ang="0">
                    <a:pos x="T8" y="T9"/>
                  </a:cxn>
                  <a:cxn ang="0">
                    <a:pos x="T10" y="T11"/>
                  </a:cxn>
                </a:cxnLst>
                <a:rect l="0" t="0" r="r" b="b"/>
                <a:pathLst>
                  <a:path w="786" h="786">
                    <a:moveTo>
                      <a:pt x="0" y="393"/>
                    </a:moveTo>
                    <a:lnTo>
                      <a:pt x="0" y="393"/>
                    </a:lnTo>
                    <a:cubicBezTo>
                      <a:pt x="0" y="609"/>
                      <a:pt x="176" y="786"/>
                      <a:pt x="393" y="786"/>
                    </a:cubicBezTo>
                    <a:cubicBezTo>
                      <a:pt x="609" y="786"/>
                      <a:pt x="786" y="609"/>
                      <a:pt x="786" y="393"/>
                    </a:cubicBezTo>
                    <a:cubicBezTo>
                      <a:pt x="786" y="176"/>
                      <a:pt x="609" y="0"/>
                      <a:pt x="393" y="0"/>
                    </a:cubicBezTo>
                    <a:cubicBezTo>
                      <a:pt x="176" y="0"/>
                      <a:pt x="0" y="176"/>
                      <a:pt x="0" y="393"/>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3" name="Freeform 115">
                <a:extLst>
                  <a:ext uri="{FF2B5EF4-FFF2-40B4-BE49-F238E27FC236}">
                    <a16:creationId xmlns:a16="http://schemas.microsoft.com/office/drawing/2014/main" id="{EDF8BED3-0A73-F467-8CB8-3BD7FDB7AA29}"/>
                  </a:ext>
                </a:extLst>
              </p:cNvPr>
              <p:cNvSpPr>
                <a:spLocks noEditPoints="1"/>
              </p:cNvSpPr>
              <p:nvPr/>
            </p:nvSpPr>
            <p:spPr bwMode="auto">
              <a:xfrm>
                <a:off x="1505" y="2390"/>
                <a:ext cx="109" cy="109"/>
              </a:xfrm>
              <a:custGeom>
                <a:avLst/>
                <a:gdLst>
                  <a:gd name="T0" fmla="*/ 1055 w 1323"/>
                  <a:gd name="T1" fmla="*/ 662 h 1323"/>
                  <a:gd name="T2" fmla="*/ 1055 w 1323"/>
                  <a:gd name="T3" fmla="*/ 662 h 1323"/>
                  <a:gd name="T4" fmla="*/ 662 w 1323"/>
                  <a:gd name="T5" fmla="*/ 1055 h 1323"/>
                  <a:gd name="T6" fmla="*/ 269 w 1323"/>
                  <a:gd name="T7" fmla="*/ 662 h 1323"/>
                  <a:gd name="T8" fmla="*/ 662 w 1323"/>
                  <a:gd name="T9" fmla="*/ 269 h 1323"/>
                  <a:gd name="T10" fmla="*/ 1055 w 1323"/>
                  <a:gd name="T11" fmla="*/ 662 h 1323"/>
                  <a:gd name="T12" fmla="*/ 1055 w 1323"/>
                  <a:gd name="T13" fmla="*/ 662 h 1323"/>
                  <a:gd name="T14" fmla="*/ 1323 w 1323"/>
                  <a:gd name="T15" fmla="*/ 662 h 1323"/>
                  <a:gd name="T16" fmla="*/ 1323 w 1323"/>
                  <a:gd name="T17" fmla="*/ 662 h 1323"/>
                  <a:gd name="T18" fmla="*/ 662 w 1323"/>
                  <a:gd name="T19" fmla="*/ 0 h 1323"/>
                  <a:gd name="T20" fmla="*/ 0 w 1323"/>
                  <a:gd name="T21" fmla="*/ 662 h 1323"/>
                  <a:gd name="T22" fmla="*/ 662 w 1323"/>
                  <a:gd name="T23" fmla="*/ 1323 h 1323"/>
                  <a:gd name="T24" fmla="*/ 1323 w 1323"/>
                  <a:gd name="T25" fmla="*/ 662 h 1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3" h="1323">
                    <a:moveTo>
                      <a:pt x="1055" y="662"/>
                    </a:moveTo>
                    <a:lnTo>
                      <a:pt x="1055" y="662"/>
                    </a:lnTo>
                    <a:cubicBezTo>
                      <a:pt x="1055" y="878"/>
                      <a:pt x="878" y="1055"/>
                      <a:pt x="662" y="1055"/>
                    </a:cubicBezTo>
                    <a:cubicBezTo>
                      <a:pt x="445" y="1055"/>
                      <a:pt x="269" y="878"/>
                      <a:pt x="269" y="662"/>
                    </a:cubicBezTo>
                    <a:cubicBezTo>
                      <a:pt x="269" y="445"/>
                      <a:pt x="445" y="269"/>
                      <a:pt x="662" y="269"/>
                    </a:cubicBezTo>
                    <a:cubicBezTo>
                      <a:pt x="878" y="269"/>
                      <a:pt x="1055" y="445"/>
                      <a:pt x="1055" y="662"/>
                    </a:cubicBezTo>
                    <a:lnTo>
                      <a:pt x="1055" y="662"/>
                    </a:lnTo>
                    <a:close/>
                    <a:moveTo>
                      <a:pt x="1323" y="662"/>
                    </a:moveTo>
                    <a:lnTo>
                      <a:pt x="1323" y="662"/>
                    </a:lnTo>
                    <a:cubicBezTo>
                      <a:pt x="1323" y="297"/>
                      <a:pt x="1026" y="0"/>
                      <a:pt x="662" y="0"/>
                    </a:cubicBezTo>
                    <a:cubicBezTo>
                      <a:pt x="297" y="0"/>
                      <a:pt x="0" y="297"/>
                      <a:pt x="0" y="662"/>
                    </a:cubicBezTo>
                    <a:cubicBezTo>
                      <a:pt x="0" y="1026"/>
                      <a:pt x="297" y="1323"/>
                      <a:pt x="662" y="1323"/>
                    </a:cubicBezTo>
                    <a:cubicBezTo>
                      <a:pt x="1026" y="1323"/>
                      <a:pt x="1323" y="1026"/>
                      <a:pt x="1323" y="662"/>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4" name="Freeform 116">
                <a:extLst>
                  <a:ext uri="{FF2B5EF4-FFF2-40B4-BE49-F238E27FC236}">
                    <a16:creationId xmlns:a16="http://schemas.microsoft.com/office/drawing/2014/main" id="{92E56706-BE0A-09CB-2147-8E1B42507184}"/>
                  </a:ext>
                </a:extLst>
              </p:cNvPr>
              <p:cNvSpPr>
                <a:spLocks/>
              </p:cNvSpPr>
              <p:nvPr/>
            </p:nvSpPr>
            <p:spPr bwMode="auto">
              <a:xfrm>
                <a:off x="1826" y="1426"/>
                <a:ext cx="27" cy="27"/>
              </a:xfrm>
              <a:custGeom>
                <a:avLst/>
                <a:gdLst>
                  <a:gd name="T0" fmla="*/ 162 w 324"/>
                  <a:gd name="T1" fmla="*/ 325 h 325"/>
                  <a:gd name="T2" fmla="*/ 162 w 324"/>
                  <a:gd name="T3" fmla="*/ 325 h 325"/>
                  <a:gd name="T4" fmla="*/ 324 w 324"/>
                  <a:gd name="T5" fmla="*/ 163 h 325"/>
                  <a:gd name="T6" fmla="*/ 162 w 324"/>
                  <a:gd name="T7" fmla="*/ 0 h 325"/>
                  <a:gd name="T8" fmla="*/ 0 w 324"/>
                  <a:gd name="T9" fmla="*/ 163 h 325"/>
                  <a:gd name="T10" fmla="*/ 162 w 324"/>
                  <a:gd name="T11" fmla="*/ 325 h 325"/>
                </a:gdLst>
                <a:ahLst/>
                <a:cxnLst>
                  <a:cxn ang="0">
                    <a:pos x="T0" y="T1"/>
                  </a:cxn>
                  <a:cxn ang="0">
                    <a:pos x="T2" y="T3"/>
                  </a:cxn>
                  <a:cxn ang="0">
                    <a:pos x="T4" y="T5"/>
                  </a:cxn>
                  <a:cxn ang="0">
                    <a:pos x="T6" y="T7"/>
                  </a:cxn>
                  <a:cxn ang="0">
                    <a:pos x="T8" y="T9"/>
                  </a:cxn>
                  <a:cxn ang="0">
                    <a:pos x="T10" y="T11"/>
                  </a:cxn>
                </a:cxnLst>
                <a:rect l="0" t="0" r="r" b="b"/>
                <a:pathLst>
                  <a:path w="324" h="325">
                    <a:moveTo>
                      <a:pt x="162" y="325"/>
                    </a:moveTo>
                    <a:lnTo>
                      <a:pt x="162" y="325"/>
                    </a:lnTo>
                    <a:cubicBezTo>
                      <a:pt x="252" y="325"/>
                      <a:pt x="324" y="252"/>
                      <a:pt x="324" y="163"/>
                    </a:cubicBezTo>
                    <a:cubicBezTo>
                      <a:pt x="324" y="73"/>
                      <a:pt x="252" y="0"/>
                      <a:pt x="162" y="0"/>
                    </a:cubicBezTo>
                    <a:cubicBezTo>
                      <a:pt x="72" y="0"/>
                      <a:pt x="0" y="73"/>
                      <a:pt x="0" y="163"/>
                    </a:cubicBezTo>
                    <a:cubicBezTo>
                      <a:pt x="0" y="252"/>
                      <a:pt x="72" y="325"/>
                      <a:pt x="162" y="325"/>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5" name="Freeform 117">
                <a:extLst>
                  <a:ext uri="{FF2B5EF4-FFF2-40B4-BE49-F238E27FC236}">
                    <a16:creationId xmlns:a16="http://schemas.microsoft.com/office/drawing/2014/main" id="{C062D196-C96B-0E8E-203C-191D456B7EF3}"/>
                  </a:ext>
                </a:extLst>
              </p:cNvPr>
              <p:cNvSpPr>
                <a:spLocks noEditPoints="1"/>
              </p:cNvSpPr>
              <p:nvPr/>
            </p:nvSpPr>
            <p:spPr bwMode="auto">
              <a:xfrm>
                <a:off x="1804" y="1403"/>
                <a:ext cx="71" cy="71"/>
              </a:xfrm>
              <a:custGeom>
                <a:avLst/>
                <a:gdLst>
                  <a:gd name="T0" fmla="*/ 431 w 862"/>
                  <a:gd name="T1" fmla="*/ 268 h 861"/>
                  <a:gd name="T2" fmla="*/ 431 w 862"/>
                  <a:gd name="T3" fmla="*/ 268 h 861"/>
                  <a:gd name="T4" fmla="*/ 593 w 862"/>
                  <a:gd name="T5" fmla="*/ 431 h 861"/>
                  <a:gd name="T6" fmla="*/ 431 w 862"/>
                  <a:gd name="T7" fmla="*/ 593 h 861"/>
                  <a:gd name="T8" fmla="*/ 269 w 862"/>
                  <a:gd name="T9" fmla="*/ 431 h 861"/>
                  <a:gd name="T10" fmla="*/ 431 w 862"/>
                  <a:gd name="T11" fmla="*/ 268 h 861"/>
                  <a:gd name="T12" fmla="*/ 431 w 862"/>
                  <a:gd name="T13" fmla="*/ 268 h 861"/>
                  <a:gd name="T14" fmla="*/ 431 w 862"/>
                  <a:gd name="T15" fmla="*/ 861 h 861"/>
                  <a:gd name="T16" fmla="*/ 431 w 862"/>
                  <a:gd name="T17" fmla="*/ 861 h 861"/>
                  <a:gd name="T18" fmla="*/ 862 w 862"/>
                  <a:gd name="T19" fmla="*/ 431 h 861"/>
                  <a:gd name="T20" fmla="*/ 431 w 862"/>
                  <a:gd name="T21" fmla="*/ 0 h 861"/>
                  <a:gd name="T22" fmla="*/ 0 w 862"/>
                  <a:gd name="T23" fmla="*/ 431 h 861"/>
                  <a:gd name="T24" fmla="*/ 431 w 862"/>
                  <a:gd name="T25" fmla="*/ 861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2" h="861">
                    <a:moveTo>
                      <a:pt x="431" y="268"/>
                    </a:moveTo>
                    <a:lnTo>
                      <a:pt x="431" y="268"/>
                    </a:lnTo>
                    <a:cubicBezTo>
                      <a:pt x="521" y="268"/>
                      <a:pt x="593" y="341"/>
                      <a:pt x="593" y="431"/>
                    </a:cubicBezTo>
                    <a:cubicBezTo>
                      <a:pt x="593" y="520"/>
                      <a:pt x="521" y="593"/>
                      <a:pt x="431" y="593"/>
                    </a:cubicBezTo>
                    <a:cubicBezTo>
                      <a:pt x="341" y="593"/>
                      <a:pt x="269" y="520"/>
                      <a:pt x="269" y="431"/>
                    </a:cubicBezTo>
                    <a:cubicBezTo>
                      <a:pt x="269" y="341"/>
                      <a:pt x="341" y="268"/>
                      <a:pt x="431" y="268"/>
                    </a:cubicBezTo>
                    <a:lnTo>
                      <a:pt x="431" y="268"/>
                    </a:lnTo>
                    <a:close/>
                    <a:moveTo>
                      <a:pt x="431" y="861"/>
                    </a:moveTo>
                    <a:lnTo>
                      <a:pt x="431" y="861"/>
                    </a:lnTo>
                    <a:cubicBezTo>
                      <a:pt x="668" y="861"/>
                      <a:pt x="862" y="668"/>
                      <a:pt x="862" y="431"/>
                    </a:cubicBezTo>
                    <a:cubicBezTo>
                      <a:pt x="862" y="193"/>
                      <a:pt x="668" y="0"/>
                      <a:pt x="431" y="0"/>
                    </a:cubicBezTo>
                    <a:cubicBezTo>
                      <a:pt x="193" y="0"/>
                      <a:pt x="0" y="193"/>
                      <a:pt x="0" y="431"/>
                    </a:cubicBezTo>
                    <a:cubicBezTo>
                      <a:pt x="0" y="668"/>
                      <a:pt x="193" y="861"/>
                      <a:pt x="431" y="861"/>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6" name="Freeform 118">
                <a:extLst>
                  <a:ext uri="{FF2B5EF4-FFF2-40B4-BE49-F238E27FC236}">
                    <a16:creationId xmlns:a16="http://schemas.microsoft.com/office/drawing/2014/main" id="{6BAB49FC-DA9C-9AA2-E030-FD84C79A58FC}"/>
                  </a:ext>
                </a:extLst>
              </p:cNvPr>
              <p:cNvSpPr>
                <a:spLocks/>
              </p:cNvSpPr>
              <p:nvPr/>
            </p:nvSpPr>
            <p:spPr bwMode="auto">
              <a:xfrm>
                <a:off x="2012" y="1370"/>
                <a:ext cx="41" cy="42"/>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7" y="500"/>
                      <a:pt x="500" y="388"/>
                      <a:pt x="500" y="250"/>
                    </a:cubicBezTo>
                    <a:cubicBezTo>
                      <a:pt x="500" y="112"/>
                      <a:pt x="387" y="0"/>
                      <a:pt x="250" y="0"/>
                    </a:cubicBezTo>
                    <a:cubicBezTo>
                      <a:pt x="112" y="0"/>
                      <a:pt x="0" y="112"/>
                      <a:pt x="0" y="250"/>
                    </a:cubicBezTo>
                    <a:cubicBezTo>
                      <a:pt x="0" y="388"/>
                      <a:pt x="112" y="500"/>
                      <a:pt x="250" y="50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7" name="Freeform 119">
                <a:extLst>
                  <a:ext uri="{FF2B5EF4-FFF2-40B4-BE49-F238E27FC236}">
                    <a16:creationId xmlns:a16="http://schemas.microsoft.com/office/drawing/2014/main" id="{F5223596-3A7C-79E5-3900-13589CADB089}"/>
                  </a:ext>
                </a:extLst>
              </p:cNvPr>
              <p:cNvSpPr>
                <a:spLocks noEditPoints="1"/>
              </p:cNvSpPr>
              <p:nvPr/>
            </p:nvSpPr>
            <p:spPr bwMode="auto">
              <a:xfrm>
                <a:off x="1989" y="1348"/>
                <a:ext cx="86" cy="86"/>
              </a:xfrm>
              <a:custGeom>
                <a:avLst/>
                <a:gdLst>
                  <a:gd name="T0" fmla="*/ 519 w 1037"/>
                  <a:gd name="T1" fmla="*/ 268 h 1036"/>
                  <a:gd name="T2" fmla="*/ 519 w 1037"/>
                  <a:gd name="T3" fmla="*/ 268 h 1036"/>
                  <a:gd name="T4" fmla="*/ 769 w 1037"/>
                  <a:gd name="T5" fmla="*/ 518 h 1036"/>
                  <a:gd name="T6" fmla="*/ 519 w 1037"/>
                  <a:gd name="T7" fmla="*/ 768 h 1036"/>
                  <a:gd name="T8" fmla="*/ 269 w 1037"/>
                  <a:gd name="T9" fmla="*/ 518 h 1036"/>
                  <a:gd name="T10" fmla="*/ 519 w 1037"/>
                  <a:gd name="T11" fmla="*/ 268 h 1036"/>
                  <a:gd name="T12" fmla="*/ 519 w 1037"/>
                  <a:gd name="T13" fmla="*/ 268 h 1036"/>
                  <a:gd name="T14" fmla="*/ 519 w 1037"/>
                  <a:gd name="T15" fmla="*/ 1036 h 1036"/>
                  <a:gd name="T16" fmla="*/ 519 w 1037"/>
                  <a:gd name="T17" fmla="*/ 1036 h 1036"/>
                  <a:gd name="T18" fmla="*/ 1037 w 1037"/>
                  <a:gd name="T19" fmla="*/ 518 h 1036"/>
                  <a:gd name="T20" fmla="*/ 519 w 1037"/>
                  <a:gd name="T21" fmla="*/ 0 h 1036"/>
                  <a:gd name="T22" fmla="*/ 0 w 1037"/>
                  <a:gd name="T23" fmla="*/ 518 h 1036"/>
                  <a:gd name="T24" fmla="*/ 519 w 1037"/>
                  <a:gd name="T25" fmla="*/ 103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6">
                    <a:moveTo>
                      <a:pt x="519" y="268"/>
                    </a:moveTo>
                    <a:lnTo>
                      <a:pt x="519" y="268"/>
                    </a:lnTo>
                    <a:cubicBezTo>
                      <a:pt x="656" y="268"/>
                      <a:pt x="769" y="380"/>
                      <a:pt x="769" y="518"/>
                    </a:cubicBezTo>
                    <a:cubicBezTo>
                      <a:pt x="769" y="656"/>
                      <a:pt x="656" y="768"/>
                      <a:pt x="519" y="768"/>
                    </a:cubicBezTo>
                    <a:cubicBezTo>
                      <a:pt x="381" y="768"/>
                      <a:pt x="269" y="656"/>
                      <a:pt x="269" y="518"/>
                    </a:cubicBezTo>
                    <a:cubicBezTo>
                      <a:pt x="269" y="380"/>
                      <a:pt x="381" y="268"/>
                      <a:pt x="519" y="268"/>
                    </a:cubicBezTo>
                    <a:lnTo>
                      <a:pt x="519" y="268"/>
                    </a:lnTo>
                    <a:close/>
                    <a:moveTo>
                      <a:pt x="519" y="1036"/>
                    </a:moveTo>
                    <a:lnTo>
                      <a:pt x="519" y="1036"/>
                    </a:lnTo>
                    <a:cubicBezTo>
                      <a:pt x="804" y="1036"/>
                      <a:pt x="1037" y="804"/>
                      <a:pt x="1037" y="518"/>
                    </a:cubicBezTo>
                    <a:cubicBezTo>
                      <a:pt x="1037" y="232"/>
                      <a:pt x="804" y="0"/>
                      <a:pt x="519" y="0"/>
                    </a:cubicBezTo>
                    <a:cubicBezTo>
                      <a:pt x="233" y="0"/>
                      <a:pt x="0" y="232"/>
                      <a:pt x="0" y="518"/>
                    </a:cubicBezTo>
                    <a:cubicBezTo>
                      <a:pt x="0" y="804"/>
                      <a:pt x="233" y="1036"/>
                      <a:pt x="519" y="1036"/>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8" name="Freeform 120">
                <a:extLst>
                  <a:ext uri="{FF2B5EF4-FFF2-40B4-BE49-F238E27FC236}">
                    <a16:creationId xmlns:a16="http://schemas.microsoft.com/office/drawing/2014/main" id="{EE5ABDE5-F8BA-EA30-0088-2C19F5E683D3}"/>
                  </a:ext>
                </a:extLst>
              </p:cNvPr>
              <p:cNvSpPr>
                <a:spLocks/>
              </p:cNvSpPr>
              <p:nvPr/>
            </p:nvSpPr>
            <p:spPr bwMode="auto">
              <a:xfrm>
                <a:off x="4185" y="2244"/>
                <a:ext cx="42" cy="41"/>
              </a:xfrm>
              <a:custGeom>
                <a:avLst/>
                <a:gdLst>
                  <a:gd name="T0" fmla="*/ 250 w 500"/>
                  <a:gd name="T1" fmla="*/ 0 h 500"/>
                  <a:gd name="T2" fmla="*/ 250 w 500"/>
                  <a:gd name="T3" fmla="*/ 0 h 500"/>
                  <a:gd name="T4" fmla="*/ 0 w 500"/>
                  <a:gd name="T5" fmla="*/ 250 h 500"/>
                  <a:gd name="T6" fmla="*/ 250 w 500"/>
                  <a:gd name="T7" fmla="*/ 500 h 500"/>
                  <a:gd name="T8" fmla="*/ 500 w 500"/>
                  <a:gd name="T9" fmla="*/ 250 h 500"/>
                  <a:gd name="T10" fmla="*/ 250 w 500"/>
                  <a:gd name="T11" fmla="*/ 0 h 500"/>
                </a:gdLst>
                <a:ahLst/>
                <a:cxnLst>
                  <a:cxn ang="0">
                    <a:pos x="T0" y="T1"/>
                  </a:cxn>
                  <a:cxn ang="0">
                    <a:pos x="T2" y="T3"/>
                  </a:cxn>
                  <a:cxn ang="0">
                    <a:pos x="T4" y="T5"/>
                  </a:cxn>
                  <a:cxn ang="0">
                    <a:pos x="T6" y="T7"/>
                  </a:cxn>
                  <a:cxn ang="0">
                    <a:pos x="T8" y="T9"/>
                  </a:cxn>
                  <a:cxn ang="0">
                    <a:pos x="T10" y="T11"/>
                  </a:cxn>
                </a:cxnLst>
                <a:rect l="0" t="0" r="r" b="b"/>
                <a:pathLst>
                  <a:path w="500" h="500">
                    <a:moveTo>
                      <a:pt x="250" y="0"/>
                    </a:moveTo>
                    <a:lnTo>
                      <a:pt x="250" y="0"/>
                    </a:lnTo>
                    <a:cubicBezTo>
                      <a:pt x="112" y="0"/>
                      <a:pt x="0" y="112"/>
                      <a:pt x="0" y="250"/>
                    </a:cubicBezTo>
                    <a:cubicBezTo>
                      <a:pt x="0" y="388"/>
                      <a:pt x="112" y="500"/>
                      <a:pt x="250" y="500"/>
                    </a:cubicBezTo>
                    <a:cubicBezTo>
                      <a:pt x="388" y="500"/>
                      <a:pt x="500" y="388"/>
                      <a:pt x="500" y="250"/>
                    </a:cubicBezTo>
                    <a:cubicBezTo>
                      <a:pt x="500" y="112"/>
                      <a:pt x="388" y="0"/>
                      <a:pt x="25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9" name="Freeform 121">
                <a:extLst>
                  <a:ext uri="{FF2B5EF4-FFF2-40B4-BE49-F238E27FC236}">
                    <a16:creationId xmlns:a16="http://schemas.microsoft.com/office/drawing/2014/main" id="{7CA0A3A8-0D72-C33E-B666-7CE406EF68EC}"/>
                  </a:ext>
                </a:extLst>
              </p:cNvPr>
              <p:cNvSpPr>
                <a:spLocks noEditPoints="1"/>
              </p:cNvSpPr>
              <p:nvPr/>
            </p:nvSpPr>
            <p:spPr bwMode="auto">
              <a:xfrm>
                <a:off x="4163" y="2221"/>
                <a:ext cx="86" cy="86"/>
              </a:xfrm>
              <a:custGeom>
                <a:avLst/>
                <a:gdLst>
                  <a:gd name="T0" fmla="*/ 518 w 1036"/>
                  <a:gd name="T1" fmla="*/ 768 h 1036"/>
                  <a:gd name="T2" fmla="*/ 518 w 1036"/>
                  <a:gd name="T3" fmla="*/ 768 h 1036"/>
                  <a:gd name="T4" fmla="*/ 268 w 1036"/>
                  <a:gd name="T5" fmla="*/ 518 h 1036"/>
                  <a:gd name="T6" fmla="*/ 518 w 1036"/>
                  <a:gd name="T7" fmla="*/ 268 h 1036"/>
                  <a:gd name="T8" fmla="*/ 768 w 1036"/>
                  <a:gd name="T9" fmla="*/ 518 h 1036"/>
                  <a:gd name="T10" fmla="*/ 518 w 1036"/>
                  <a:gd name="T11" fmla="*/ 768 h 1036"/>
                  <a:gd name="T12" fmla="*/ 518 w 1036"/>
                  <a:gd name="T13" fmla="*/ 768 h 1036"/>
                  <a:gd name="T14" fmla="*/ 518 w 1036"/>
                  <a:gd name="T15" fmla="*/ 0 h 1036"/>
                  <a:gd name="T16" fmla="*/ 518 w 1036"/>
                  <a:gd name="T17" fmla="*/ 0 h 1036"/>
                  <a:gd name="T18" fmla="*/ 0 w 1036"/>
                  <a:gd name="T19" fmla="*/ 518 h 1036"/>
                  <a:gd name="T20" fmla="*/ 518 w 1036"/>
                  <a:gd name="T21" fmla="*/ 1036 h 1036"/>
                  <a:gd name="T22" fmla="*/ 1036 w 1036"/>
                  <a:gd name="T23" fmla="*/ 518 h 1036"/>
                  <a:gd name="T24" fmla="*/ 518 w 1036"/>
                  <a:gd name="T25" fmla="*/ 0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6">
                    <a:moveTo>
                      <a:pt x="518" y="768"/>
                    </a:moveTo>
                    <a:lnTo>
                      <a:pt x="518" y="768"/>
                    </a:lnTo>
                    <a:cubicBezTo>
                      <a:pt x="380" y="768"/>
                      <a:pt x="268" y="656"/>
                      <a:pt x="268" y="518"/>
                    </a:cubicBezTo>
                    <a:cubicBezTo>
                      <a:pt x="268" y="380"/>
                      <a:pt x="380" y="268"/>
                      <a:pt x="518" y="268"/>
                    </a:cubicBezTo>
                    <a:cubicBezTo>
                      <a:pt x="656" y="268"/>
                      <a:pt x="768" y="380"/>
                      <a:pt x="768" y="518"/>
                    </a:cubicBezTo>
                    <a:cubicBezTo>
                      <a:pt x="768" y="656"/>
                      <a:pt x="656" y="768"/>
                      <a:pt x="518" y="768"/>
                    </a:cubicBezTo>
                    <a:lnTo>
                      <a:pt x="518" y="768"/>
                    </a:lnTo>
                    <a:close/>
                    <a:moveTo>
                      <a:pt x="518" y="0"/>
                    </a:moveTo>
                    <a:lnTo>
                      <a:pt x="518" y="0"/>
                    </a:lnTo>
                    <a:cubicBezTo>
                      <a:pt x="232" y="0"/>
                      <a:pt x="0" y="232"/>
                      <a:pt x="0" y="518"/>
                    </a:cubicBezTo>
                    <a:cubicBezTo>
                      <a:pt x="0" y="804"/>
                      <a:pt x="232" y="1036"/>
                      <a:pt x="518" y="1036"/>
                    </a:cubicBezTo>
                    <a:cubicBezTo>
                      <a:pt x="804" y="1036"/>
                      <a:pt x="1036" y="804"/>
                      <a:pt x="1036" y="518"/>
                    </a:cubicBezTo>
                    <a:cubicBezTo>
                      <a:pt x="1036" y="232"/>
                      <a:pt x="804" y="0"/>
                      <a:pt x="518"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0" name="Freeform 122">
                <a:extLst>
                  <a:ext uri="{FF2B5EF4-FFF2-40B4-BE49-F238E27FC236}">
                    <a16:creationId xmlns:a16="http://schemas.microsoft.com/office/drawing/2014/main" id="{3E68D98A-AE69-8FBD-049E-7CDE4B29399A}"/>
                  </a:ext>
                </a:extLst>
              </p:cNvPr>
              <p:cNvSpPr>
                <a:spLocks/>
              </p:cNvSpPr>
              <p:nvPr/>
            </p:nvSpPr>
            <p:spPr bwMode="auto">
              <a:xfrm>
                <a:off x="4144" y="2675"/>
                <a:ext cx="51" cy="50"/>
              </a:xfrm>
              <a:custGeom>
                <a:avLst/>
                <a:gdLst>
                  <a:gd name="T0" fmla="*/ 306 w 613"/>
                  <a:gd name="T1" fmla="*/ 0 h 614"/>
                  <a:gd name="T2" fmla="*/ 306 w 613"/>
                  <a:gd name="T3" fmla="*/ 0 h 614"/>
                  <a:gd name="T4" fmla="*/ 0 w 613"/>
                  <a:gd name="T5" fmla="*/ 307 h 614"/>
                  <a:gd name="T6" fmla="*/ 306 w 613"/>
                  <a:gd name="T7" fmla="*/ 614 h 614"/>
                  <a:gd name="T8" fmla="*/ 613 w 613"/>
                  <a:gd name="T9" fmla="*/ 307 h 614"/>
                  <a:gd name="T10" fmla="*/ 306 w 613"/>
                  <a:gd name="T11" fmla="*/ 0 h 614"/>
                </a:gdLst>
                <a:ahLst/>
                <a:cxnLst>
                  <a:cxn ang="0">
                    <a:pos x="T0" y="T1"/>
                  </a:cxn>
                  <a:cxn ang="0">
                    <a:pos x="T2" y="T3"/>
                  </a:cxn>
                  <a:cxn ang="0">
                    <a:pos x="T4" y="T5"/>
                  </a:cxn>
                  <a:cxn ang="0">
                    <a:pos x="T6" y="T7"/>
                  </a:cxn>
                  <a:cxn ang="0">
                    <a:pos x="T8" y="T9"/>
                  </a:cxn>
                  <a:cxn ang="0">
                    <a:pos x="T10" y="T11"/>
                  </a:cxn>
                </a:cxnLst>
                <a:rect l="0" t="0" r="r" b="b"/>
                <a:pathLst>
                  <a:path w="613" h="614">
                    <a:moveTo>
                      <a:pt x="306" y="0"/>
                    </a:moveTo>
                    <a:lnTo>
                      <a:pt x="306" y="0"/>
                    </a:lnTo>
                    <a:cubicBezTo>
                      <a:pt x="137" y="0"/>
                      <a:pt x="0" y="138"/>
                      <a:pt x="0" y="307"/>
                    </a:cubicBezTo>
                    <a:cubicBezTo>
                      <a:pt x="0" y="476"/>
                      <a:pt x="137" y="614"/>
                      <a:pt x="306" y="614"/>
                    </a:cubicBezTo>
                    <a:cubicBezTo>
                      <a:pt x="475" y="614"/>
                      <a:pt x="613" y="476"/>
                      <a:pt x="613" y="307"/>
                    </a:cubicBezTo>
                    <a:cubicBezTo>
                      <a:pt x="613" y="138"/>
                      <a:pt x="475" y="0"/>
                      <a:pt x="306"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1" name="Freeform 123">
                <a:extLst>
                  <a:ext uri="{FF2B5EF4-FFF2-40B4-BE49-F238E27FC236}">
                    <a16:creationId xmlns:a16="http://schemas.microsoft.com/office/drawing/2014/main" id="{3E41FA17-F194-EDC6-9A15-B2399832034A}"/>
                  </a:ext>
                </a:extLst>
              </p:cNvPr>
              <p:cNvSpPr>
                <a:spLocks noEditPoints="1"/>
              </p:cNvSpPr>
              <p:nvPr/>
            </p:nvSpPr>
            <p:spPr bwMode="auto">
              <a:xfrm>
                <a:off x="4122" y="2653"/>
                <a:ext cx="95" cy="95"/>
              </a:xfrm>
              <a:custGeom>
                <a:avLst/>
                <a:gdLst>
                  <a:gd name="T0" fmla="*/ 575 w 1150"/>
                  <a:gd name="T1" fmla="*/ 882 h 1150"/>
                  <a:gd name="T2" fmla="*/ 575 w 1150"/>
                  <a:gd name="T3" fmla="*/ 882 h 1150"/>
                  <a:gd name="T4" fmla="*/ 269 w 1150"/>
                  <a:gd name="T5" fmla="*/ 575 h 1150"/>
                  <a:gd name="T6" fmla="*/ 575 w 1150"/>
                  <a:gd name="T7" fmla="*/ 268 h 1150"/>
                  <a:gd name="T8" fmla="*/ 882 w 1150"/>
                  <a:gd name="T9" fmla="*/ 575 h 1150"/>
                  <a:gd name="T10" fmla="*/ 575 w 1150"/>
                  <a:gd name="T11" fmla="*/ 882 h 1150"/>
                  <a:gd name="T12" fmla="*/ 575 w 1150"/>
                  <a:gd name="T13" fmla="*/ 882 h 1150"/>
                  <a:gd name="T14" fmla="*/ 575 w 1150"/>
                  <a:gd name="T15" fmla="*/ 0 h 1150"/>
                  <a:gd name="T16" fmla="*/ 575 w 1150"/>
                  <a:gd name="T17" fmla="*/ 0 h 1150"/>
                  <a:gd name="T18" fmla="*/ 0 w 1150"/>
                  <a:gd name="T19" fmla="*/ 575 h 1150"/>
                  <a:gd name="T20" fmla="*/ 575 w 1150"/>
                  <a:gd name="T21" fmla="*/ 1150 h 1150"/>
                  <a:gd name="T22" fmla="*/ 1150 w 1150"/>
                  <a:gd name="T23" fmla="*/ 575 h 1150"/>
                  <a:gd name="T24" fmla="*/ 575 w 1150"/>
                  <a:gd name="T25" fmla="*/ 0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0" h="1150">
                    <a:moveTo>
                      <a:pt x="575" y="882"/>
                    </a:moveTo>
                    <a:lnTo>
                      <a:pt x="575" y="882"/>
                    </a:lnTo>
                    <a:cubicBezTo>
                      <a:pt x="406" y="882"/>
                      <a:pt x="269" y="744"/>
                      <a:pt x="269" y="575"/>
                    </a:cubicBezTo>
                    <a:cubicBezTo>
                      <a:pt x="269" y="406"/>
                      <a:pt x="406" y="268"/>
                      <a:pt x="575" y="268"/>
                    </a:cubicBezTo>
                    <a:cubicBezTo>
                      <a:pt x="744" y="268"/>
                      <a:pt x="882" y="406"/>
                      <a:pt x="882" y="575"/>
                    </a:cubicBezTo>
                    <a:cubicBezTo>
                      <a:pt x="882" y="744"/>
                      <a:pt x="744" y="882"/>
                      <a:pt x="575" y="882"/>
                    </a:cubicBezTo>
                    <a:lnTo>
                      <a:pt x="575" y="882"/>
                    </a:lnTo>
                    <a:close/>
                    <a:moveTo>
                      <a:pt x="575" y="0"/>
                    </a:moveTo>
                    <a:lnTo>
                      <a:pt x="575" y="0"/>
                    </a:lnTo>
                    <a:cubicBezTo>
                      <a:pt x="258" y="0"/>
                      <a:pt x="0" y="258"/>
                      <a:pt x="0" y="575"/>
                    </a:cubicBezTo>
                    <a:cubicBezTo>
                      <a:pt x="0" y="892"/>
                      <a:pt x="258" y="1150"/>
                      <a:pt x="575" y="1150"/>
                    </a:cubicBezTo>
                    <a:cubicBezTo>
                      <a:pt x="892" y="1150"/>
                      <a:pt x="1150" y="892"/>
                      <a:pt x="1150" y="575"/>
                    </a:cubicBezTo>
                    <a:cubicBezTo>
                      <a:pt x="1150" y="258"/>
                      <a:pt x="892" y="0"/>
                      <a:pt x="575"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2" name="Freeform 124">
                <a:extLst>
                  <a:ext uri="{FF2B5EF4-FFF2-40B4-BE49-F238E27FC236}">
                    <a16:creationId xmlns:a16="http://schemas.microsoft.com/office/drawing/2014/main" id="{6B85A3EA-D297-0118-FE0D-AB02979DED70}"/>
                  </a:ext>
                </a:extLst>
              </p:cNvPr>
              <p:cNvSpPr>
                <a:spLocks/>
              </p:cNvSpPr>
              <p:nvPr/>
            </p:nvSpPr>
            <p:spPr bwMode="auto">
              <a:xfrm>
                <a:off x="3303" y="1881"/>
                <a:ext cx="51" cy="51"/>
              </a:xfrm>
              <a:custGeom>
                <a:avLst/>
                <a:gdLst>
                  <a:gd name="T0" fmla="*/ 307 w 613"/>
                  <a:gd name="T1" fmla="*/ 0 h 613"/>
                  <a:gd name="T2" fmla="*/ 307 w 613"/>
                  <a:gd name="T3" fmla="*/ 0 h 613"/>
                  <a:gd name="T4" fmla="*/ 0 w 613"/>
                  <a:gd name="T5" fmla="*/ 307 h 613"/>
                  <a:gd name="T6" fmla="*/ 307 w 613"/>
                  <a:gd name="T7" fmla="*/ 613 h 613"/>
                  <a:gd name="T8" fmla="*/ 613 w 613"/>
                  <a:gd name="T9" fmla="*/ 307 h 613"/>
                  <a:gd name="T10" fmla="*/ 307 w 613"/>
                  <a:gd name="T11" fmla="*/ 0 h 613"/>
                </a:gdLst>
                <a:ahLst/>
                <a:cxnLst>
                  <a:cxn ang="0">
                    <a:pos x="T0" y="T1"/>
                  </a:cxn>
                  <a:cxn ang="0">
                    <a:pos x="T2" y="T3"/>
                  </a:cxn>
                  <a:cxn ang="0">
                    <a:pos x="T4" y="T5"/>
                  </a:cxn>
                  <a:cxn ang="0">
                    <a:pos x="T6" y="T7"/>
                  </a:cxn>
                  <a:cxn ang="0">
                    <a:pos x="T8" y="T9"/>
                  </a:cxn>
                  <a:cxn ang="0">
                    <a:pos x="T10" y="T11"/>
                  </a:cxn>
                </a:cxnLst>
                <a:rect l="0" t="0" r="r" b="b"/>
                <a:pathLst>
                  <a:path w="613" h="613">
                    <a:moveTo>
                      <a:pt x="307" y="0"/>
                    </a:moveTo>
                    <a:lnTo>
                      <a:pt x="307" y="0"/>
                    </a:lnTo>
                    <a:cubicBezTo>
                      <a:pt x="138" y="0"/>
                      <a:pt x="0" y="137"/>
                      <a:pt x="0" y="307"/>
                    </a:cubicBezTo>
                    <a:cubicBezTo>
                      <a:pt x="0" y="476"/>
                      <a:pt x="138" y="613"/>
                      <a:pt x="307" y="613"/>
                    </a:cubicBezTo>
                    <a:cubicBezTo>
                      <a:pt x="476" y="613"/>
                      <a:pt x="613" y="476"/>
                      <a:pt x="613" y="307"/>
                    </a:cubicBezTo>
                    <a:cubicBezTo>
                      <a:pt x="613" y="137"/>
                      <a:pt x="476" y="0"/>
                      <a:pt x="307"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3" name="Freeform 125">
                <a:extLst>
                  <a:ext uri="{FF2B5EF4-FFF2-40B4-BE49-F238E27FC236}">
                    <a16:creationId xmlns:a16="http://schemas.microsoft.com/office/drawing/2014/main" id="{32F25924-D460-C7DB-7034-C6D2FC883905}"/>
                  </a:ext>
                </a:extLst>
              </p:cNvPr>
              <p:cNvSpPr>
                <a:spLocks noEditPoints="1"/>
              </p:cNvSpPr>
              <p:nvPr/>
            </p:nvSpPr>
            <p:spPr bwMode="auto">
              <a:xfrm>
                <a:off x="3281" y="1859"/>
                <a:ext cx="95" cy="95"/>
              </a:xfrm>
              <a:custGeom>
                <a:avLst/>
                <a:gdLst>
                  <a:gd name="T0" fmla="*/ 575 w 1150"/>
                  <a:gd name="T1" fmla="*/ 881 h 1150"/>
                  <a:gd name="T2" fmla="*/ 575 w 1150"/>
                  <a:gd name="T3" fmla="*/ 881 h 1150"/>
                  <a:gd name="T4" fmla="*/ 268 w 1150"/>
                  <a:gd name="T5" fmla="*/ 575 h 1150"/>
                  <a:gd name="T6" fmla="*/ 575 w 1150"/>
                  <a:gd name="T7" fmla="*/ 268 h 1150"/>
                  <a:gd name="T8" fmla="*/ 881 w 1150"/>
                  <a:gd name="T9" fmla="*/ 575 h 1150"/>
                  <a:gd name="T10" fmla="*/ 575 w 1150"/>
                  <a:gd name="T11" fmla="*/ 881 h 1150"/>
                  <a:gd name="T12" fmla="*/ 575 w 1150"/>
                  <a:gd name="T13" fmla="*/ 881 h 1150"/>
                  <a:gd name="T14" fmla="*/ 0 w 1150"/>
                  <a:gd name="T15" fmla="*/ 575 h 1150"/>
                  <a:gd name="T16" fmla="*/ 0 w 1150"/>
                  <a:gd name="T17" fmla="*/ 575 h 1150"/>
                  <a:gd name="T18" fmla="*/ 575 w 1150"/>
                  <a:gd name="T19" fmla="*/ 1150 h 1150"/>
                  <a:gd name="T20" fmla="*/ 1150 w 1150"/>
                  <a:gd name="T21" fmla="*/ 575 h 1150"/>
                  <a:gd name="T22" fmla="*/ 575 w 1150"/>
                  <a:gd name="T23" fmla="*/ 0 h 1150"/>
                  <a:gd name="T24" fmla="*/ 0 w 1150"/>
                  <a:gd name="T25" fmla="*/ 575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0" h="1150">
                    <a:moveTo>
                      <a:pt x="575" y="881"/>
                    </a:moveTo>
                    <a:lnTo>
                      <a:pt x="575" y="881"/>
                    </a:lnTo>
                    <a:cubicBezTo>
                      <a:pt x="406" y="881"/>
                      <a:pt x="268" y="744"/>
                      <a:pt x="268" y="575"/>
                    </a:cubicBezTo>
                    <a:cubicBezTo>
                      <a:pt x="268" y="405"/>
                      <a:pt x="406" y="268"/>
                      <a:pt x="575" y="268"/>
                    </a:cubicBezTo>
                    <a:cubicBezTo>
                      <a:pt x="744" y="268"/>
                      <a:pt x="881" y="405"/>
                      <a:pt x="881" y="575"/>
                    </a:cubicBezTo>
                    <a:cubicBezTo>
                      <a:pt x="881" y="744"/>
                      <a:pt x="744" y="881"/>
                      <a:pt x="575" y="881"/>
                    </a:cubicBezTo>
                    <a:lnTo>
                      <a:pt x="575" y="881"/>
                    </a:lnTo>
                    <a:close/>
                    <a:moveTo>
                      <a:pt x="0" y="575"/>
                    </a:moveTo>
                    <a:lnTo>
                      <a:pt x="0" y="575"/>
                    </a:lnTo>
                    <a:cubicBezTo>
                      <a:pt x="0" y="892"/>
                      <a:pt x="258" y="1150"/>
                      <a:pt x="575" y="1150"/>
                    </a:cubicBezTo>
                    <a:cubicBezTo>
                      <a:pt x="892" y="1150"/>
                      <a:pt x="1150" y="892"/>
                      <a:pt x="1150" y="575"/>
                    </a:cubicBezTo>
                    <a:cubicBezTo>
                      <a:pt x="1150" y="257"/>
                      <a:pt x="892" y="0"/>
                      <a:pt x="575" y="0"/>
                    </a:cubicBezTo>
                    <a:cubicBezTo>
                      <a:pt x="258" y="0"/>
                      <a:pt x="0" y="257"/>
                      <a:pt x="0" y="575"/>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4" name="Freeform 126">
                <a:extLst>
                  <a:ext uri="{FF2B5EF4-FFF2-40B4-BE49-F238E27FC236}">
                    <a16:creationId xmlns:a16="http://schemas.microsoft.com/office/drawing/2014/main" id="{33625E04-7DBE-5136-F1F4-FACD95B9239D}"/>
                  </a:ext>
                </a:extLst>
              </p:cNvPr>
              <p:cNvSpPr>
                <a:spLocks/>
              </p:cNvSpPr>
              <p:nvPr/>
            </p:nvSpPr>
            <p:spPr bwMode="auto">
              <a:xfrm>
                <a:off x="4001" y="2827"/>
                <a:ext cx="8" cy="9"/>
              </a:xfrm>
              <a:custGeom>
                <a:avLst/>
                <a:gdLst>
                  <a:gd name="T0" fmla="*/ 52 w 104"/>
                  <a:gd name="T1" fmla="*/ 0 h 103"/>
                  <a:gd name="T2" fmla="*/ 52 w 104"/>
                  <a:gd name="T3" fmla="*/ 0 h 103"/>
                  <a:gd name="T4" fmla="*/ 0 w 104"/>
                  <a:gd name="T5" fmla="*/ 51 h 103"/>
                  <a:gd name="T6" fmla="*/ 52 w 104"/>
                  <a:gd name="T7" fmla="*/ 103 h 103"/>
                  <a:gd name="T8" fmla="*/ 104 w 104"/>
                  <a:gd name="T9" fmla="*/ 51 h 103"/>
                  <a:gd name="T10" fmla="*/ 52 w 104"/>
                  <a:gd name="T11" fmla="*/ 0 h 103"/>
                </a:gdLst>
                <a:ahLst/>
                <a:cxnLst>
                  <a:cxn ang="0">
                    <a:pos x="T0" y="T1"/>
                  </a:cxn>
                  <a:cxn ang="0">
                    <a:pos x="T2" y="T3"/>
                  </a:cxn>
                  <a:cxn ang="0">
                    <a:pos x="T4" y="T5"/>
                  </a:cxn>
                  <a:cxn ang="0">
                    <a:pos x="T6" y="T7"/>
                  </a:cxn>
                  <a:cxn ang="0">
                    <a:pos x="T8" y="T9"/>
                  </a:cxn>
                  <a:cxn ang="0">
                    <a:pos x="T10" y="T11"/>
                  </a:cxn>
                </a:cxnLst>
                <a:rect l="0" t="0" r="r" b="b"/>
                <a:pathLst>
                  <a:path w="104" h="103">
                    <a:moveTo>
                      <a:pt x="52" y="0"/>
                    </a:moveTo>
                    <a:lnTo>
                      <a:pt x="52" y="0"/>
                    </a:lnTo>
                    <a:cubicBezTo>
                      <a:pt x="24" y="0"/>
                      <a:pt x="0" y="23"/>
                      <a:pt x="0" y="51"/>
                    </a:cubicBezTo>
                    <a:cubicBezTo>
                      <a:pt x="0" y="80"/>
                      <a:pt x="24" y="103"/>
                      <a:pt x="52" y="103"/>
                    </a:cubicBezTo>
                    <a:cubicBezTo>
                      <a:pt x="81" y="103"/>
                      <a:pt x="104" y="80"/>
                      <a:pt x="104" y="51"/>
                    </a:cubicBezTo>
                    <a:cubicBezTo>
                      <a:pt x="104" y="23"/>
                      <a:pt x="81" y="0"/>
                      <a:pt x="52"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5" name="Freeform 127">
                <a:extLst>
                  <a:ext uri="{FF2B5EF4-FFF2-40B4-BE49-F238E27FC236}">
                    <a16:creationId xmlns:a16="http://schemas.microsoft.com/office/drawing/2014/main" id="{40FDC2AE-C738-2D7F-C0BE-6EDB26FF0EED}"/>
                  </a:ext>
                </a:extLst>
              </p:cNvPr>
              <p:cNvSpPr>
                <a:spLocks noEditPoints="1"/>
              </p:cNvSpPr>
              <p:nvPr/>
            </p:nvSpPr>
            <p:spPr bwMode="auto">
              <a:xfrm>
                <a:off x="3978" y="2805"/>
                <a:ext cx="53" cy="53"/>
              </a:xfrm>
              <a:custGeom>
                <a:avLst/>
                <a:gdLst>
                  <a:gd name="T0" fmla="*/ 320 w 640"/>
                  <a:gd name="T1" fmla="*/ 372 h 641"/>
                  <a:gd name="T2" fmla="*/ 320 w 640"/>
                  <a:gd name="T3" fmla="*/ 372 h 641"/>
                  <a:gd name="T4" fmla="*/ 268 w 640"/>
                  <a:gd name="T5" fmla="*/ 320 h 641"/>
                  <a:gd name="T6" fmla="*/ 320 w 640"/>
                  <a:gd name="T7" fmla="*/ 269 h 641"/>
                  <a:gd name="T8" fmla="*/ 372 w 640"/>
                  <a:gd name="T9" fmla="*/ 320 h 641"/>
                  <a:gd name="T10" fmla="*/ 320 w 640"/>
                  <a:gd name="T11" fmla="*/ 372 h 641"/>
                  <a:gd name="T12" fmla="*/ 320 w 640"/>
                  <a:gd name="T13" fmla="*/ 372 h 641"/>
                  <a:gd name="T14" fmla="*/ 320 w 640"/>
                  <a:gd name="T15" fmla="*/ 0 h 641"/>
                  <a:gd name="T16" fmla="*/ 320 w 640"/>
                  <a:gd name="T17" fmla="*/ 0 h 641"/>
                  <a:gd name="T18" fmla="*/ 0 w 640"/>
                  <a:gd name="T19" fmla="*/ 320 h 641"/>
                  <a:gd name="T20" fmla="*/ 320 w 640"/>
                  <a:gd name="T21" fmla="*/ 641 h 641"/>
                  <a:gd name="T22" fmla="*/ 640 w 640"/>
                  <a:gd name="T23" fmla="*/ 320 h 641"/>
                  <a:gd name="T24" fmla="*/ 320 w 640"/>
                  <a:gd name="T25" fmla="*/ 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0" h="641">
                    <a:moveTo>
                      <a:pt x="320" y="372"/>
                    </a:moveTo>
                    <a:lnTo>
                      <a:pt x="320" y="372"/>
                    </a:lnTo>
                    <a:cubicBezTo>
                      <a:pt x="292" y="372"/>
                      <a:pt x="268" y="349"/>
                      <a:pt x="268" y="320"/>
                    </a:cubicBezTo>
                    <a:cubicBezTo>
                      <a:pt x="268" y="292"/>
                      <a:pt x="292" y="269"/>
                      <a:pt x="320" y="269"/>
                    </a:cubicBezTo>
                    <a:cubicBezTo>
                      <a:pt x="349" y="269"/>
                      <a:pt x="372" y="292"/>
                      <a:pt x="372" y="320"/>
                    </a:cubicBezTo>
                    <a:cubicBezTo>
                      <a:pt x="372" y="349"/>
                      <a:pt x="349" y="372"/>
                      <a:pt x="320" y="372"/>
                    </a:cubicBezTo>
                    <a:lnTo>
                      <a:pt x="320" y="372"/>
                    </a:lnTo>
                    <a:close/>
                    <a:moveTo>
                      <a:pt x="320" y="0"/>
                    </a:moveTo>
                    <a:lnTo>
                      <a:pt x="320" y="0"/>
                    </a:lnTo>
                    <a:cubicBezTo>
                      <a:pt x="144" y="0"/>
                      <a:pt x="0" y="144"/>
                      <a:pt x="0" y="320"/>
                    </a:cubicBezTo>
                    <a:cubicBezTo>
                      <a:pt x="0" y="497"/>
                      <a:pt x="144" y="641"/>
                      <a:pt x="320" y="641"/>
                    </a:cubicBezTo>
                    <a:cubicBezTo>
                      <a:pt x="497" y="641"/>
                      <a:pt x="640" y="497"/>
                      <a:pt x="640" y="320"/>
                    </a:cubicBezTo>
                    <a:cubicBezTo>
                      <a:pt x="640" y="144"/>
                      <a:pt x="497" y="0"/>
                      <a:pt x="320"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6" name="Freeform 128">
                <a:extLst>
                  <a:ext uri="{FF2B5EF4-FFF2-40B4-BE49-F238E27FC236}">
                    <a16:creationId xmlns:a16="http://schemas.microsoft.com/office/drawing/2014/main" id="{539CDEC2-CBD7-9422-1A5A-1661A7CD7180}"/>
                  </a:ext>
                </a:extLst>
              </p:cNvPr>
              <p:cNvSpPr>
                <a:spLocks/>
              </p:cNvSpPr>
              <p:nvPr/>
            </p:nvSpPr>
            <p:spPr bwMode="auto">
              <a:xfrm>
                <a:off x="4072" y="2413"/>
                <a:ext cx="41" cy="41"/>
              </a:xfrm>
              <a:custGeom>
                <a:avLst/>
                <a:gdLst>
                  <a:gd name="T0" fmla="*/ 250 w 500"/>
                  <a:gd name="T1" fmla="*/ 0 h 500"/>
                  <a:gd name="T2" fmla="*/ 250 w 500"/>
                  <a:gd name="T3" fmla="*/ 0 h 500"/>
                  <a:gd name="T4" fmla="*/ 0 w 500"/>
                  <a:gd name="T5" fmla="*/ 250 h 500"/>
                  <a:gd name="T6" fmla="*/ 250 w 500"/>
                  <a:gd name="T7" fmla="*/ 500 h 500"/>
                  <a:gd name="T8" fmla="*/ 500 w 500"/>
                  <a:gd name="T9" fmla="*/ 250 h 500"/>
                  <a:gd name="T10" fmla="*/ 250 w 500"/>
                  <a:gd name="T11" fmla="*/ 0 h 500"/>
                </a:gdLst>
                <a:ahLst/>
                <a:cxnLst>
                  <a:cxn ang="0">
                    <a:pos x="T0" y="T1"/>
                  </a:cxn>
                  <a:cxn ang="0">
                    <a:pos x="T2" y="T3"/>
                  </a:cxn>
                  <a:cxn ang="0">
                    <a:pos x="T4" y="T5"/>
                  </a:cxn>
                  <a:cxn ang="0">
                    <a:pos x="T6" y="T7"/>
                  </a:cxn>
                  <a:cxn ang="0">
                    <a:pos x="T8" y="T9"/>
                  </a:cxn>
                  <a:cxn ang="0">
                    <a:pos x="T10" y="T11"/>
                  </a:cxn>
                </a:cxnLst>
                <a:rect l="0" t="0" r="r" b="b"/>
                <a:pathLst>
                  <a:path w="500" h="500">
                    <a:moveTo>
                      <a:pt x="250" y="0"/>
                    </a:moveTo>
                    <a:lnTo>
                      <a:pt x="250" y="0"/>
                    </a:lnTo>
                    <a:cubicBezTo>
                      <a:pt x="113" y="0"/>
                      <a:pt x="0" y="113"/>
                      <a:pt x="0" y="250"/>
                    </a:cubicBezTo>
                    <a:cubicBezTo>
                      <a:pt x="0" y="388"/>
                      <a:pt x="113" y="500"/>
                      <a:pt x="250" y="500"/>
                    </a:cubicBezTo>
                    <a:cubicBezTo>
                      <a:pt x="388" y="500"/>
                      <a:pt x="500" y="388"/>
                      <a:pt x="500" y="250"/>
                    </a:cubicBezTo>
                    <a:cubicBezTo>
                      <a:pt x="500" y="113"/>
                      <a:pt x="388" y="0"/>
                      <a:pt x="250" y="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7" name="Freeform 129">
                <a:extLst>
                  <a:ext uri="{FF2B5EF4-FFF2-40B4-BE49-F238E27FC236}">
                    <a16:creationId xmlns:a16="http://schemas.microsoft.com/office/drawing/2014/main" id="{5FB2A74C-40E4-5B4E-F636-63F3E7C051C6}"/>
                  </a:ext>
                </a:extLst>
              </p:cNvPr>
              <p:cNvSpPr>
                <a:spLocks noEditPoints="1"/>
              </p:cNvSpPr>
              <p:nvPr/>
            </p:nvSpPr>
            <p:spPr bwMode="auto">
              <a:xfrm>
                <a:off x="4050" y="2391"/>
                <a:ext cx="86" cy="86"/>
              </a:xfrm>
              <a:custGeom>
                <a:avLst/>
                <a:gdLst>
                  <a:gd name="T0" fmla="*/ 518 w 1037"/>
                  <a:gd name="T1" fmla="*/ 768 h 1037"/>
                  <a:gd name="T2" fmla="*/ 518 w 1037"/>
                  <a:gd name="T3" fmla="*/ 768 h 1037"/>
                  <a:gd name="T4" fmla="*/ 268 w 1037"/>
                  <a:gd name="T5" fmla="*/ 518 h 1037"/>
                  <a:gd name="T6" fmla="*/ 518 w 1037"/>
                  <a:gd name="T7" fmla="*/ 268 h 1037"/>
                  <a:gd name="T8" fmla="*/ 768 w 1037"/>
                  <a:gd name="T9" fmla="*/ 518 h 1037"/>
                  <a:gd name="T10" fmla="*/ 518 w 1037"/>
                  <a:gd name="T11" fmla="*/ 768 h 1037"/>
                  <a:gd name="T12" fmla="*/ 518 w 1037"/>
                  <a:gd name="T13" fmla="*/ 768 h 1037"/>
                  <a:gd name="T14" fmla="*/ 1037 w 1037"/>
                  <a:gd name="T15" fmla="*/ 518 h 1037"/>
                  <a:gd name="T16" fmla="*/ 1037 w 1037"/>
                  <a:gd name="T17" fmla="*/ 518 h 1037"/>
                  <a:gd name="T18" fmla="*/ 518 w 1037"/>
                  <a:gd name="T19" fmla="*/ 0 h 1037"/>
                  <a:gd name="T20" fmla="*/ 0 w 1037"/>
                  <a:gd name="T21" fmla="*/ 518 h 1037"/>
                  <a:gd name="T22" fmla="*/ 518 w 1037"/>
                  <a:gd name="T23" fmla="*/ 1037 h 1037"/>
                  <a:gd name="T24" fmla="*/ 1037 w 1037"/>
                  <a:gd name="T25" fmla="*/ 518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8" y="768"/>
                    </a:moveTo>
                    <a:lnTo>
                      <a:pt x="518" y="768"/>
                    </a:lnTo>
                    <a:cubicBezTo>
                      <a:pt x="381" y="768"/>
                      <a:pt x="268" y="656"/>
                      <a:pt x="268" y="518"/>
                    </a:cubicBezTo>
                    <a:cubicBezTo>
                      <a:pt x="268" y="381"/>
                      <a:pt x="381" y="268"/>
                      <a:pt x="518" y="268"/>
                    </a:cubicBezTo>
                    <a:cubicBezTo>
                      <a:pt x="656" y="268"/>
                      <a:pt x="768" y="381"/>
                      <a:pt x="768" y="518"/>
                    </a:cubicBezTo>
                    <a:cubicBezTo>
                      <a:pt x="768" y="656"/>
                      <a:pt x="656" y="768"/>
                      <a:pt x="518" y="768"/>
                    </a:cubicBezTo>
                    <a:lnTo>
                      <a:pt x="518" y="768"/>
                    </a:lnTo>
                    <a:close/>
                    <a:moveTo>
                      <a:pt x="1037" y="518"/>
                    </a:moveTo>
                    <a:lnTo>
                      <a:pt x="1037" y="518"/>
                    </a:lnTo>
                    <a:cubicBezTo>
                      <a:pt x="1037" y="233"/>
                      <a:pt x="804" y="0"/>
                      <a:pt x="518" y="0"/>
                    </a:cubicBezTo>
                    <a:cubicBezTo>
                      <a:pt x="233" y="0"/>
                      <a:pt x="0" y="233"/>
                      <a:pt x="0" y="518"/>
                    </a:cubicBezTo>
                    <a:cubicBezTo>
                      <a:pt x="0" y="804"/>
                      <a:pt x="233" y="1037"/>
                      <a:pt x="518" y="1037"/>
                    </a:cubicBezTo>
                    <a:cubicBezTo>
                      <a:pt x="804" y="1037"/>
                      <a:pt x="1037" y="804"/>
                      <a:pt x="1037"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8" name="Freeform 130">
                <a:extLst>
                  <a:ext uri="{FF2B5EF4-FFF2-40B4-BE49-F238E27FC236}">
                    <a16:creationId xmlns:a16="http://schemas.microsoft.com/office/drawing/2014/main" id="{40B4F6C8-5F68-136C-3E90-40326BE17344}"/>
                  </a:ext>
                </a:extLst>
              </p:cNvPr>
              <p:cNvSpPr>
                <a:spLocks/>
              </p:cNvSpPr>
              <p:nvPr/>
            </p:nvSpPr>
            <p:spPr bwMode="auto">
              <a:xfrm>
                <a:off x="1891" y="3008"/>
                <a:ext cx="41" cy="41"/>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2"/>
                      <a:pt x="388" y="0"/>
                      <a:pt x="250" y="0"/>
                    </a:cubicBezTo>
                    <a:cubicBezTo>
                      <a:pt x="112" y="0"/>
                      <a:pt x="0" y="112"/>
                      <a:pt x="0" y="250"/>
                    </a:cubicBezTo>
                    <a:cubicBezTo>
                      <a:pt x="0" y="388"/>
                      <a:pt x="112" y="500"/>
                      <a:pt x="250" y="50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9" name="Freeform 131">
                <a:extLst>
                  <a:ext uri="{FF2B5EF4-FFF2-40B4-BE49-F238E27FC236}">
                    <a16:creationId xmlns:a16="http://schemas.microsoft.com/office/drawing/2014/main" id="{521CEC4C-F9E2-24E6-3554-53932D37F823}"/>
                  </a:ext>
                </a:extLst>
              </p:cNvPr>
              <p:cNvSpPr>
                <a:spLocks noEditPoints="1"/>
              </p:cNvSpPr>
              <p:nvPr/>
            </p:nvSpPr>
            <p:spPr bwMode="auto">
              <a:xfrm>
                <a:off x="1869" y="2985"/>
                <a:ext cx="85" cy="86"/>
              </a:xfrm>
              <a:custGeom>
                <a:avLst/>
                <a:gdLst>
                  <a:gd name="T0" fmla="*/ 518 w 1036"/>
                  <a:gd name="T1" fmla="*/ 268 h 1036"/>
                  <a:gd name="T2" fmla="*/ 518 w 1036"/>
                  <a:gd name="T3" fmla="*/ 268 h 1036"/>
                  <a:gd name="T4" fmla="*/ 768 w 1036"/>
                  <a:gd name="T5" fmla="*/ 518 h 1036"/>
                  <a:gd name="T6" fmla="*/ 518 w 1036"/>
                  <a:gd name="T7" fmla="*/ 768 h 1036"/>
                  <a:gd name="T8" fmla="*/ 268 w 1036"/>
                  <a:gd name="T9" fmla="*/ 518 h 1036"/>
                  <a:gd name="T10" fmla="*/ 518 w 1036"/>
                  <a:gd name="T11" fmla="*/ 268 h 1036"/>
                  <a:gd name="T12" fmla="*/ 518 w 1036"/>
                  <a:gd name="T13" fmla="*/ 268 h 1036"/>
                  <a:gd name="T14" fmla="*/ 1036 w 1036"/>
                  <a:gd name="T15" fmla="*/ 518 h 1036"/>
                  <a:gd name="T16" fmla="*/ 1036 w 1036"/>
                  <a:gd name="T17" fmla="*/ 518 h 1036"/>
                  <a:gd name="T18" fmla="*/ 518 w 1036"/>
                  <a:gd name="T19" fmla="*/ 0 h 1036"/>
                  <a:gd name="T20" fmla="*/ 0 w 1036"/>
                  <a:gd name="T21" fmla="*/ 518 h 1036"/>
                  <a:gd name="T22" fmla="*/ 518 w 1036"/>
                  <a:gd name="T23" fmla="*/ 1036 h 1036"/>
                  <a:gd name="T24" fmla="*/ 1036 w 1036"/>
                  <a:gd name="T25" fmla="*/ 518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6">
                    <a:moveTo>
                      <a:pt x="518" y="268"/>
                    </a:moveTo>
                    <a:lnTo>
                      <a:pt x="518" y="268"/>
                    </a:lnTo>
                    <a:cubicBezTo>
                      <a:pt x="656" y="268"/>
                      <a:pt x="768" y="380"/>
                      <a:pt x="768" y="518"/>
                    </a:cubicBezTo>
                    <a:cubicBezTo>
                      <a:pt x="768" y="656"/>
                      <a:pt x="656" y="768"/>
                      <a:pt x="518" y="768"/>
                    </a:cubicBezTo>
                    <a:cubicBezTo>
                      <a:pt x="380" y="768"/>
                      <a:pt x="268" y="656"/>
                      <a:pt x="268" y="518"/>
                    </a:cubicBezTo>
                    <a:cubicBezTo>
                      <a:pt x="268" y="380"/>
                      <a:pt x="380" y="268"/>
                      <a:pt x="518" y="268"/>
                    </a:cubicBezTo>
                    <a:lnTo>
                      <a:pt x="518" y="268"/>
                    </a:lnTo>
                    <a:close/>
                    <a:moveTo>
                      <a:pt x="1036" y="518"/>
                    </a:moveTo>
                    <a:lnTo>
                      <a:pt x="1036" y="518"/>
                    </a:lnTo>
                    <a:cubicBezTo>
                      <a:pt x="1036" y="232"/>
                      <a:pt x="804" y="0"/>
                      <a:pt x="518" y="0"/>
                    </a:cubicBezTo>
                    <a:cubicBezTo>
                      <a:pt x="232" y="0"/>
                      <a:pt x="0" y="232"/>
                      <a:pt x="0" y="518"/>
                    </a:cubicBezTo>
                    <a:cubicBezTo>
                      <a:pt x="0" y="804"/>
                      <a:pt x="232" y="1036"/>
                      <a:pt x="518" y="1036"/>
                    </a:cubicBezTo>
                    <a:cubicBezTo>
                      <a:pt x="804" y="1036"/>
                      <a:pt x="1036" y="804"/>
                      <a:pt x="1036"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0" name="Freeform 132">
                <a:extLst>
                  <a:ext uri="{FF2B5EF4-FFF2-40B4-BE49-F238E27FC236}">
                    <a16:creationId xmlns:a16="http://schemas.microsoft.com/office/drawing/2014/main" id="{FA2D0FAE-6487-6195-D007-9DF35DAD8FC6}"/>
                  </a:ext>
                </a:extLst>
              </p:cNvPr>
              <p:cNvSpPr>
                <a:spLocks/>
              </p:cNvSpPr>
              <p:nvPr/>
            </p:nvSpPr>
            <p:spPr bwMode="auto">
              <a:xfrm>
                <a:off x="2545" y="3230"/>
                <a:ext cx="41" cy="41"/>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2"/>
                      <a:pt x="388" y="0"/>
                      <a:pt x="250" y="0"/>
                    </a:cubicBezTo>
                    <a:cubicBezTo>
                      <a:pt x="113" y="0"/>
                      <a:pt x="0" y="112"/>
                      <a:pt x="0" y="250"/>
                    </a:cubicBezTo>
                    <a:cubicBezTo>
                      <a:pt x="0" y="388"/>
                      <a:pt x="113" y="500"/>
                      <a:pt x="250" y="50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1" name="Freeform 133">
                <a:extLst>
                  <a:ext uri="{FF2B5EF4-FFF2-40B4-BE49-F238E27FC236}">
                    <a16:creationId xmlns:a16="http://schemas.microsoft.com/office/drawing/2014/main" id="{07BDA9F0-C6AD-287A-2128-1E234692CCC9}"/>
                  </a:ext>
                </a:extLst>
              </p:cNvPr>
              <p:cNvSpPr>
                <a:spLocks noEditPoints="1"/>
              </p:cNvSpPr>
              <p:nvPr/>
            </p:nvSpPr>
            <p:spPr bwMode="auto">
              <a:xfrm>
                <a:off x="2523" y="3207"/>
                <a:ext cx="85" cy="86"/>
              </a:xfrm>
              <a:custGeom>
                <a:avLst/>
                <a:gdLst>
                  <a:gd name="T0" fmla="*/ 518 w 1037"/>
                  <a:gd name="T1" fmla="*/ 268 h 1036"/>
                  <a:gd name="T2" fmla="*/ 518 w 1037"/>
                  <a:gd name="T3" fmla="*/ 268 h 1036"/>
                  <a:gd name="T4" fmla="*/ 768 w 1037"/>
                  <a:gd name="T5" fmla="*/ 518 h 1036"/>
                  <a:gd name="T6" fmla="*/ 518 w 1037"/>
                  <a:gd name="T7" fmla="*/ 768 h 1036"/>
                  <a:gd name="T8" fmla="*/ 268 w 1037"/>
                  <a:gd name="T9" fmla="*/ 518 h 1036"/>
                  <a:gd name="T10" fmla="*/ 518 w 1037"/>
                  <a:gd name="T11" fmla="*/ 268 h 1036"/>
                  <a:gd name="T12" fmla="*/ 518 w 1037"/>
                  <a:gd name="T13" fmla="*/ 268 h 1036"/>
                  <a:gd name="T14" fmla="*/ 1037 w 1037"/>
                  <a:gd name="T15" fmla="*/ 518 h 1036"/>
                  <a:gd name="T16" fmla="*/ 1037 w 1037"/>
                  <a:gd name="T17" fmla="*/ 518 h 1036"/>
                  <a:gd name="T18" fmla="*/ 518 w 1037"/>
                  <a:gd name="T19" fmla="*/ 0 h 1036"/>
                  <a:gd name="T20" fmla="*/ 0 w 1037"/>
                  <a:gd name="T21" fmla="*/ 518 h 1036"/>
                  <a:gd name="T22" fmla="*/ 518 w 1037"/>
                  <a:gd name="T23" fmla="*/ 1036 h 1036"/>
                  <a:gd name="T24" fmla="*/ 1037 w 1037"/>
                  <a:gd name="T25" fmla="*/ 518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6">
                    <a:moveTo>
                      <a:pt x="518" y="268"/>
                    </a:moveTo>
                    <a:lnTo>
                      <a:pt x="518" y="268"/>
                    </a:lnTo>
                    <a:cubicBezTo>
                      <a:pt x="656" y="268"/>
                      <a:pt x="768" y="380"/>
                      <a:pt x="768" y="518"/>
                    </a:cubicBezTo>
                    <a:cubicBezTo>
                      <a:pt x="768" y="656"/>
                      <a:pt x="656" y="768"/>
                      <a:pt x="518" y="768"/>
                    </a:cubicBezTo>
                    <a:cubicBezTo>
                      <a:pt x="381" y="768"/>
                      <a:pt x="268" y="656"/>
                      <a:pt x="268" y="518"/>
                    </a:cubicBezTo>
                    <a:cubicBezTo>
                      <a:pt x="268" y="380"/>
                      <a:pt x="381" y="268"/>
                      <a:pt x="518" y="268"/>
                    </a:cubicBezTo>
                    <a:lnTo>
                      <a:pt x="518" y="268"/>
                    </a:lnTo>
                    <a:close/>
                    <a:moveTo>
                      <a:pt x="1037" y="518"/>
                    </a:moveTo>
                    <a:lnTo>
                      <a:pt x="1037" y="518"/>
                    </a:lnTo>
                    <a:cubicBezTo>
                      <a:pt x="1037" y="232"/>
                      <a:pt x="804" y="0"/>
                      <a:pt x="518" y="0"/>
                    </a:cubicBezTo>
                    <a:cubicBezTo>
                      <a:pt x="233" y="0"/>
                      <a:pt x="0" y="232"/>
                      <a:pt x="0" y="518"/>
                    </a:cubicBezTo>
                    <a:cubicBezTo>
                      <a:pt x="0" y="804"/>
                      <a:pt x="233" y="1036"/>
                      <a:pt x="518" y="1036"/>
                    </a:cubicBezTo>
                    <a:cubicBezTo>
                      <a:pt x="804" y="1036"/>
                      <a:pt x="1037" y="804"/>
                      <a:pt x="1037"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2" name="Freeform 134">
                <a:extLst>
                  <a:ext uri="{FF2B5EF4-FFF2-40B4-BE49-F238E27FC236}">
                    <a16:creationId xmlns:a16="http://schemas.microsoft.com/office/drawing/2014/main" id="{38913725-CABE-F2ED-344F-68A241CC5531}"/>
                  </a:ext>
                </a:extLst>
              </p:cNvPr>
              <p:cNvSpPr>
                <a:spLocks/>
              </p:cNvSpPr>
              <p:nvPr/>
            </p:nvSpPr>
            <p:spPr bwMode="auto">
              <a:xfrm>
                <a:off x="1783" y="1854"/>
                <a:ext cx="42" cy="41"/>
              </a:xfrm>
              <a:custGeom>
                <a:avLst/>
                <a:gdLst>
                  <a:gd name="T0" fmla="*/ 500 w 500"/>
                  <a:gd name="T1" fmla="*/ 250 h 500"/>
                  <a:gd name="T2" fmla="*/ 500 w 500"/>
                  <a:gd name="T3" fmla="*/ 250 h 500"/>
                  <a:gd name="T4" fmla="*/ 250 w 500"/>
                  <a:gd name="T5" fmla="*/ 0 h 500"/>
                  <a:gd name="T6" fmla="*/ 0 w 500"/>
                  <a:gd name="T7" fmla="*/ 250 h 500"/>
                  <a:gd name="T8" fmla="*/ 250 w 500"/>
                  <a:gd name="T9" fmla="*/ 500 h 500"/>
                  <a:gd name="T10" fmla="*/ 500 w 500"/>
                  <a:gd name="T11" fmla="*/ 250 h 500"/>
                </a:gdLst>
                <a:ahLst/>
                <a:cxnLst>
                  <a:cxn ang="0">
                    <a:pos x="T0" y="T1"/>
                  </a:cxn>
                  <a:cxn ang="0">
                    <a:pos x="T2" y="T3"/>
                  </a:cxn>
                  <a:cxn ang="0">
                    <a:pos x="T4" y="T5"/>
                  </a:cxn>
                  <a:cxn ang="0">
                    <a:pos x="T6" y="T7"/>
                  </a:cxn>
                  <a:cxn ang="0">
                    <a:pos x="T8" y="T9"/>
                  </a:cxn>
                  <a:cxn ang="0">
                    <a:pos x="T10" y="T11"/>
                  </a:cxn>
                </a:cxnLst>
                <a:rect l="0" t="0" r="r" b="b"/>
                <a:pathLst>
                  <a:path w="500" h="500">
                    <a:moveTo>
                      <a:pt x="500" y="250"/>
                    </a:moveTo>
                    <a:lnTo>
                      <a:pt x="500" y="250"/>
                    </a:lnTo>
                    <a:cubicBezTo>
                      <a:pt x="500" y="113"/>
                      <a:pt x="388" y="0"/>
                      <a:pt x="250" y="0"/>
                    </a:cubicBezTo>
                    <a:cubicBezTo>
                      <a:pt x="112" y="0"/>
                      <a:pt x="0" y="113"/>
                      <a:pt x="0" y="250"/>
                    </a:cubicBezTo>
                    <a:cubicBezTo>
                      <a:pt x="0" y="388"/>
                      <a:pt x="112" y="500"/>
                      <a:pt x="250" y="500"/>
                    </a:cubicBezTo>
                    <a:cubicBezTo>
                      <a:pt x="388" y="500"/>
                      <a:pt x="500" y="388"/>
                      <a:pt x="500" y="250"/>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3" name="Freeform 135">
                <a:extLst>
                  <a:ext uri="{FF2B5EF4-FFF2-40B4-BE49-F238E27FC236}">
                    <a16:creationId xmlns:a16="http://schemas.microsoft.com/office/drawing/2014/main" id="{4CD2970B-DF39-2C8C-3C94-349346738D92}"/>
                  </a:ext>
                </a:extLst>
              </p:cNvPr>
              <p:cNvSpPr>
                <a:spLocks noEditPoints="1"/>
              </p:cNvSpPr>
              <p:nvPr/>
            </p:nvSpPr>
            <p:spPr bwMode="auto">
              <a:xfrm>
                <a:off x="1761" y="1832"/>
                <a:ext cx="86" cy="86"/>
              </a:xfrm>
              <a:custGeom>
                <a:avLst/>
                <a:gdLst>
                  <a:gd name="T0" fmla="*/ 268 w 1036"/>
                  <a:gd name="T1" fmla="*/ 518 h 1037"/>
                  <a:gd name="T2" fmla="*/ 268 w 1036"/>
                  <a:gd name="T3" fmla="*/ 518 h 1037"/>
                  <a:gd name="T4" fmla="*/ 518 w 1036"/>
                  <a:gd name="T5" fmla="*/ 268 h 1037"/>
                  <a:gd name="T6" fmla="*/ 768 w 1036"/>
                  <a:gd name="T7" fmla="*/ 518 h 1037"/>
                  <a:gd name="T8" fmla="*/ 518 w 1036"/>
                  <a:gd name="T9" fmla="*/ 768 h 1037"/>
                  <a:gd name="T10" fmla="*/ 268 w 1036"/>
                  <a:gd name="T11" fmla="*/ 518 h 1037"/>
                  <a:gd name="T12" fmla="*/ 268 w 1036"/>
                  <a:gd name="T13" fmla="*/ 518 h 1037"/>
                  <a:gd name="T14" fmla="*/ 1036 w 1036"/>
                  <a:gd name="T15" fmla="*/ 518 h 1037"/>
                  <a:gd name="T16" fmla="*/ 1036 w 1036"/>
                  <a:gd name="T17" fmla="*/ 518 h 1037"/>
                  <a:gd name="T18" fmla="*/ 518 w 1036"/>
                  <a:gd name="T19" fmla="*/ 0 h 1037"/>
                  <a:gd name="T20" fmla="*/ 0 w 1036"/>
                  <a:gd name="T21" fmla="*/ 518 h 1037"/>
                  <a:gd name="T22" fmla="*/ 518 w 1036"/>
                  <a:gd name="T23" fmla="*/ 1037 h 1037"/>
                  <a:gd name="T24" fmla="*/ 1036 w 1036"/>
                  <a:gd name="T25" fmla="*/ 518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7">
                    <a:moveTo>
                      <a:pt x="268" y="518"/>
                    </a:moveTo>
                    <a:lnTo>
                      <a:pt x="268" y="518"/>
                    </a:lnTo>
                    <a:cubicBezTo>
                      <a:pt x="268" y="381"/>
                      <a:pt x="380" y="268"/>
                      <a:pt x="518" y="268"/>
                    </a:cubicBezTo>
                    <a:cubicBezTo>
                      <a:pt x="656" y="268"/>
                      <a:pt x="768" y="381"/>
                      <a:pt x="768" y="518"/>
                    </a:cubicBezTo>
                    <a:cubicBezTo>
                      <a:pt x="768" y="656"/>
                      <a:pt x="656" y="768"/>
                      <a:pt x="518" y="768"/>
                    </a:cubicBezTo>
                    <a:cubicBezTo>
                      <a:pt x="380" y="768"/>
                      <a:pt x="268" y="656"/>
                      <a:pt x="268" y="518"/>
                    </a:cubicBezTo>
                    <a:lnTo>
                      <a:pt x="268" y="518"/>
                    </a:lnTo>
                    <a:close/>
                    <a:moveTo>
                      <a:pt x="1036" y="518"/>
                    </a:moveTo>
                    <a:lnTo>
                      <a:pt x="1036" y="518"/>
                    </a:lnTo>
                    <a:cubicBezTo>
                      <a:pt x="1036" y="233"/>
                      <a:pt x="804" y="0"/>
                      <a:pt x="518" y="0"/>
                    </a:cubicBezTo>
                    <a:cubicBezTo>
                      <a:pt x="232" y="0"/>
                      <a:pt x="0" y="233"/>
                      <a:pt x="0" y="518"/>
                    </a:cubicBezTo>
                    <a:cubicBezTo>
                      <a:pt x="0" y="804"/>
                      <a:pt x="232" y="1037"/>
                      <a:pt x="518" y="1037"/>
                    </a:cubicBezTo>
                    <a:cubicBezTo>
                      <a:pt x="804" y="1037"/>
                      <a:pt x="1036" y="804"/>
                      <a:pt x="1036"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4" name="Freeform 136">
                <a:extLst>
                  <a:ext uri="{FF2B5EF4-FFF2-40B4-BE49-F238E27FC236}">
                    <a16:creationId xmlns:a16="http://schemas.microsoft.com/office/drawing/2014/main" id="{9945363A-93F1-88B9-4A4C-2E0F43132221}"/>
                  </a:ext>
                </a:extLst>
              </p:cNvPr>
              <p:cNvSpPr>
                <a:spLocks/>
              </p:cNvSpPr>
              <p:nvPr/>
            </p:nvSpPr>
            <p:spPr bwMode="auto">
              <a:xfrm>
                <a:off x="2807" y="2254"/>
                <a:ext cx="41" cy="41"/>
              </a:xfrm>
              <a:custGeom>
                <a:avLst/>
                <a:gdLst>
                  <a:gd name="T0" fmla="*/ 249 w 499"/>
                  <a:gd name="T1" fmla="*/ 0 h 500"/>
                  <a:gd name="T2" fmla="*/ 249 w 499"/>
                  <a:gd name="T3" fmla="*/ 0 h 500"/>
                  <a:gd name="T4" fmla="*/ 0 w 499"/>
                  <a:gd name="T5" fmla="*/ 250 h 500"/>
                  <a:gd name="T6" fmla="*/ 249 w 499"/>
                  <a:gd name="T7" fmla="*/ 500 h 500"/>
                  <a:gd name="T8" fmla="*/ 499 w 499"/>
                  <a:gd name="T9" fmla="*/ 250 h 500"/>
                  <a:gd name="T10" fmla="*/ 249 w 499"/>
                  <a:gd name="T11" fmla="*/ 0 h 500"/>
                </a:gdLst>
                <a:ahLst/>
                <a:cxnLst>
                  <a:cxn ang="0">
                    <a:pos x="T0" y="T1"/>
                  </a:cxn>
                  <a:cxn ang="0">
                    <a:pos x="T2" y="T3"/>
                  </a:cxn>
                  <a:cxn ang="0">
                    <a:pos x="T4" y="T5"/>
                  </a:cxn>
                  <a:cxn ang="0">
                    <a:pos x="T6" y="T7"/>
                  </a:cxn>
                  <a:cxn ang="0">
                    <a:pos x="T8" y="T9"/>
                  </a:cxn>
                  <a:cxn ang="0">
                    <a:pos x="T10" y="T11"/>
                  </a:cxn>
                </a:cxnLst>
                <a:rect l="0" t="0" r="r" b="b"/>
                <a:pathLst>
                  <a:path w="499" h="500">
                    <a:moveTo>
                      <a:pt x="249" y="0"/>
                    </a:moveTo>
                    <a:lnTo>
                      <a:pt x="249" y="0"/>
                    </a:lnTo>
                    <a:cubicBezTo>
                      <a:pt x="112" y="0"/>
                      <a:pt x="0" y="112"/>
                      <a:pt x="0" y="250"/>
                    </a:cubicBezTo>
                    <a:cubicBezTo>
                      <a:pt x="0" y="388"/>
                      <a:pt x="112" y="500"/>
                      <a:pt x="249" y="500"/>
                    </a:cubicBezTo>
                    <a:cubicBezTo>
                      <a:pt x="387" y="500"/>
                      <a:pt x="499" y="388"/>
                      <a:pt x="499" y="250"/>
                    </a:cubicBezTo>
                    <a:cubicBezTo>
                      <a:pt x="499" y="112"/>
                      <a:pt x="387" y="0"/>
                      <a:pt x="249"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5" name="Freeform 137">
                <a:extLst>
                  <a:ext uri="{FF2B5EF4-FFF2-40B4-BE49-F238E27FC236}">
                    <a16:creationId xmlns:a16="http://schemas.microsoft.com/office/drawing/2014/main" id="{998931DD-96D1-DEE5-D25F-1A271B8B0AF4}"/>
                  </a:ext>
                </a:extLst>
              </p:cNvPr>
              <p:cNvSpPr>
                <a:spLocks noEditPoints="1"/>
              </p:cNvSpPr>
              <p:nvPr/>
            </p:nvSpPr>
            <p:spPr bwMode="auto">
              <a:xfrm>
                <a:off x="2784" y="2231"/>
                <a:ext cx="86" cy="86"/>
              </a:xfrm>
              <a:custGeom>
                <a:avLst/>
                <a:gdLst>
                  <a:gd name="T0" fmla="*/ 518 w 1037"/>
                  <a:gd name="T1" fmla="*/ 768 h 1036"/>
                  <a:gd name="T2" fmla="*/ 518 w 1037"/>
                  <a:gd name="T3" fmla="*/ 768 h 1036"/>
                  <a:gd name="T4" fmla="*/ 269 w 1037"/>
                  <a:gd name="T5" fmla="*/ 518 h 1036"/>
                  <a:gd name="T6" fmla="*/ 518 w 1037"/>
                  <a:gd name="T7" fmla="*/ 268 h 1036"/>
                  <a:gd name="T8" fmla="*/ 768 w 1037"/>
                  <a:gd name="T9" fmla="*/ 518 h 1036"/>
                  <a:gd name="T10" fmla="*/ 518 w 1037"/>
                  <a:gd name="T11" fmla="*/ 768 h 1036"/>
                  <a:gd name="T12" fmla="*/ 518 w 1037"/>
                  <a:gd name="T13" fmla="*/ 768 h 1036"/>
                  <a:gd name="T14" fmla="*/ 518 w 1037"/>
                  <a:gd name="T15" fmla="*/ 0 h 1036"/>
                  <a:gd name="T16" fmla="*/ 518 w 1037"/>
                  <a:gd name="T17" fmla="*/ 0 h 1036"/>
                  <a:gd name="T18" fmla="*/ 0 w 1037"/>
                  <a:gd name="T19" fmla="*/ 518 h 1036"/>
                  <a:gd name="T20" fmla="*/ 518 w 1037"/>
                  <a:gd name="T21" fmla="*/ 1036 h 1036"/>
                  <a:gd name="T22" fmla="*/ 1037 w 1037"/>
                  <a:gd name="T23" fmla="*/ 518 h 1036"/>
                  <a:gd name="T24" fmla="*/ 518 w 1037"/>
                  <a:gd name="T25" fmla="*/ 0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6">
                    <a:moveTo>
                      <a:pt x="518" y="768"/>
                    </a:moveTo>
                    <a:lnTo>
                      <a:pt x="518" y="768"/>
                    </a:lnTo>
                    <a:cubicBezTo>
                      <a:pt x="381" y="768"/>
                      <a:pt x="269" y="656"/>
                      <a:pt x="269" y="518"/>
                    </a:cubicBezTo>
                    <a:cubicBezTo>
                      <a:pt x="269" y="380"/>
                      <a:pt x="381" y="268"/>
                      <a:pt x="518" y="268"/>
                    </a:cubicBezTo>
                    <a:cubicBezTo>
                      <a:pt x="656" y="268"/>
                      <a:pt x="768" y="380"/>
                      <a:pt x="768" y="518"/>
                    </a:cubicBezTo>
                    <a:cubicBezTo>
                      <a:pt x="768" y="656"/>
                      <a:pt x="656" y="768"/>
                      <a:pt x="518" y="768"/>
                    </a:cubicBezTo>
                    <a:lnTo>
                      <a:pt x="518" y="768"/>
                    </a:lnTo>
                    <a:close/>
                    <a:moveTo>
                      <a:pt x="518" y="0"/>
                    </a:moveTo>
                    <a:lnTo>
                      <a:pt x="518" y="0"/>
                    </a:lnTo>
                    <a:cubicBezTo>
                      <a:pt x="233" y="0"/>
                      <a:pt x="0" y="232"/>
                      <a:pt x="0" y="518"/>
                    </a:cubicBezTo>
                    <a:cubicBezTo>
                      <a:pt x="0" y="804"/>
                      <a:pt x="233" y="1036"/>
                      <a:pt x="518" y="1036"/>
                    </a:cubicBezTo>
                    <a:cubicBezTo>
                      <a:pt x="804" y="1036"/>
                      <a:pt x="1037" y="804"/>
                      <a:pt x="1037" y="518"/>
                    </a:cubicBezTo>
                    <a:cubicBezTo>
                      <a:pt x="1037" y="232"/>
                      <a:pt x="804" y="0"/>
                      <a:pt x="518"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6" name="Freeform 138">
                <a:extLst>
                  <a:ext uri="{FF2B5EF4-FFF2-40B4-BE49-F238E27FC236}">
                    <a16:creationId xmlns:a16="http://schemas.microsoft.com/office/drawing/2014/main" id="{686ECF92-8E91-0CB9-D787-CAB051624C30}"/>
                  </a:ext>
                </a:extLst>
              </p:cNvPr>
              <p:cNvSpPr>
                <a:spLocks/>
              </p:cNvSpPr>
              <p:nvPr/>
            </p:nvSpPr>
            <p:spPr bwMode="auto">
              <a:xfrm>
                <a:off x="1995" y="2010"/>
                <a:ext cx="41" cy="41"/>
              </a:xfrm>
              <a:custGeom>
                <a:avLst/>
                <a:gdLst>
                  <a:gd name="T0" fmla="*/ 500 w 500"/>
                  <a:gd name="T1" fmla="*/ 250 h 500"/>
                  <a:gd name="T2" fmla="*/ 500 w 500"/>
                  <a:gd name="T3" fmla="*/ 250 h 500"/>
                  <a:gd name="T4" fmla="*/ 250 w 500"/>
                  <a:gd name="T5" fmla="*/ 0 h 500"/>
                  <a:gd name="T6" fmla="*/ 0 w 500"/>
                  <a:gd name="T7" fmla="*/ 250 h 500"/>
                  <a:gd name="T8" fmla="*/ 250 w 500"/>
                  <a:gd name="T9" fmla="*/ 500 h 500"/>
                  <a:gd name="T10" fmla="*/ 500 w 500"/>
                  <a:gd name="T11" fmla="*/ 250 h 500"/>
                </a:gdLst>
                <a:ahLst/>
                <a:cxnLst>
                  <a:cxn ang="0">
                    <a:pos x="T0" y="T1"/>
                  </a:cxn>
                  <a:cxn ang="0">
                    <a:pos x="T2" y="T3"/>
                  </a:cxn>
                  <a:cxn ang="0">
                    <a:pos x="T4" y="T5"/>
                  </a:cxn>
                  <a:cxn ang="0">
                    <a:pos x="T6" y="T7"/>
                  </a:cxn>
                  <a:cxn ang="0">
                    <a:pos x="T8" y="T9"/>
                  </a:cxn>
                  <a:cxn ang="0">
                    <a:pos x="T10" y="T11"/>
                  </a:cxn>
                </a:cxnLst>
                <a:rect l="0" t="0" r="r" b="b"/>
                <a:pathLst>
                  <a:path w="500" h="500">
                    <a:moveTo>
                      <a:pt x="500" y="250"/>
                    </a:moveTo>
                    <a:lnTo>
                      <a:pt x="500" y="250"/>
                    </a:lnTo>
                    <a:cubicBezTo>
                      <a:pt x="500" y="112"/>
                      <a:pt x="388" y="0"/>
                      <a:pt x="250" y="0"/>
                    </a:cubicBezTo>
                    <a:cubicBezTo>
                      <a:pt x="112" y="0"/>
                      <a:pt x="0" y="112"/>
                      <a:pt x="0" y="250"/>
                    </a:cubicBezTo>
                    <a:cubicBezTo>
                      <a:pt x="0" y="388"/>
                      <a:pt x="112" y="500"/>
                      <a:pt x="250" y="500"/>
                    </a:cubicBezTo>
                    <a:cubicBezTo>
                      <a:pt x="388" y="500"/>
                      <a:pt x="500" y="388"/>
                      <a:pt x="500" y="25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7" name="Freeform 139">
                <a:extLst>
                  <a:ext uri="{FF2B5EF4-FFF2-40B4-BE49-F238E27FC236}">
                    <a16:creationId xmlns:a16="http://schemas.microsoft.com/office/drawing/2014/main" id="{4F3D855D-BA73-1B88-714A-492647CCCAD8}"/>
                  </a:ext>
                </a:extLst>
              </p:cNvPr>
              <p:cNvSpPr>
                <a:spLocks noEditPoints="1"/>
              </p:cNvSpPr>
              <p:nvPr/>
            </p:nvSpPr>
            <p:spPr bwMode="auto">
              <a:xfrm>
                <a:off x="1973" y="1988"/>
                <a:ext cx="85" cy="86"/>
              </a:xfrm>
              <a:custGeom>
                <a:avLst/>
                <a:gdLst>
                  <a:gd name="T0" fmla="*/ 268 w 1036"/>
                  <a:gd name="T1" fmla="*/ 518 h 1036"/>
                  <a:gd name="T2" fmla="*/ 268 w 1036"/>
                  <a:gd name="T3" fmla="*/ 518 h 1036"/>
                  <a:gd name="T4" fmla="*/ 518 w 1036"/>
                  <a:gd name="T5" fmla="*/ 268 h 1036"/>
                  <a:gd name="T6" fmla="*/ 768 w 1036"/>
                  <a:gd name="T7" fmla="*/ 518 h 1036"/>
                  <a:gd name="T8" fmla="*/ 518 w 1036"/>
                  <a:gd name="T9" fmla="*/ 768 h 1036"/>
                  <a:gd name="T10" fmla="*/ 268 w 1036"/>
                  <a:gd name="T11" fmla="*/ 518 h 1036"/>
                  <a:gd name="T12" fmla="*/ 268 w 1036"/>
                  <a:gd name="T13" fmla="*/ 518 h 1036"/>
                  <a:gd name="T14" fmla="*/ 1036 w 1036"/>
                  <a:gd name="T15" fmla="*/ 518 h 1036"/>
                  <a:gd name="T16" fmla="*/ 1036 w 1036"/>
                  <a:gd name="T17" fmla="*/ 518 h 1036"/>
                  <a:gd name="T18" fmla="*/ 518 w 1036"/>
                  <a:gd name="T19" fmla="*/ 0 h 1036"/>
                  <a:gd name="T20" fmla="*/ 0 w 1036"/>
                  <a:gd name="T21" fmla="*/ 518 h 1036"/>
                  <a:gd name="T22" fmla="*/ 518 w 1036"/>
                  <a:gd name="T23" fmla="*/ 1036 h 1036"/>
                  <a:gd name="T24" fmla="*/ 1036 w 1036"/>
                  <a:gd name="T25" fmla="*/ 518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6">
                    <a:moveTo>
                      <a:pt x="268" y="518"/>
                    </a:moveTo>
                    <a:lnTo>
                      <a:pt x="268" y="518"/>
                    </a:lnTo>
                    <a:cubicBezTo>
                      <a:pt x="268" y="380"/>
                      <a:pt x="380" y="268"/>
                      <a:pt x="518" y="268"/>
                    </a:cubicBezTo>
                    <a:cubicBezTo>
                      <a:pt x="656" y="268"/>
                      <a:pt x="768" y="380"/>
                      <a:pt x="768" y="518"/>
                    </a:cubicBezTo>
                    <a:cubicBezTo>
                      <a:pt x="768" y="656"/>
                      <a:pt x="656" y="768"/>
                      <a:pt x="518" y="768"/>
                    </a:cubicBezTo>
                    <a:cubicBezTo>
                      <a:pt x="380" y="768"/>
                      <a:pt x="268" y="656"/>
                      <a:pt x="268" y="518"/>
                    </a:cubicBezTo>
                    <a:lnTo>
                      <a:pt x="268" y="518"/>
                    </a:lnTo>
                    <a:close/>
                    <a:moveTo>
                      <a:pt x="1036" y="518"/>
                    </a:moveTo>
                    <a:lnTo>
                      <a:pt x="1036" y="518"/>
                    </a:lnTo>
                    <a:cubicBezTo>
                      <a:pt x="1036" y="232"/>
                      <a:pt x="804" y="0"/>
                      <a:pt x="518" y="0"/>
                    </a:cubicBezTo>
                    <a:cubicBezTo>
                      <a:pt x="232" y="0"/>
                      <a:pt x="0" y="232"/>
                      <a:pt x="0" y="518"/>
                    </a:cubicBezTo>
                    <a:cubicBezTo>
                      <a:pt x="0" y="804"/>
                      <a:pt x="232" y="1036"/>
                      <a:pt x="518" y="1036"/>
                    </a:cubicBezTo>
                    <a:cubicBezTo>
                      <a:pt x="804" y="1036"/>
                      <a:pt x="1036" y="804"/>
                      <a:pt x="1036"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8" name="Freeform 140">
                <a:extLst>
                  <a:ext uri="{FF2B5EF4-FFF2-40B4-BE49-F238E27FC236}">
                    <a16:creationId xmlns:a16="http://schemas.microsoft.com/office/drawing/2014/main" id="{08ED3FBA-977A-1E1D-CA52-2C0A0CEC1CDA}"/>
                  </a:ext>
                </a:extLst>
              </p:cNvPr>
              <p:cNvSpPr>
                <a:spLocks/>
              </p:cNvSpPr>
              <p:nvPr/>
            </p:nvSpPr>
            <p:spPr bwMode="auto">
              <a:xfrm>
                <a:off x="2414" y="1358"/>
                <a:ext cx="41" cy="41"/>
              </a:xfrm>
              <a:custGeom>
                <a:avLst/>
                <a:gdLst>
                  <a:gd name="T0" fmla="*/ 250 w 499"/>
                  <a:gd name="T1" fmla="*/ 0 h 500"/>
                  <a:gd name="T2" fmla="*/ 250 w 499"/>
                  <a:gd name="T3" fmla="*/ 0 h 500"/>
                  <a:gd name="T4" fmla="*/ 0 w 499"/>
                  <a:gd name="T5" fmla="*/ 250 h 500"/>
                  <a:gd name="T6" fmla="*/ 250 w 499"/>
                  <a:gd name="T7" fmla="*/ 500 h 500"/>
                  <a:gd name="T8" fmla="*/ 499 w 499"/>
                  <a:gd name="T9" fmla="*/ 250 h 500"/>
                  <a:gd name="T10" fmla="*/ 250 w 499"/>
                  <a:gd name="T11" fmla="*/ 0 h 500"/>
                </a:gdLst>
                <a:ahLst/>
                <a:cxnLst>
                  <a:cxn ang="0">
                    <a:pos x="T0" y="T1"/>
                  </a:cxn>
                  <a:cxn ang="0">
                    <a:pos x="T2" y="T3"/>
                  </a:cxn>
                  <a:cxn ang="0">
                    <a:pos x="T4" y="T5"/>
                  </a:cxn>
                  <a:cxn ang="0">
                    <a:pos x="T6" y="T7"/>
                  </a:cxn>
                  <a:cxn ang="0">
                    <a:pos x="T8" y="T9"/>
                  </a:cxn>
                  <a:cxn ang="0">
                    <a:pos x="T10" y="T11"/>
                  </a:cxn>
                </a:cxnLst>
                <a:rect l="0" t="0" r="r" b="b"/>
                <a:pathLst>
                  <a:path w="499" h="500">
                    <a:moveTo>
                      <a:pt x="250" y="0"/>
                    </a:moveTo>
                    <a:lnTo>
                      <a:pt x="250" y="0"/>
                    </a:lnTo>
                    <a:cubicBezTo>
                      <a:pt x="112" y="0"/>
                      <a:pt x="0" y="113"/>
                      <a:pt x="0" y="250"/>
                    </a:cubicBezTo>
                    <a:cubicBezTo>
                      <a:pt x="0" y="388"/>
                      <a:pt x="112" y="500"/>
                      <a:pt x="250" y="500"/>
                    </a:cubicBezTo>
                    <a:cubicBezTo>
                      <a:pt x="387" y="500"/>
                      <a:pt x="499" y="388"/>
                      <a:pt x="499" y="250"/>
                    </a:cubicBezTo>
                    <a:cubicBezTo>
                      <a:pt x="499" y="113"/>
                      <a:pt x="387" y="0"/>
                      <a:pt x="25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9" name="Freeform 141">
                <a:extLst>
                  <a:ext uri="{FF2B5EF4-FFF2-40B4-BE49-F238E27FC236}">
                    <a16:creationId xmlns:a16="http://schemas.microsoft.com/office/drawing/2014/main" id="{769DB883-0571-FBD2-F956-3C5E8EE63A73}"/>
                  </a:ext>
                </a:extLst>
              </p:cNvPr>
              <p:cNvSpPr>
                <a:spLocks noEditPoints="1"/>
              </p:cNvSpPr>
              <p:nvPr/>
            </p:nvSpPr>
            <p:spPr bwMode="auto">
              <a:xfrm>
                <a:off x="2392" y="1336"/>
                <a:ext cx="86" cy="86"/>
              </a:xfrm>
              <a:custGeom>
                <a:avLst/>
                <a:gdLst>
                  <a:gd name="T0" fmla="*/ 519 w 1037"/>
                  <a:gd name="T1" fmla="*/ 768 h 1037"/>
                  <a:gd name="T2" fmla="*/ 519 w 1037"/>
                  <a:gd name="T3" fmla="*/ 768 h 1037"/>
                  <a:gd name="T4" fmla="*/ 269 w 1037"/>
                  <a:gd name="T5" fmla="*/ 518 h 1037"/>
                  <a:gd name="T6" fmla="*/ 519 w 1037"/>
                  <a:gd name="T7" fmla="*/ 268 h 1037"/>
                  <a:gd name="T8" fmla="*/ 768 w 1037"/>
                  <a:gd name="T9" fmla="*/ 518 h 1037"/>
                  <a:gd name="T10" fmla="*/ 519 w 1037"/>
                  <a:gd name="T11" fmla="*/ 768 h 1037"/>
                  <a:gd name="T12" fmla="*/ 519 w 1037"/>
                  <a:gd name="T13" fmla="*/ 768 h 1037"/>
                  <a:gd name="T14" fmla="*/ 519 w 1037"/>
                  <a:gd name="T15" fmla="*/ 0 h 1037"/>
                  <a:gd name="T16" fmla="*/ 519 w 1037"/>
                  <a:gd name="T17" fmla="*/ 0 h 1037"/>
                  <a:gd name="T18" fmla="*/ 0 w 1037"/>
                  <a:gd name="T19" fmla="*/ 518 h 1037"/>
                  <a:gd name="T20" fmla="*/ 519 w 1037"/>
                  <a:gd name="T21" fmla="*/ 1037 h 1037"/>
                  <a:gd name="T22" fmla="*/ 1037 w 1037"/>
                  <a:gd name="T23" fmla="*/ 518 h 1037"/>
                  <a:gd name="T24" fmla="*/ 519 w 1037"/>
                  <a:gd name="T25" fmla="*/ 0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9" y="768"/>
                    </a:moveTo>
                    <a:lnTo>
                      <a:pt x="519" y="768"/>
                    </a:lnTo>
                    <a:cubicBezTo>
                      <a:pt x="381" y="768"/>
                      <a:pt x="269" y="656"/>
                      <a:pt x="269" y="518"/>
                    </a:cubicBezTo>
                    <a:cubicBezTo>
                      <a:pt x="269" y="381"/>
                      <a:pt x="381" y="268"/>
                      <a:pt x="519" y="268"/>
                    </a:cubicBezTo>
                    <a:cubicBezTo>
                      <a:pt x="656" y="268"/>
                      <a:pt x="768" y="381"/>
                      <a:pt x="768" y="518"/>
                    </a:cubicBezTo>
                    <a:cubicBezTo>
                      <a:pt x="768" y="656"/>
                      <a:pt x="656" y="768"/>
                      <a:pt x="519" y="768"/>
                    </a:cubicBezTo>
                    <a:lnTo>
                      <a:pt x="519" y="768"/>
                    </a:lnTo>
                    <a:close/>
                    <a:moveTo>
                      <a:pt x="519" y="0"/>
                    </a:moveTo>
                    <a:lnTo>
                      <a:pt x="519" y="0"/>
                    </a:lnTo>
                    <a:cubicBezTo>
                      <a:pt x="233" y="0"/>
                      <a:pt x="0" y="233"/>
                      <a:pt x="0" y="518"/>
                    </a:cubicBezTo>
                    <a:cubicBezTo>
                      <a:pt x="0" y="804"/>
                      <a:pt x="233" y="1037"/>
                      <a:pt x="519" y="1037"/>
                    </a:cubicBezTo>
                    <a:cubicBezTo>
                      <a:pt x="804" y="1037"/>
                      <a:pt x="1037" y="804"/>
                      <a:pt x="1037" y="518"/>
                    </a:cubicBezTo>
                    <a:cubicBezTo>
                      <a:pt x="1037" y="233"/>
                      <a:pt x="804" y="0"/>
                      <a:pt x="519"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0" name="Freeform 142">
                <a:extLst>
                  <a:ext uri="{FF2B5EF4-FFF2-40B4-BE49-F238E27FC236}">
                    <a16:creationId xmlns:a16="http://schemas.microsoft.com/office/drawing/2014/main" id="{D66E8C63-0B3F-BBF2-AE82-2B3ED4CDD987}"/>
                  </a:ext>
                </a:extLst>
              </p:cNvPr>
              <p:cNvSpPr>
                <a:spLocks/>
              </p:cNvSpPr>
              <p:nvPr/>
            </p:nvSpPr>
            <p:spPr bwMode="auto">
              <a:xfrm>
                <a:off x="2909" y="1645"/>
                <a:ext cx="41" cy="42"/>
              </a:xfrm>
              <a:custGeom>
                <a:avLst/>
                <a:gdLst>
                  <a:gd name="T0" fmla="*/ 250 w 499"/>
                  <a:gd name="T1" fmla="*/ 0 h 500"/>
                  <a:gd name="T2" fmla="*/ 250 w 499"/>
                  <a:gd name="T3" fmla="*/ 0 h 500"/>
                  <a:gd name="T4" fmla="*/ 0 w 499"/>
                  <a:gd name="T5" fmla="*/ 250 h 500"/>
                  <a:gd name="T6" fmla="*/ 250 w 499"/>
                  <a:gd name="T7" fmla="*/ 500 h 500"/>
                  <a:gd name="T8" fmla="*/ 499 w 499"/>
                  <a:gd name="T9" fmla="*/ 250 h 500"/>
                  <a:gd name="T10" fmla="*/ 250 w 499"/>
                  <a:gd name="T11" fmla="*/ 0 h 500"/>
                </a:gdLst>
                <a:ahLst/>
                <a:cxnLst>
                  <a:cxn ang="0">
                    <a:pos x="T0" y="T1"/>
                  </a:cxn>
                  <a:cxn ang="0">
                    <a:pos x="T2" y="T3"/>
                  </a:cxn>
                  <a:cxn ang="0">
                    <a:pos x="T4" y="T5"/>
                  </a:cxn>
                  <a:cxn ang="0">
                    <a:pos x="T6" y="T7"/>
                  </a:cxn>
                  <a:cxn ang="0">
                    <a:pos x="T8" y="T9"/>
                  </a:cxn>
                  <a:cxn ang="0">
                    <a:pos x="T10" y="T11"/>
                  </a:cxn>
                </a:cxnLst>
                <a:rect l="0" t="0" r="r" b="b"/>
                <a:pathLst>
                  <a:path w="499" h="500">
                    <a:moveTo>
                      <a:pt x="250" y="0"/>
                    </a:moveTo>
                    <a:lnTo>
                      <a:pt x="250" y="0"/>
                    </a:lnTo>
                    <a:cubicBezTo>
                      <a:pt x="112" y="0"/>
                      <a:pt x="0" y="113"/>
                      <a:pt x="0" y="250"/>
                    </a:cubicBezTo>
                    <a:cubicBezTo>
                      <a:pt x="0" y="388"/>
                      <a:pt x="112" y="500"/>
                      <a:pt x="250" y="500"/>
                    </a:cubicBezTo>
                    <a:cubicBezTo>
                      <a:pt x="387" y="500"/>
                      <a:pt x="499" y="388"/>
                      <a:pt x="499" y="250"/>
                    </a:cubicBezTo>
                    <a:cubicBezTo>
                      <a:pt x="499" y="113"/>
                      <a:pt x="387" y="0"/>
                      <a:pt x="250"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1" name="Freeform 143">
                <a:extLst>
                  <a:ext uri="{FF2B5EF4-FFF2-40B4-BE49-F238E27FC236}">
                    <a16:creationId xmlns:a16="http://schemas.microsoft.com/office/drawing/2014/main" id="{126CBA8F-1540-A00A-315C-CEF99ABE7652}"/>
                  </a:ext>
                </a:extLst>
              </p:cNvPr>
              <p:cNvSpPr>
                <a:spLocks noEditPoints="1"/>
              </p:cNvSpPr>
              <p:nvPr/>
            </p:nvSpPr>
            <p:spPr bwMode="auto">
              <a:xfrm>
                <a:off x="2887" y="1623"/>
                <a:ext cx="85" cy="86"/>
              </a:xfrm>
              <a:custGeom>
                <a:avLst/>
                <a:gdLst>
                  <a:gd name="T0" fmla="*/ 519 w 1037"/>
                  <a:gd name="T1" fmla="*/ 768 h 1037"/>
                  <a:gd name="T2" fmla="*/ 519 w 1037"/>
                  <a:gd name="T3" fmla="*/ 768 h 1037"/>
                  <a:gd name="T4" fmla="*/ 269 w 1037"/>
                  <a:gd name="T5" fmla="*/ 518 h 1037"/>
                  <a:gd name="T6" fmla="*/ 519 w 1037"/>
                  <a:gd name="T7" fmla="*/ 268 h 1037"/>
                  <a:gd name="T8" fmla="*/ 768 w 1037"/>
                  <a:gd name="T9" fmla="*/ 518 h 1037"/>
                  <a:gd name="T10" fmla="*/ 519 w 1037"/>
                  <a:gd name="T11" fmla="*/ 768 h 1037"/>
                  <a:gd name="T12" fmla="*/ 519 w 1037"/>
                  <a:gd name="T13" fmla="*/ 768 h 1037"/>
                  <a:gd name="T14" fmla="*/ 0 w 1037"/>
                  <a:gd name="T15" fmla="*/ 518 h 1037"/>
                  <a:gd name="T16" fmla="*/ 0 w 1037"/>
                  <a:gd name="T17" fmla="*/ 518 h 1037"/>
                  <a:gd name="T18" fmla="*/ 519 w 1037"/>
                  <a:gd name="T19" fmla="*/ 1037 h 1037"/>
                  <a:gd name="T20" fmla="*/ 1037 w 1037"/>
                  <a:gd name="T21" fmla="*/ 518 h 1037"/>
                  <a:gd name="T22" fmla="*/ 519 w 1037"/>
                  <a:gd name="T23" fmla="*/ 0 h 1037"/>
                  <a:gd name="T24" fmla="*/ 0 w 1037"/>
                  <a:gd name="T25" fmla="*/ 518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7" h="1037">
                    <a:moveTo>
                      <a:pt x="519" y="768"/>
                    </a:moveTo>
                    <a:lnTo>
                      <a:pt x="519" y="768"/>
                    </a:lnTo>
                    <a:cubicBezTo>
                      <a:pt x="381" y="768"/>
                      <a:pt x="269" y="656"/>
                      <a:pt x="269" y="518"/>
                    </a:cubicBezTo>
                    <a:cubicBezTo>
                      <a:pt x="269" y="381"/>
                      <a:pt x="381" y="268"/>
                      <a:pt x="519" y="268"/>
                    </a:cubicBezTo>
                    <a:cubicBezTo>
                      <a:pt x="656" y="268"/>
                      <a:pt x="768" y="381"/>
                      <a:pt x="768" y="518"/>
                    </a:cubicBezTo>
                    <a:cubicBezTo>
                      <a:pt x="768" y="656"/>
                      <a:pt x="656" y="768"/>
                      <a:pt x="519" y="768"/>
                    </a:cubicBezTo>
                    <a:lnTo>
                      <a:pt x="519" y="768"/>
                    </a:lnTo>
                    <a:close/>
                    <a:moveTo>
                      <a:pt x="0" y="518"/>
                    </a:moveTo>
                    <a:lnTo>
                      <a:pt x="0" y="518"/>
                    </a:lnTo>
                    <a:cubicBezTo>
                      <a:pt x="0" y="804"/>
                      <a:pt x="233" y="1037"/>
                      <a:pt x="519" y="1037"/>
                    </a:cubicBezTo>
                    <a:cubicBezTo>
                      <a:pt x="804" y="1037"/>
                      <a:pt x="1037" y="804"/>
                      <a:pt x="1037" y="518"/>
                    </a:cubicBezTo>
                    <a:cubicBezTo>
                      <a:pt x="1037" y="233"/>
                      <a:pt x="804" y="0"/>
                      <a:pt x="519" y="0"/>
                    </a:cubicBezTo>
                    <a:cubicBezTo>
                      <a:pt x="233" y="0"/>
                      <a:pt x="0" y="233"/>
                      <a:pt x="0" y="51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2" name="Freeform 144">
                <a:extLst>
                  <a:ext uri="{FF2B5EF4-FFF2-40B4-BE49-F238E27FC236}">
                    <a16:creationId xmlns:a16="http://schemas.microsoft.com/office/drawing/2014/main" id="{42417C40-16C3-80BC-2BC5-17AB58FF271B}"/>
                  </a:ext>
                </a:extLst>
              </p:cNvPr>
              <p:cNvSpPr>
                <a:spLocks/>
              </p:cNvSpPr>
              <p:nvPr/>
            </p:nvSpPr>
            <p:spPr bwMode="auto">
              <a:xfrm>
                <a:off x="2455" y="1162"/>
                <a:ext cx="41" cy="41"/>
              </a:xfrm>
              <a:custGeom>
                <a:avLst/>
                <a:gdLst>
                  <a:gd name="T0" fmla="*/ 250 w 500"/>
                  <a:gd name="T1" fmla="*/ 500 h 500"/>
                  <a:gd name="T2" fmla="*/ 250 w 500"/>
                  <a:gd name="T3" fmla="*/ 500 h 500"/>
                  <a:gd name="T4" fmla="*/ 500 w 500"/>
                  <a:gd name="T5" fmla="*/ 250 h 500"/>
                  <a:gd name="T6" fmla="*/ 250 w 500"/>
                  <a:gd name="T7" fmla="*/ 0 h 500"/>
                  <a:gd name="T8" fmla="*/ 0 w 500"/>
                  <a:gd name="T9" fmla="*/ 250 h 500"/>
                  <a:gd name="T10" fmla="*/ 250 w 500"/>
                  <a:gd name="T11" fmla="*/ 500 h 500"/>
                </a:gdLst>
                <a:ahLst/>
                <a:cxnLst>
                  <a:cxn ang="0">
                    <a:pos x="T0" y="T1"/>
                  </a:cxn>
                  <a:cxn ang="0">
                    <a:pos x="T2" y="T3"/>
                  </a:cxn>
                  <a:cxn ang="0">
                    <a:pos x="T4" y="T5"/>
                  </a:cxn>
                  <a:cxn ang="0">
                    <a:pos x="T6" y="T7"/>
                  </a:cxn>
                  <a:cxn ang="0">
                    <a:pos x="T8" y="T9"/>
                  </a:cxn>
                  <a:cxn ang="0">
                    <a:pos x="T10" y="T11"/>
                  </a:cxn>
                </a:cxnLst>
                <a:rect l="0" t="0" r="r" b="b"/>
                <a:pathLst>
                  <a:path w="500" h="500">
                    <a:moveTo>
                      <a:pt x="250" y="500"/>
                    </a:moveTo>
                    <a:lnTo>
                      <a:pt x="250" y="500"/>
                    </a:lnTo>
                    <a:cubicBezTo>
                      <a:pt x="388" y="500"/>
                      <a:pt x="500" y="388"/>
                      <a:pt x="500" y="250"/>
                    </a:cubicBezTo>
                    <a:cubicBezTo>
                      <a:pt x="500" y="113"/>
                      <a:pt x="388" y="0"/>
                      <a:pt x="250" y="0"/>
                    </a:cubicBezTo>
                    <a:cubicBezTo>
                      <a:pt x="112" y="0"/>
                      <a:pt x="0" y="113"/>
                      <a:pt x="0" y="250"/>
                    </a:cubicBezTo>
                    <a:cubicBezTo>
                      <a:pt x="0" y="388"/>
                      <a:pt x="112" y="500"/>
                      <a:pt x="250" y="50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3" name="Freeform 145">
                <a:extLst>
                  <a:ext uri="{FF2B5EF4-FFF2-40B4-BE49-F238E27FC236}">
                    <a16:creationId xmlns:a16="http://schemas.microsoft.com/office/drawing/2014/main" id="{11443DA9-9456-A004-5693-D1C005C0EFF1}"/>
                  </a:ext>
                </a:extLst>
              </p:cNvPr>
              <p:cNvSpPr>
                <a:spLocks noEditPoints="1"/>
              </p:cNvSpPr>
              <p:nvPr/>
            </p:nvSpPr>
            <p:spPr bwMode="auto">
              <a:xfrm>
                <a:off x="2433" y="1140"/>
                <a:ext cx="85" cy="85"/>
              </a:xfrm>
              <a:custGeom>
                <a:avLst/>
                <a:gdLst>
                  <a:gd name="T0" fmla="*/ 518 w 1036"/>
                  <a:gd name="T1" fmla="*/ 268 h 1037"/>
                  <a:gd name="T2" fmla="*/ 518 w 1036"/>
                  <a:gd name="T3" fmla="*/ 268 h 1037"/>
                  <a:gd name="T4" fmla="*/ 768 w 1036"/>
                  <a:gd name="T5" fmla="*/ 518 h 1037"/>
                  <a:gd name="T6" fmla="*/ 518 w 1036"/>
                  <a:gd name="T7" fmla="*/ 768 h 1037"/>
                  <a:gd name="T8" fmla="*/ 268 w 1036"/>
                  <a:gd name="T9" fmla="*/ 518 h 1037"/>
                  <a:gd name="T10" fmla="*/ 518 w 1036"/>
                  <a:gd name="T11" fmla="*/ 268 h 1037"/>
                  <a:gd name="T12" fmla="*/ 518 w 1036"/>
                  <a:gd name="T13" fmla="*/ 268 h 1037"/>
                  <a:gd name="T14" fmla="*/ 518 w 1036"/>
                  <a:gd name="T15" fmla="*/ 1037 h 1037"/>
                  <a:gd name="T16" fmla="*/ 518 w 1036"/>
                  <a:gd name="T17" fmla="*/ 1037 h 1037"/>
                  <a:gd name="T18" fmla="*/ 1036 w 1036"/>
                  <a:gd name="T19" fmla="*/ 518 h 1037"/>
                  <a:gd name="T20" fmla="*/ 518 w 1036"/>
                  <a:gd name="T21" fmla="*/ 0 h 1037"/>
                  <a:gd name="T22" fmla="*/ 0 w 1036"/>
                  <a:gd name="T23" fmla="*/ 518 h 1037"/>
                  <a:gd name="T24" fmla="*/ 518 w 1036"/>
                  <a:gd name="T25" fmla="*/ 1037 h 10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6" h="1037">
                    <a:moveTo>
                      <a:pt x="518" y="268"/>
                    </a:moveTo>
                    <a:lnTo>
                      <a:pt x="518" y="268"/>
                    </a:lnTo>
                    <a:cubicBezTo>
                      <a:pt x="656" y="268"/>
                      <a:pt x="768" y="381"/>
                      <a:pt x="768" y="518"/>
                    </a:cubicBezTo>
                    <a:cubicBezTo>
                      <a:pt x="768" y="656"/>
                      <a:pt x="656" y="768"/>
                      <a:pt x="518" y="768"/>
                    </a:cubicBezTo>
                    <a:cubicBezTo>
                      <a:pt x="380" y="768"/>
                      <a:pt x="268" y="656"/>
                      <a:pt x="268" y="518"/>
                    </a:cubicBezTo>
                    <a:cubicBezTo>
                      <a:pt x="268" y="381"/>
                      <a:pt x="380" y="268"/>
                      <a:pt x="518" y="268"/>
                    </a:cubicBezTo>
                    <a:lnTo>
                      <a:pt x="518" y="268"/>
                    </a:lnTo>
                    <a:close/>
                    <a:moveTo>
                      <a:pt x="518" y="1037"/>
                    </a:moveTo>
                    <a:lnTo>
                      <a:pt x="518" y="1037"/>
                    </a:lnTo>
                    <a:cubicBezTo>
                      <a:pt x="804" y="1037"/>
                      <a:pt x="1036" y="804"/>
                      <a:pt x="1036" y="518"/>
                    </a:cubicBezTo>
                    <a:cubicBezTo>
                      <a:pt x="1036" y="233"/>
                      <a:pt x="804" y="0"/>
                      <a:pt x="518" y="0"/>
                    </a:cubicBezTo>
                    <a:cubicBezTo>
                      <a:pt x="232" y="0"/>
                      <a:pt x="0" y="233"/>
                      <a:pt x="0" y="518"/>
                    </a:cubicBezTo>
                    <a:cubicBezTo>
                      <a:pt x="0" y="804"/>
                      <a:pt x="232" y="1037"/>
                      <a:pt x="518" y="103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4" name="Freeform 146">
                <a:extLst>
                  <a:ext uri="{FF2B5EF4-FFF2-40B4-BE49-F238E27FC236}">
                    <a16:creationId xmlns:a16="http://schemas.microsoft.com/office/drawing/2014/main" id="{AADEA40B-07A2-5F9B-7788-CAD3B6FADDA9}"/>
                  </a:ext>
                </a:extLst>
              </p:cNvPr>
              <p:cNvSpPr>
                <a:spLocks noEditPoints="1"/>
              </p:cNvSpPr>
              <p:nvPr/>
            </p:nvSpPr>
            <p:spPr bwMode="auto">
              <a:xfrm>
                <a:off x="2636" y="3275"/>
                <a:ext cx="382" cy="262"/>
              </a:xfrm>
              <a:custGeom>
                <a:avLst/>
                <a:gdLst>
                  <a:gd name="T0" fmla="*/ 2308 w 4617"/>
                  <a:gd name="T1" fmla="*/ 2915 h 3175"/>
                  <a:gd name="T2" fmla="*/ 2308 w 4617"/>
                  <a:gd name="T3" fmla="*/ 2915 h 3175"/>
                  <a:gd name="T4" fmla="*/ 981 w 4617"/>
                  <a:gd name="T5" fmla="*/ 1588 h 3175"/>
                  <a:gd name="T6" fmla="*/ 2308 w 4617"/>
                  <a:gd name="T7" fmla="*/ 260 h 3175"/>
                  <a:gd name="T8" fmla="*/ 3636 w 4617"/>
                  <a:gd name="T9" fmla="*/ 1588 h 3175"/>
                  <a:gd name="T10" fmla="*/ 2308 w 4617"/>
                  <a:gd name="T11" fmla="*/ 2915 h 3175"/>
                  <a:gd name="T12" fmla="*/ 2308 w 4617"/>
                  <a:gd name="T13" fmla="*/ 2915 h 3175"/>
                  <a:gd name="T14" fmla="*/ 3959 w 4617"/>
                  <a:gd name="T15" fmla="*/ 820 h 3175"/>
                  <a:gd name="T16" fmla="*/ 3959 w 4617"/>
                  <a:gd name="T17" fmla="*/ 820 h 3175"/>
                  <a:gd name="T18" fmla="*/ 2308 w 4617"/>
                  <a:gd name="T19" fmla="*/ 0 h 3175"/>
                  <a:gd name="T20" fmla="*/ 0 w 4617"/>
                  <a:gd name="T21" fmla="*/ 1588 h 3175"/>
                  <a:gd name="T22" fmla="*/ 658 w 4617"/>
                  <a:gd name="T23" fmla="*/ 2356 h 3175"/>
                  <a:gd name="T24" fmla="*/ 2308 w 4617"/>
                  <a:gd name="T25" fmla="*/ 3175 h 3175"/>
                  <a:gd name="T26" fmla="*/ 3959 w 4617"/>
                  <a:gd name="T27" fmla="*/ 2356 h 3175"/>
                  <a:gd name="T28" fmla="*/ 4617 w 4617"/>
                  <a:gd name="T29" fmla="*/ 1588 h 3175"/>
                  <a:gd name="T30" fmla="*/ 3959 w 4617"/>
                  <a:gd name="T31" fmla="*/ 820 h 3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17" h="3175">
                    <a:moveTo>
                      <a:pt x="2308" y="2915"/>
                    </a:moveTo>
                    <a:lnTo>
                      <a:pt x="2308" y="2915"/>
                    </a:lnTo>
                    <a:cubicBezTo>
                      <a:pt x="1576" y="2915"/>
                      <a:pt x="981" y="2320"/>
                      <a:pt x="981" y="1588"/>
                    </a:cubicBezTo>
                    <a:cubicBezTo>
                      <a:pt x="981" y="856"/>
                      <a:pt x="1576" y="260"/>
                      <a:pt x="2308" y="260"/>
                    </a:cubicBezTo>
                    <a:cubicBezTo>
                      <a:pt x="3040" y="260"/>
                      <a:pt x="3636" y="856"/>
                      <a:pt x="3636" y="1588"/>
                    </a:cubicBezTo>
                    <a:cubicBezTo>
                      <a:pt x="3636" y="2320"/>
                      <a:pt x="3040" y="2915"/>
                      <a:pt x="2308" y="2915"/>
                    </a:cubicBezTo>
                    <a:lnTo>
                      <a:pt x="2308" y="2915"/>
                    </a:lnTo>
                    <a:close/>
                    <a:moveTo>
                      <a:pt x="3959" y="820"/>
                    </a:moveTo>
                    <a:lnTo>
                      <a:pt x="3959" y="820"/>
                    </a:lnTo>
                    <a:cubicBezTo>
                      <a:pt x="3569" y="446"/>
                      <a:pt x="2967" y="0"/>
                      <a:pt x="2308" y="0"/>
                    </a:cubicBezTo>
                    <a:cubicBezTo>
                      <a:pt x="1187" y="0"/>
                      <a:pt x="225" y="1268"/>
                      <a:pt x="0" y="1588"/>
                    </a:cubicBezTo>
                    <a:cubicBezTo>
                      <a:pt x="97" y="1726"/>
                      <a:pt x="333" y="2043"/>
                      <a:pt x="658" y="2356"/>
                    </a:cubicBezTo>
                    <a:cubicBezTo>
                      <a:pt x="1048" y="2730"/>
                      <a:pt x="1650" y="3175"/>
                      <a:pt x="2308" y="3175"/>
                    </a:cubicBezTo>
                    <a:cubicBezTo>
                      <a:pt x="2967" y="3175"/>
                      <a:pt x="3569" y="2730"/>
                      <a:pt x="3959" y="2356"/>
                    </a:cubicBezTo>
                    <a:cubicBezTo>
                      <a:pt x="4284" y="2043"/>
                      <a:pt x="4520" y="1726"/>
                      <a:pt x="4617" y="1588"/>
                    </a:cubicBezTo>
                    <a:cubicBezTo>
                      <a:pt x="4520" y="1449"/>
                      <a:pt x="4284" y="1132"/>
                      <a:pt x="3959" y="82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5" name="Freeform 147">
                <a:extLst>
                  <a:ext uri="{FF2B5EF4-FFF2-40B4-BE49-F238E27FC236}">
                    <a16:creationId xmlns:a16="http://schemas.microsoft.com/office/drawing/2014/main" id="{0DDEA8C1-DEAA-A36F-ADF6-C3303158CDA7}"/>
                  </a:ext>
                </a:extLst>
              </p:cNvPr>
              <p:cNvSpPr>
                <a:spLocks/>
              </p:cNvSpPr>
              <p:nvPr/>
            </p:nvSpPr>
            <p:spPr bwMode="auto">
              <a:xfrm>
                <a:off x="2740" y="3318"/>
                <a:ext cx="174" cy="77"/>
              </a:xfrm>
              <a:custGeom>
                <a:avLst/>
                <a:gdLst>
                  <a:gd name="T0" fmla="*/ 0 w 2101"/>
                  <a:gd name="T1" fmla="*/ 925 h 925"/>
                  <a:gd name="T2" fmla="*/ 0 w 2101"/>
                  <a:gd name="T3" fmla="*/ 925 h 925"/>
                  <a:gd name="T4" fmla="*/ 398 w 2101"/>
                  <a:gd name="T5" fmla="*/ 925 h 925"/>
                  <a:gd name="T6" fmla="*/ 1050 w 2101"/>
                  <a:gd name="T7" fmla="*/ 393 h 925"/>
                  <a:gd name="T8" fmla="*/ 1703 w 2101"/>
                  <a:gd name="T9" fmla="*/ 925 h 925"/>
                  <a:gd name="T10" fmla="*/ 2101 w 2101"/>
                  <a:gd name="T11" fmla="*/ 925 h 925"/>
                  <a:gd name="T12" fmla="*/ 1050 w 2101"/>
                  <a:gd name="T13" fmla="*/ 0 h 925"/>
                  <a:gd name="T14" fmla="*/ 0 w 2101"/>
                  <a:gd name="T15" fmla="*/ 925 h 9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1" h="925">
                    <a:moveTo>
                      <a:pt x="0" y="925"/>
                    </a:moveTo>
                    <a:lnTo>
                      <a:pt x="0" y="925"/>
                    </a:lnTo>
                    <a:lnTo>
                      <a:pt x="398" y="925"/>
                    </a:lnTo>
                    <a:cubicBezTo>
                      <a:pt x="460" y="622"/>
                      <a:pt x="729" y="393"/>
                      <a:pt x="1050" y="393"/>
                    </a:cubicBezTo>
                    <a:cubicBezTo>
                      <a:pt x="1372" y="393"/>
                      <a:pt x="1641" y="622"/>
                      <a:pt x="1703" y="925"/>
                    </a:cubicBezTo>
                    <a:lnTo>
                      <a:pt x="2101" y="925"/>
                    </a:lnTo>
                    <a:cubicBezTo>
                      <a:pt x="2035" y="405"/>
                      <a:pt x="1589" y="0"/>
                      <a:pt x="1050" y="0"/>
                    </a:cubicBezTo>
                    <a:cubicBezTo>
                      <a:pt x="512" y="0"/>
                      <a:pt x="66" y="405"/>
                      <a:pt x="0" y="925"/>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6" name="Freeform 148">
                <a:extLst>
                  <a:ext uri="{FF2B5EF4-FFF2-40B4-BE49-F238E27FC236}">
                    <a16:creationId xmlns:a16="http://schemas.microsoft.com/office/drawing/2014/main" id="{1047BCF8-890C-72AC-AA95-2B3C499C8F8B}"/>
                  </a:ext>
                </a:extLst>
              </p:cNvPr>
              <p:cNvSpPr>
                <a:spLocks/>
              </p:cNvSpPr>
              <p:nvPr/>
            </p:nvSpPr>
            <p:spPr bwMode="auto">
              <a:xfrm>
                <a:off x="2740" y="3417"/>
                <a:ext cx="174" cy="76"/>
              </a:xfrm>
              <a:custGeom>
                <a:avLst/>
                <a:gdLst>
                  <a:gd name="T0" fmla="*/ 1703 w 2101"/>
                  <a:gd name="T1" fmla="*/ 0 h 925"/>
                  <a:gd name="T2" fmla="*/ 1703 w 2101"/>
                  <a:gd name="T3" fmla="*/ 0 h 925"/>
                  <a:gd name="T4" fmla="*/ 1050 w 2101"/>
                  <a:gd name="T5" fmla="*/ 532 h 925"/>
                  <a:gd name="T6" fmla="*/ 398 w 2101"/>
                  <a:gd name="T7" fmla="*/ 0 h 925"/>
                  <a:gd name="T8" fmla="*/ 0 w 2101"/>
                  <a:gd name="T9" fmla="*/ 0 h 925"/>
                  <a:gd name="T10" fmla="*/ 1050 w 2101"/>
                  <a:gd name="T11" fmla="*/ 925 h 925"/>
                  <a:gd name="T12" fmla="*/ 2101 w 2101"/>
                  <a:gd name="T13" fmla="*/ 0 h 925"/>
                  <a:gd name="T14" fmla="*/ 1703 w 2101"/>
                  <a:gd name="T15" fmla="*/ 0 h 9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1" h="925">
                    <a:moveTo>
                      <a:pt x="1703" y="0"/>
                    </a:moveTo>
                    <a:lnTo>
                      <a:pt x="1703" y="0"/>
                    </a:lnTo>
                    <a:cubicBezTo>
                      <a:pt x="1641" y="303"/>
                      <a:pt x="1372" y="532"/>
                      <a:pt x="1050" y="532"/>
                    </a:cubicBezTo>
                    <a:cubicBezTo>
                      <a:pt x="729" y="532"/>
                      <a:pt x="460" y="303"/>
                      <a:pt x="398" y="0"/>
                    </a:cubicBezTo>
                    <a:lnTo>
                      <a:pt x="0" y="0"/>
                    </a:lnTo>
                    <a:cubicBezTo>
                      <a:pt x="66" y="521"/>
                      <a:pt x="512" y="925"/>
                      <a:pt x="1050" y="925"/>
                    </a:cubicBezTo>
                    <a:cubicBezTo>
                      <a:pt x="1589" y="925"/>
                      <a:pt x="2035" y="521"/>
                      <a:pt x="2101" y="0"/>
                    </a:cubicBezTo>
                    <a:lnTo>
                      <a:pt x="1703"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7" name="Freeform 149">
                <a:extLst>
                  <a:ext uri="{FF2B5EF4-FFF2-40B4-BE49-F238E27FC236}">
                    <a16:creationId xmlns:a16="http://schemas.microsoft.com/office/drawing/2014/main" id="{0D43A1A9-DF9E-81DA-EFEC-DF58B3C7635B}"/>
                  </a:ext>
                </a:extLst>
              </p:cNvPr>
              <p:cNvSpPr>
                <a:spLocks noEditPoints="1"/>
              </p:cNvSpPr>
              <p:nvPr/>
            </p:nvSpPr>
            <p:spPr bwMode="auto">
              <a:xfrm>
                <a:off x="2717" y="3296"/>
                <a:ext cx="220" cy="219"/>
              </a:xfrm>
              <a:custGeom>
                <a:avLst/>
                <a:gdLst>
                  <a:gd name="T0" fmla="*/ 1725 w 2655"/>
                  <a:gd name="T1" fmla="*/ 1328 h 2655"/>
                  <a:gd name="T2" fmla="*/ 1725 w 2655"/>
                  <a:gd name="T3" fmla="*/ 1328 h 2655"/>
                  <a:gd name="T4" fmla="*/ 1327 w 2655"/>
                  <a:gd name="T5" fmla="*/ 1726 h 2655"/>
                  <a:gd name="T6" fmla="*/ 930 w 2655"/>
                  <a:gd name="T7" fmla="*/ 1328 h 2655"/>
                  <a:gd name="T8" fmla="*/ 1327 w 2655"/>
                  <a:gd name="T9" fmla="*/ 930 h 2655"/>
                  <a:gd name="T10" fmla="*/ 1725 w 2655"/>
                  <a:gd name="T11" fmla="*/ 1328 h 2655"/>
                  <a:gd name="T12" fmla="*/ 1725 w 2655"/>
                  <a:gd name="T13" fmla="*/ 1328 h 2655"/>
                  <a:gd name="T14" fmla="*/ 2378 w 2655"/>
                  <a:gd name="T15" fmla="*/ 1193 h 2655"/>
                  <a:gd name="T16" fmla="*/ 2378 w 2655"/>
                  <a:gd name="T17" fmla="*/ 1193 h 2655"/>
                  <a:gd name="T18" fmla="*/ 1980 w 2655"/>
                  <a:gd name="T19" fmla="*/ 1193 h 2655"/>
                  <a:gd name="T20" fmla="*/ 1327 w 2655"/>
                  <a:gd name="T21" fmla="*/ 661 h 2655"/>
                  <a:gd name="T22" fmla="*/ 675 w 2655"/>
                  <a:gd name="T23" fmla="*/ 1193 h 2655"/>
                  <a:gd name="T24" fmla="*/ 277 w 2655"/>
                  <a:gd name="T25" fmla="*/ 1193 h 2655"/>
                  <a:gd name="T26" fmla="*/ 1327 w 2655"/>
                  <a:gd name="T27" fmla="*/ 268 h 2655"/>
                  <a:gd name="T28" fmla="*/ 2378 w 2655"/>
                  <a:gd name="T29" fmla="*/ 1193 h 2655"/>
                  <a:gd name="T30" fmla="*/ 2378 w 2655"/>
                  <a:gd name="T31" fmla="*/ 1193 h 2655"/>
                  <a:gd name="T32" fmla="*/ 1327 w 2655"/>
                  <a:gd name="T33" fmla="*/ 2387 h 2655"/>
                  <a:gd name="T34" fmla="*/ 1327 w 2655"/>
                  <a:gd name="T35" fmla="*/ 2387 h 2655"/>
                  <a:gd name="T36" fmla="*/ 277 w 2655"/>
                  <a:gd name="T37" fmla="*/ 1462 h 2655"/>
                  <a:gd name="T38" fmla="*/ 675 w 2655"/>
                  <a:gd name="T39" fmla="*/ 1462 h 2655"/>
                  <a:gd name="T40" fmla="*/ 1327 w 2655"/>
                  <a:gd name="T41" fmla="*/ 1994 h 2655"/>
                  <a:gd name="T42" fmla="*/ 1980 w 2655"/>
                  <a:gd name="T43" fmla="*/ 1462 h 2655"/>
                  <a:gd name="T44" fmla="*/ 2378 w 2655"/>
                  <a:gd name="T45" fmla="*/ 1462 h 2655"/>
                  <a:gd name="T46" fmla="*/ 1327 w 2655"/>
                  <a:gd name="T47" fmla="*/ 2387 h 2655"/>
                  <a:gd name="T48" fmla="*/ 1327 w 2655"/>
                  <a:gd name="T49" fmla="*/ 2387 h 2655"/>
                  <a:gd name="T50" fmla="*/ 1327 w 2655"/>
                  <a:gd name="T51" fmla="*/ 0 h 2655"/>
                  <a:gd name="T52" fmla="*/ 1327 w 2655"/>
                  <a:gd name="T53" fmla="*/ 0 h 2655"/>
                  <a:gd name="T54" fmla="*/ 0 w 2655"/>
                  <a:gd name="T55" fmla="*/ 1328 h 2655"/>
                  <a:gd name="T56" fmla="*/ 1327 w 2655"/>
                  <a:gd name="T57" fmla="*/ 2655 h 2655"/>
                  <a:gd name="T58" fmla="*/ 2655 w 2655"/>
                  <a:gd name="T59" fmla="*/ 1328 h 2655"/>
                  <a:gd name="T60" fmla="*/ 1327 w 2655"/>
                  <a:gd name="T61" fmla="*/ 0 h 2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655" h="2655">
                    <a:moveTo>
                      <a:pt x="1725" y="1328"/>
                    </a:moveTo>
                    <a:lnTo>
                      <a:pt x="1725" y="1328"/>
                    </a:lnTo>
                    <a:cubicBezTo>
                      <a:pt x="1725" y="1547"/>
                      <a:pt x="1547" y="1726"/>
                      <a:pt x="1327" y="1726"/>
                    </a:cubicBezTo>
                    <a:cubicBezTo>
                      <a:pt x="1108" y="1726"/>
                      <a:pt x="930" y="1547"/>
                      <a:pt x="930" y="1328"/>
                    </a:cubicBezTo>
                    <a:cubicBezTo>
                      <a:pt x="930" y="1108"/>
                      <a:pt x="1108" y="930"/>
                      <a:pt x="1327" y="930"/>
                    </a:cubicBezTo>
                    <a:cubicBezTo>
                      <a:pt x="1547" y="930"/>
                      <a:pt x="1725" y="1108"/>
                      <a:pt x="1725" y="1328"/>
                    </a:cubicBezTo>
                    <a:lnTo>
                      <a:pt x="1725" y="1328"/>
                    </a:lnTo>
                    <a:close/>
                    <a:moveTo>
                      <a:pt x="2378" y="1193"/>
                    </a:moveTo>
                    <a:lnTo>
                      <a:pt x="2378" y="1193"/>
                    </a:lnTo>
                    <a:lnTo>
                      <a:pt x="1980" y="1193"/>
                    </a:lnTo>
                    <a:cubicBezTo>
                      <a:pt x="1918" y="890"/>
                      <a:pt x="1649" y="661"/>
                      <a:pt x="1327" y="661"/>
                    </a:cubicBezTo>
                    <a:cubicBezTo>
                      <a:pt x="1006" y="661"/>
                      <a:pt x="737" y="890"/>
                      <a:pt x="675" y="1193"/>
                    </a:cubicBezTo>
                    <a:lnTo>
                      <a:pt x="277" y="1193"/>
                    </a:lnTo>
                    <a:cubicBezTo>
                      <a:pt x="343" y="673"/>
                      <a:pt x="789" y="268"/>
                      <a:pt x="1327" y="268"/>
                    </a:cubicBezTo>
                    <a:cubicBezTo>
                      <a:pt x="1866" y="268"/>
                      <a:pt x="2312" y="673"/>
                      <a:pt x="2378" y="1193"/>
                    </a:cubicBezTo>
                    <a:lnTo>
                      <a:pt x="2378" y="1193"/>
                    </a:lnTo>
                    <a:close/>
                    <a:moveTo>
                      <a:pt x="1327" y="2387"/>
                    </a:moveTo>
                    <a:lnTo>
                      <a:pt x="1327" y="2387"/>
                    </a:lnTo>
                    <a:cubicBezTo>
                      <a:pt x="789" y="2387"/>
                      <a:pt x="343" y="1983"/>
                      <a:pt x="277" y="1462"/>
                    </a:cubicBezTo>
                    <a:lnTo>
                      <a:pt x="675" y="1462"/>
                    </a:lnTo>
                    <a:cubicBezTo>
                      <a:pt x="737" y="1765"/>
                      <a:pt x="1006" y="1994"/>
                      <a:pt x="1327" y="1994"/>
                    </a:cubicBezTo>
                    <a:cubicBezTo>
                      <a:pt x="1649" y="1994"/>
                      <a:pt x="1918" y="1765"/>
                      <a:pt x="1980" y="1462"/>
                    </a:cubicBezTo>
                    <a:lnTo>
                      <a:pt x="2378" y="1462"/>
                    </a:lnTo>
                    <a:cubicBezTo>
                      <a:pt x="2312" y="1983"/>
                      <a:pt x="1866" y="2387"/>
                      <a:pt x="1327" y="2387"/>
                    </a:cubicBezTo>
                    <a:lnTo>
                      <a:pt x="1327" y="2387"/>
                    </a:lnTo>
                    <a:close/>
                    <a:moveTo>
                      <a:pt x="1327" y="0"/>
                    </a:moveTo>
                    <a:lnTo>
                      <a:pt x="1327" y="0"/>
                    </a:lnTo>
                    <a:cubicBezTo>
                      <a:pt x="595" y="0"/>
                      <a:pt x="0" y="596"/>
                      <a:pt x="0" y="1328"/>
                    </a:cubicBezTo>
                    <a:cubicBezTo>
                      <a:pt x="0" y="2060"/>
                      <a:pt x="595" y="2655"/>
                      <a:pt x="1327" y="2655"/>
                    </a:cubicBezTo>
                    <a:cubicBezTo>
                      <a:pt x="2059" y="2655"/>
                      <a:pt x="2655" y="2060"/>
                      <a:pt x="2655" y="1328"/>
                    </a:cubicBezTo>
                    <a:cubicBezTo>
                      <a:pt x="2655" y="596"/>
                      <a:pt x="2059" y="0"/>
                      <a:pt x="1327"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8" name="Freeform 150">
                <a:extLst>
                  <a:ext uri="{FF2B5EF4-FFF2-40B4-BE49-F238E27FC236}">
                    <a16:creationId xmlns:a16="http://schemas.microsoft.com/office/drawing/2014/main" id="{BACAF915-2C6E-F752-BC91-EBFD12B458F0}"/>
                  </a:ext>
                </a:extLst>
              </p:cNvPr>
              <p:cNvSpPr>
                <a:spLocks/>
              </p:cNvSpPr>
              <p:nvPr/>
            </p:nvSpPr>
            <p:spPr bwMode="auto">
              <a:xfrm>
                <a:off x="2794" y="3373"/>
                <a:ext cx="66" cy="66"/>
              </a:xfrm>
              <a:custGeom>
                <a:avLst/>
                <a:gdLst>
                  <a:gd name="T0" fmla="*/ 397 w 795"/>
                  <a:gd name="T1" fmla="*/ 0 h 796"/>
                  <a:gd name="T2" fmla="*/ 397 w 795"/>
                  <a:gd name="T3" fmla="*/ 0 h 796"/>
                  <a:gd name="T4" fmla="*/ 0 w 795"/>
                  <a:gd name="T5" fmla="*/ 398 h 796"/>
                  <a:gd name="T6" fmla="*/ 397 w 795"/>
                  <a:gd name="T7" fmla="*/ 796 h 796"/>
                  <a:gd name="T8" fmla="*/ 795 w 795"/>
                  <a:gd name="T9" fmla="*/ 398 h 796"/>
                  <a:gd name="T10" fmla="*/ 397 w 795"/>
                  <a:gd name="T11" fmla="*/ 0 h 796"/>
                </a:gdLst>
                <a:ahLst/>
                <a:cxnLst>
                  <a:cxn ang="0">
                    <a:pos x="T0" y="T1"/>
                  </a:cxn>
                  <a:cxn ang="0">
                    <a:pos x="T2" y="T3"/>
                  </a:cxn>
                  <a:cxn ang="0">
                    <a:pos x="T4" y="T5"/>
                  </a:cxn>
                  <a:cxn ang="0">
                    <a:pos x="T6" y="T7"/>
                  </a:cxn>
                  <a:cxn ang="0">
                    <a:pos x="T8" y="T9"/>
                  </a:cxn>
                  <a:cxn ang="0">
                    <a:pos x="T10" y="T11"/>
                  </a:cxn>
                </a:cxnLst>
                <a:rect l="0" t="0" r="r" b="b"/>
                <a:pathLst>
                  <a:path w="795" h="796">
                    <a:moveTo>
                      <a:pt x="397" y="0"/>
                    </a:moveTo>
                    <a:lnTo>
                      <a:pt x="397" y="0"/>
                    </a:lnTo>
                    <a:cubicBezTo>
                      <a:pt x="178" y="0"/>
                      <a:pt x="0" y="178"/>
                      <a:pt x="0" y="398"/>
                    </a:cubicBezTo>
                    <a:cubicBezTo>
                      <a:pt x="0" y="617"/>
                      <a:pt x="178" y="796"/>
                      <a:pt x="397" y="796"/>
                    </a:cubicBezTo>
                    <a:cubicBezTo>
                      <a:pt x="617" y="796"/>
                      <a:pt x="795" y="617"/>
                      <a:pt x="795" y="398"/>
                    </a:cubicBezTo>
                    <a:cubicBezTo>
                      <a:pt x="795" y="178"/>
                      <a:pt x="617" y="0"/>
                      <a:pt x="397" y="0"/>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59" name="Freeform 151">
                <a:extLst>
                  <a:ext uri="{FF2B5EF4-FFF2-40B4-BE49-F238E27FC236}">
                    <a16:creationId xmlns:a16="http://schemas.microsoft.com/office/drawing/2014/main" id="{5A105C53-F55E-29F2-1E8D-57D7ECCA6C21}"/>
                  </a:ext>
                </a:extLst>
              </p:cNvPr>
              <p:cNvSpPr>
                <a:spLocks noEditPoints="1"/>
              </p:cNvSpPr>
              <p:nvPr/>
            </p:nvSpPr>
            <p:spPr bwMode="auto">
              <a:xfrm>
                <a:off x="1657" y="2496"/>
                <a:ext cx="273" cy="279"/>
              </a:xfrm>
              <a:custGeom>
                <a:avLst/>
                <a:gdLst>
                  <a:gd name="T0" fmla="*/ 1007 w 3298"/>
                  <a:gd name="T1" fmla="*/ 2605 h 3378"/>
                  <a:gd name="T2" fmla="*/ 1007 w 3298"/>
                  <a:gd name="T3" fmla="*/ 2605 h 3378"/>
                  <a:gd name="T4" fmla="*/ 937 w 3298"/>
                  <a:gd name="T5" fmla="*/ 2586 h 3378"/>
                  <a:gd name="T6" fmla="*/ 873 w 3298"/>
                  <a:gd name="T7" fmla="*/ 2471 h 3378"/>
                  <a:gd name="T8" fmla="*/ 873 w 3298"/>
                  <a:gd name="T9" fmla="*/ 962 h 3378"/>
                  <a:gd name="T10" fmla="*/ 935 w 3298"/>
                  <a:gd name="T11" fmla="*/ 849 h 3378"/>
                  <a:gd name="T12" fmla="*/ 1064 w 3298"/>
                  <a:gd name="T13" fmla="*/ 841 h 3378"/>
                  <a:gd name="T14" fmla="*/ 2604 w 3298"/>
                  <a:gd name="T15" fmla="*/ 1562 h 3378"/>
                  <a:gd name="T16" fmla="*/ 2681 w 3298"/>
                  <a:gd name="T17" fmla="*/ 1681 h 3378"/>
                  <a:gd name="T18" fmla="*/ 2608 w 3298"/>
                  <a:gd name="T19" fmla="*/ 1803 h 3378"/>
                  <a:gd name="T20" fmla="*/ 1068 w 3298"/>
                  <a:gd name="T21" fmla="*/ 2591 h 3378"/>
                  <a:gd name="T22" fmla="*/ 1007 w 3298"/>
                  <a:gd name="T23" fmla="*/ 2605 h 3378"/>
                  <a:gd name="T24" fmla="*/ 1007 w 3298"/>
                  <a:gd name="T25" fmla="*/ 2605 h 3378"/>
                  <a:gd name="T26" fmla="*/ 2579 w 3298"/>
                  <a:gd name="T27" fmla="*/ 3378 h 3378"/>
                  <a:gd name="T28" fmla="*/ 2579 w 3298"/>
                  <a:gd name="T29" fmla="*/ 3378 h 3378"/>
                  <a:gd name="T30" fmla="*/ 3298 w 3298"/>
                  <a:gd name="T31" fmla="*/ 2659 h 3378"/>
                  <a:gd name="T32" fmla="*/ 3298 w 3298"/>
                  <a:gd name="T33" fmla="*/ 719 h 3378"/>
                  <a:gd name="T34" fmla="*/ 2579 w 3298"/>
                  <a:gd name="T35" fmla="*/ 0 h 3378"/>
                  <a:gd name="T36" fmla="*/ 718 w 3298"/>
                  <a:gd name="T37" fmla="*/ 0 h 3378"/>
                  <a:gd name="T38" fmla="*/ 0 w 3298"/>
                  <a:gd name="T39" fmla="*/ 719 h 3378"/>
                  <a:gd name="T40" fmla="*/ 0 w 3298"/>
                  <a:gd name="T41" fmla="*/ 2659 h 3378"/>
                  <a:gd name="T42" fmla="*/ 718 w 3298"/>
                  <a:gd name="T43" fmla="*/ 3378 h 3378"/>
                  <a:gd name="T44" fmla="*/ 2579 w 3298"/>
                  <a:gd name="T45" fmla="*/ 3378 h 3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98" h="3378">
                    <a:moveTo>
                      <a:pt x="1007" y="2605"/>
                    </a:moveTo>
                    <a:lnTo>
                      <a:pt x="1007" y="2605"/>
                    </a:lnTo>
                    <a:cubicBezTo>
                      <a:pt x="982" y="2605"/>
                      <a:pt x="958" y="2599"/>
                      <a:pt x="937" y="2586"/>
                    </a:cubicBezTo>
                    <a:cubicBezTo>
                      <a:pt x="897" y="2561"/>
                      <a:pt x="873" y="2518"/>
                      <a:pt x="873" y="2471"/>
                    </a:cubicBezTo>
                    <a:lnTo>
                      <a:pt x="873" y="962"/>
                    </a:lnTo>
                    <a:cubicBezTo>
                      <a:pt x="873" y="916"/>
                      <a:pt x="896" y="874"/>
                      <a:pt x="935" y="849"/>
                    </a:cubicBezTo>
                    <a:cubicBezTo>
                      <a:pt x="973" y="824"/>
                      <a:pt x="1022" y="821"/>
                      <a:pt x="1064" y="841"/>
                    </a:cubicBezTo>
                    <a:lnTo>
                      <a:pt x="2604" y="1562"/>
                    </a:lnTo>
                    <a:cubicBezTo>
                      <a:pt x="2650" y="1584"/>
                      <a:pt x="2680" y="1630"/>
                      <a:pt x="2681" y="1681"/>
                    </a:cubicBezTo>
                    <a:cubicBezTo>
                      <a:pt x="2682" y="1732"/>
                      <a:pt x="2654" y="1779"/>
                      <a:pt x="2608" y="1803"/>
                    </a:cubicBezTo>
                    <a:lnTo>
                      <a:pt x="1068" y="2591"/>
                    </a:lnTo>
                    <a:cubicBezTo>
                      <a:pt x="1049" y="2601"/>
                      <a:pt x="1028" y="2605"/>
                      <a:pt x="1007" y="2605"/>
                    </a:cubicBezTo>
                    <a:lnTo>
                      <a:pt x="1007" y="2605"/>
                    </a:lnTo>
                    <a:close/>
                    <a:moveTo>
                      <a:pt x="2579" y="3378"/>
                    </a:moveTo>
                    <a:lnTo>
                      <a:pt x="2579" y="3378"/>
                    </a:lnTo>
                    <a:cubicBezTo>
                      <a:pt x="2975" y="3378"/>
                      <a:pt x="3298" y="3055"/>
                      <a:pt x="3298" y="2659"/>
                    </a:cubicBezTo>
                    <a:lnTo>
                      <a:pt x="3298" y="719"/>
                    </a:lnTo>
                    <a:cubicBezTo>
                      <a:pt x="3298" y="323"/>
                      <a:pt x="2975" y="0"/>
                      <a:pt x="2579" y="0"/>
                    </a:cubicBezTo>
                    <a:lnTo>
                      <a:pt x="718" y="0"/>
                    </a:lnTo>
                    <a:cubicBezTo>
                      <a:pt x="322" y="0"/>
                      <a:pt x="0" y="323"/>
                      <a:pt x="0" y="719"/>
                    </a:cubicBezTo>
                    <a:lnTo>
                      <a:pt x="0" y="2659"/>
                    </a:lnTo>
                    <a:cubicBezTo>
                      <a:pt x="0" y="3055"/>
                      <a:pt x="322" y="3378"/>
                      <a:pt x="718" y="3378"/>
                    </a:cubicBezTo>
                    <a:lnTo>
                      <a:pt x="2579" y="337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0" name="Freeform 152">
                <a:extLst>
                  <a:ext uri="{FF2B5EF4-FFF2-40B4-BE49-F238E27FC236}">
                    <a16:creationId xmlns:a16="http://schemas.microsoft.com/office/drawing/2014/main" id="{29B949FE-EE43-AC93-3F98-AE4FF7518F70}"/>
                  </a:ext>
                </a:extLst>
              </p:cNvPr>
              <p:cNvSpPr>
                <a:spLocks/>
              </p:cNvSpPr>
              <p:nvPr/>
            </p:nvSpPr>
            <p:spPr bwMode="auto">
              <a:xfrm>
                <a:off x="1752" y="2593"/>
                <a:ext cx="90" cy="89"/>
              </a:xfrm>
              <a:custGeom>
                <a:avLst/>
                <a:gdLst>
                  <a:gd name="T0" fmla="*/ 0 w 1101"/>
                  <a:gd name="T1" fmla="*/ 1079 h 1079"/>
                  <a:gd name="T2" fmla="*/ 0 w 1101"/>
                  <a:gd name="T3" fmla="*/ 1079 h 1079"/>
                  <a:gd name="T4" fmla="*/ 1101 w 1101"/>
                  <a:gd name="T5" fmla="*/ 516 h 1079"/>
                  <a:gd name="T6" fmla="*/ 0 w 1101"/>
                  <a:gd name="T7" fmla="*/ 0 h 1079"/>
                  <a:gd name="T8" fmla="*/ 0 w 1101"/>
                  <a:gd name="T9" fmla="*/ 1079 h 1079"/>
                </a:gdLst>
                <a:ahLst/>
                <a:cxnLst>
                  <a:cxn ang="0">
                    <a:pos x="T0" y="T1"/>
                  </a:cxn>
                  <a:cxn ang="0">
                    <a:pos x="T2" y="T3"/>
                  </a:cxn>
                  <a:cxn ang="0">
                    <a:pos x="T4" y="T5"/>
                  </a:cxn>
                  <a:cxn ang="0">
                    <a:pos x="T6" y="T7"/>
                  </a:cxn>
                  <a:cxn ang="0">
                    <a:pos x="T8" y="T9"/>
                  </a:cxn>
                </a:cxnLst>
                <a:rect l="0" t="0" r="r" b="b"/>
                <a:pathLst>
                  <a:path w="1101" h="1079">
                    <a:moveTo>
                      <a:pt x="0" y="1079"/>
                    </a:moveTo>
                    <a:lnTo>
                      <a:pt x="0" y="1079"/>
                    </a:lnTo>
                    <a:lnTo>
                      <a:pt x="1101" y="516"/>
                    </a:lnTo>
                    <a:lnTo>
                      <a:pt x="0" y="0"/>
                    </a:lnTo>
                    <a:lnTo>
                      <a:pt x="0" y="1079"/>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1" name="Freeform 153">
                <a:extLst>
                  <a:ext uri="{FF2B5EF4-FFF2-40B4-BE49-F238E27FC236}">
                    <a16:creationId xmlns:a16="http://schemas.microsoft.com/office/drawing/2014/main" id="{88CCE6FB-01C2-1E49-0A9E-A15410E9E144}"/>
                  </a:ext>
                </a:extLst>
              </p:cNvPr>
              <p:cNvSpPr>
                <a:spLocks noEditPoints="1"/>
              </p:cNvSpPr>
              <p:nvPr/>
            </p:nvSpPr>
            <p:spPr bwMode="auto">
              <a:xfrm>
                <a:off x="1729" y="2564"/>
                <a:ext cx="150" cy="147"/>
              </a:xfrm>
              <a:custGeom>
                <a:avLst/>
                <a:gdLst>
                  <a:gd name="T0" fmla="*/ 268 w 1809"/>
                  <a:gd name="T1" fmla="*/ 1431 h 1784"/>
                  <a:gd name="T2" fmla="*/ 268 w 1809"/>
                  <a:gd name="T3" fmla="*/ 1431 h 1784"/>
                  <a:gd name="T4" fmla="*/ 268 w 1809"/>
                  <a:gd name="T5" fmla="*/ 352 h 1784"/>
                  <a:gd name="T6" fmla="*/ 1369 w 1809"/>
                  <a:gd name="T7" fmla="*/ 868 h 1784"/>
                  <a:gd name="T8" fmla="*/ 268 w 1809"/>
                  <a:gd name="T9" fmla="*/ 1431 h 1784"/>
                  <a:gd name="T10" fmla="*/ 268 w 1809"/>
                  <a:gd name="T11" fmla="*/ 1431 h 1784"/>
                  <a:gd name="T12" fmla="*/ 1808 w 1809"/>
                  <a:gd name="T13" fmla="*/ 860 h 1784"/>
                  <a:gd name="T14" fmla="*/ 1808 w 1809"/>
                  <a:gd name="T15" fmla="*/ 860 h 1784"/>
                  <a:gd name="T16" fmla="*/ 1731 w 1809"/>
                  <a:gd name="T17" fmla="*/ 741 h 1784"/>
                  <a:gd name="T18" fmla="*/ 191 w 1809"/>
                  <a:gd name="T19" fmla="*/ 20 h 1784"/>
                  <a:gd name="T20" fmla="*/ 62 w 1809"/>
                  <a:gd name="T21" fmla="*/ 28 h 1784"/>
                  <a:gd name="T22" fmla="*/ 0 w 1809"/>
                  <a:gd name="T23" fmla="*/ 141 h 1784"/>
                  <a:gd name="T24" fmla="*/ 0 w 1809"/>
                  <a:gd name="T25" fmla="*/ 1650 h 1784"/>
                  <a:gd name="T26" fmla="*/ 64 w 1809"/>
                  <a:gd name="T27" fmla="*/ 1765 h 1784"/>
                  <a:gd name="T28" fmla="*/ 134 w 1809"/>
                  <a:gd name="T29" fmla="*/ 1784 h 1784"/>
                  <a:gd name="T30" fmla="*/ 195 w 1809"/>
                  <a:gd name="T31" fmla="*/ 1770 h 1784"/>
                  <a:gd name="T32" fmla="*/ 1735 w 1809"/>
                  <a:gd name="T33" fmla="*/ 982 h 1784"/>
                  <a:gd name="T34" fmla="*/ 1808 w 1809"/>
                  <a:gd name="T35" fmla="*/ 860 h 17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09" h="1784">
                    <a:moveTo>
                      <a:pt x="268" y="1431"/>
                    </a:moveTo>
                    <a:lnTo>
                      <a:pt x="268" y="1431"/>
                    </a:lnTo>
                    <a:lnTo>
                      <a:pt x="268" y="352"/>
                    </a:lnTo>
                    <a:lnTo>
                      <a:pt x="1369" y="868"/>
                    </a:lnTo>
                    <a:lnTo>
                      <a:pt x="268" y="1431"/>
                    </a:lnTo>
                    <a:lnTo>
                      <a:pt x="268" y="1431"/>
                    </a:lnTo>
                    <a:close/>
                    <a:moveTo>
                      <a:pt x="1808" y="860"/>
                    </a:moveTo>
                    <a:lnTo>
                      <a:pt x="1808" y="860"/>
                    </a:lnTo>
                    <a:cubicBezTo>
                      <a:pt x="1807" y="809"/>
                      <a:pt x="1777" y="763"/>
                      <a:pt x="1731" y="741"/>
                    </a:cubicBezTo>
                    <a:lnTo>
                      <a:pt x="191" y="20"/>
                    </a:lnTo>
                    <a:cubicBezTo>
                      <a:pt x="149" y="0"/>
                      <a:pt x="100" y="3"/>
                      <a:pt x="62" y="28"/>
                    </a:cubicBezTo>
                    <a:cubicBezTo>
                      <a:pt x="23" y="53"/>
                      <a:pt x="0" y="95"/>
                      <a:pt x="0" y="141"/>
                    </a:cubicBezTo>
                    <a:lnTo>
                      <a:pt x="0" y="1650"/>
                    </a:lnTo>
                    <a:cubicBezTo>
                      <a:pt x="0" y="1697"/>
                      <a:pt x="24" y="1740"/>
                      <a:pt x="64" y="1765"/>
                    </a:cubicBezTo>
                    <a:cubicBezTo>
                      <a:pt x="85" y="1778"/>
                      <a:pt x="109" y="1784"/>
                      <a:pt x="134" y="1784"/>
                    </a:cubicBezTo>
                    <a:cubicBezTo>
                      <a:pt x="155" y="1784"/>
                      <a:pt x="176" y="1780"/>
                      <a:pt x="195" y="1770"/>
                    </a:cubicBezTo>
                    <a:lnTo>
                      <a:pt x="1735" y="982"/>
                    </a:lnTo>
                    <a:cubicBezTo>
                      <a:pt x="1781" y="958"/>
                      <a:pt x="1809" y="911"/>
                      <a:pt x="1808" y="86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2" name="Freeform 154">
                <a:extLst>
                  <a:ext uri="{FF2B5EF4-FFF2-40B4-BE49-F238E27FC236}">
                    <a16:creationId xmlns:a16="http://schemas.microsoft.com/office/drawing/2014/main" id="{E3B87D7A-F7E1-ED5A-5987-40AFC9047098}"/>
                  </a:ext>
                </a:extLst>
              </p:cNvPr>
              <p:cNvSpPr>
                <a:spLocks noEditPoints="1"/>
              </p:cNvSpPr>
              <p:nvPr/>
            </p:nvSpPr>
            <p:spPr bwMode="auto">
              <a:xfrm>
                <a:off x="3661" y="2109"/>
                <a:ext cx="282" cy="243"/>
              </a:xfrm>
              <a:custGeom>
                <a:avLst/>
                <a:gdLst>
                  <a:gd name="T0" fmla="*/ 3024 w 3421"/>
                  <a:gd name="T1" fmla="*/ 482 h 2935"/>
                  <a:gd name="T2" fmla="*/ 3024 w 3421"/>
                  <a:gd name="T3" fmla="*/ 482 h 2935"/>
                  <a:gd name="T4" fmla="*/ 2890 w 3421"/>
                  <a:gd name="T5" fmla="*/ 616 h 2935"/>
                  <a:gd name="T6" fmla="*/ 1929 w 3421"/>
                  <a:gd name="T7" fmla="*/ 616 h 2935"/>
                  <a:gd name="T8" fmla="*/ 1795 w 3421"/>
                  <a:gd name="T9" fmla="*/ 482 h 2935"/>
                  <a:gd name="T10" fmla="*/ 1929 w 3421"/>
                  <a:gd name="T11" fmla="*/ 348 h 2935"/>
                  <a:gd name="T12" fmla="*/ 2890 w 3421"/>
                  <a:gd name="T13" fmla="*/ 348 h 2935"/>
                  <a:gd name="T14" fmla="*/ 3024 w 3421"/>
                  <a:gd name="T15" fmla="*/ 482 h 2935"/>
                  <a:gd name="T16" fmla="*/ 3024 w 3421"/>
                  <a:gd name="T17" fmla="*/ 482 h 2935"/>
                  <a:gd name="T18" fmla="*/ 2890 w 3421"/>
                  <a:gd name="T19" fmla="*/ 1205 h 2935"/>
                  <a:gd name="T20" fmla="*/ 2890 w 3421"/>
                  <a:gd name="T21" fmla="*/ 1205 h 2935"/>
                  <a:gd name="T22" fmla="*/ 1929 w 3421"/>
                  <a:gd name="T23" fmla="*/ 1205 h 2935"/>
                  <a:gd name="T24" fmla="*/ 1795 w 3421"/>
                  <a:gd name="T25" fmla="*/ 1071 h 2935"/>
                  <a:gd name="T26" fmla="*/ 1929 w 3421"/>
                  <a:gd name="T27" fmla="*/ 936 h 2935"/>
                  <a:gd name="T28" fmla="*/ 2890 w 3421"/>
                  <a:gd name="T29" fmla="*/ 936 h 2935"/>
                  <a:gd name="T30" fmla="*/ 3024 w 3421"/>
                  <a:gd name="T31" fmla="*/ 1071 h 2935"/>
                  <a:gd name="T32" fmla="*/ 2890 w 3421"/>
                  <a:gd name="T33" fmla="*/ 1205 h 2935"/>
                  <a:gd name="T34" fmla="*/ 2890 w 3421"/>
                  <a:gd name="T35" fmla="*/ 1205 h 2935"/>
                  <a:gd name="T36" fmla="*/ 1444 w 3421"/>
                  <a:gd name="T37" fmla="*/ 0 h 2935"/>
                  <a:gd name="T38" fmla="*/ 1444 w 3421"/>
                  <a:gd name="T39" fmla="*/ 0 h 2935"/>
                  <a:gd name="T40" fmla="*/ 1444 w 3421"/>
                  <a:gd name="T41" fmla="*/ 1087 h 2935"/>
                  <a:gd name="T42" fmla="*/ 1309 w 3421"/>
                  <a:gd name="T43" fmla="*/ 1221 h 2935"/>
                  <a:gd name="T44" fmla="*/ 0 w 3421"/>
                  <a:gd name="T45" fmla="*/ 1221 h 2935"/>
                  <a:gd name="T46" fmla="*/ 0 w 3421"/>
                  <a:gd name="T47" fmla="*/ 2131 h 2935"/>
                  <a:gd name="T48" fmla="*/ 2428 w 3421"/>
                  <a:gd name="T49" fmla="*/ 2131 h 2935"/>
                  <a:gd name="T50" fmla="*/ 2562 w 3421"/>
                  <a:gd name="T51" fmla="*/ 2265 h 2935"/>
                  <a:gd name="T52" fmla="*/ 2566 w 3421"/>
                  <a:gd name="T53" fmla="*/ 2935 h 2935"/>
                  <a:gd name="T54" fmla="*/ 3120 w 3421"/>
                  <a:gd name="T55" fmla="*/ 2186 h 2935"/>
                  <a:gd name="T56" fmla="*/ 3228 w 3421"/>
                  <a:gd name="T57" fmla="*/ 2131 h 2935"/>
                  <a:gd name="T58" fmla="*/ 3421 w 3421"/>
                  <a:gd name="T59" fmla="*/ 2131 h 2935"/>
                  <a:gd name="T60" fmla="*/ 3421 w 3421"/>
                  <a:gd name="T61" fmla="*/ 0 h 2935"/>
                  <a:gd name="T62" fmla="*/ 1444 w 3421"/>
                  <a:gd name="T63" fmla="*/ 0 h 2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21" h="2935">
                    <a:moveTo>
                      <a:pt x="3024" y="482"/>
                    </a:moveTo>
                    <a:lnTo>
                      <a:pt x="3024" y="482"/>
                    </a:lnTo>
                    <a:cubicBezTo>
                      <a:pt x="3024" y="556"/>
                      <a:pt x="2964" y="616"/>
                      <a:pt x="2890" y="616"/>
                    </a:cubicBezTo>
                    <a:lnTo>
                      <a:pt x="1929" y="616"/>
                    </a:lnTo>
                    <a:cubicBezTo>
                      <a:pt x="1855" y="616"/>
                      <a:pt x="1795" y="556"/>
                      <a:pt x="1795" y="482"/>
                    </a:cubicBezTo>
                    <a:cubicBezTo>
                      <a:pt x="1795" y="408"/>
                      <a:pt x="1855" y="348"/>
                      <a:pt x="1929" y="348"/>
                    </a:cubicBezTo>
                    <a:lnTo>
                      <a:pt x="2890" y="348"/>
                    </a:lnTo>
                    <a:cubicBezTo>
                      <a:pt x="2964" y="348"/>
                      <a:pt x="3024" y="408"/>
                      <a:pt x="3024" y="482"/>
                    </a:cubicBezTo>
                    <a:lnTo>
                      <a:pt x="3024" y="482"/>
                    </a:lnTo>
                    <a:close/>
                    <a:moveTo>
                      <a:pt x="2890" y="1205"/>
                    </a:moveTo>
                    <a:lnTo>
                      <a:pt x="2890" y="1205"/>
                    </a:lnTo>
                    <a:lnTo>
                      <a:pt x="1929" y="1205"/>
                    </a:lnTo>
                    <a:cubicBezTo>
                      <a:pt x="1855" y="1205"/>
                      <a:pt x="1795" y="1145"/>
                      <a:pt x="1795" y="1071"/>
                    </a:cubicBezTo>
                    <a:cubicBezTo>
                      <a:pt x="1795" y="996"/>
                      <a:pt x="1855" y="936"/>
                      <a:pt x="1929" y="936"/>
                    </a:cubicBezTo>
                    <a:lnTo>
                      <a:pt x="2890" y="936"/>
                    </a:lnTo>
                    <a:cubicBezTo>
                      <a:pt x="2964" y="936"/>
                      <a:pt x="3024" y="996"/>
                      <a:pt x="3024" y="1071"/>
                    </a:cubicBezTo>
                    <a:cubicBezTo>
                      <a:pt x="3024" y="1145"/>
                      <a:pt x="2964" y="1205"/>
                      <a:pt x="2890" y="1205"/>
                    </a:cubicBezTo>
                    <a:lnTo>
                      <a:pt x="2890" y="1205"/>
                    </a:lnTo>
                    <a:close/>
                    <a:moveTo>
                      <a:pt x="1444" y="0"/>
                    </a:moveTo>
                    <a:lnTo>
                      <a:pt x="1444" y="0"/>
                    </a:lnTo>
                    <a:lnTo>
                      <a:pt x="1444" y="1087"/>
                    </a:lnTo>
                    <a:cubicBezTo>
                      <a:pt x="1444" y="1161"/>
                      <a:pt x="1384" y="1221"/>
                      <a:pt x="1309" y="1221"/>
                    </a:cubicBezTo>
                    <a:lnTo>
                      <a:pt x="0" y="1221"/>
                    </a:lnTo>
                    <a:lnTo>
                      <a:pt x="0" y="2131"/>
                    </a:lnTo>
                    <a:lnTo>
                      <a:pt x="2428" y="2131"/>
                    </a:lnTo>
                    <a:cubicBezTo>
                      <a:pt x="2501" y="2131"/>
                      <a:pt x="2561" y="2191"/>
                      <a:pt x="2562" y="2265"/>
                    </a:cubicBezTo>
                    <a:lnTo>
                      <a:pt x="2566" y="2935"/>
                    </a:lnTo>
                    <a:lnTo>
                      <a:pt x="3120" y="2186"/>
                    </a:lnTo>
                    <a:cubicBezTo>
                      <a:pt x="3145" y="2151"/>
                      <a:pt x="3185" y="2131"/>
                      <a:pt x="3228" y="2131"/>
                    </a:cubicBezTo>
                    <a:lnTo>
                      <a:pt x="3421" y="2131"/>
                    </a:lnTo>
                    <a:lnTo>
                      <a:pt x="3421" y="0"/>
                    </a:lnTo>
                    <a:lnTo>
                      <a:pt x="1444"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3" name="Freeform 155">
                <a:extLst>
                  <a:ext uri="{FF2B5EF4-FFF2-40B4-BE49-F238E27FC236}">
                    <a16:creationId xmlns:a16="http://schemas.microsoft.com/office/drawing/2014/main" id="{EC01F24A-7918-5A79-B9B5-1380BF3FF912}"/>
                  </a:ext>
                </a:extLst>
              </p:cNvPr>
              <p:cNvSpPr>
                <a:spLocks/>
              </p:cNvSpPr>
              <p:nvPr/>
            </p:nvSpPr>
            <p:spPr bwMode="auto">
              <a:xfrm>
                <a:off x="3809" y="2138"/>
                <a:ext cx="101" cy="22"/>
              </a:xfrm>
              <a:custGeom>
                <a:avLst/>
                <a:gdLst>
                  <a:gd name="T0" fmla="*/ 0 w 1229"/>
                  <a:gd name="T1" fmla="*/ 134 h 268"/>
                  <a:gd name="T2" fmla="*/ 0 w 1229"/>
                  <a:gd name="T3" fmla="*/ 134 h 268"/>
                  <a:gd name="T4" fmla="*/ 134 w 1229"/>
                  <a:gd name="T5" fmla="*/ 268 h 268"/>
                  <a:gd name="T6" fmla="*/ 1095 w 1229"/>
                  <a:gd name="T7" fmla="*/ 268 h 268"/>
                  <a:gd name="T8" fmla="*/ 1229 w 1229"/>
                  <a:gd name="T9" fmla="*/ 134 h 268"/>
                  <a:gd name="T10" fmla="*/ 1095 w 1229"/>
                  <a:gd name="T11" fmla="*/ 0 h 268"/>
                  <a:gd name="T12" fmla="*/ 134 w 1229"/>
                  <a:gd name="T13" fmla="*/ 0 h 268"/>
                  <a:gd name="T14" fmla="*/ 0 w 1229"/>
                  <a:gd name="T15" fmla="*/ 134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9" h="268">
                    <a:moveTo>
                      <a:pt x="0" y="134"/>
                    </a:moveTo>
                    <a:lnTo>
                      <a:pt x="0" y="134"/>
                    </a:lnTo>
                    <a:cubicBezTo>
                      <a:pt x="0" y="208"/>
                      <a:pt x="60" y="268"/>
                      <a:pt x="134" y="268"/>
                    </a:cubicBezTo>
                    <a:lnTo>
                      <a:pt x="1095" y="268"/>
                    </a:lnTo>
                    <a:cubicBezTo>
                      <a:pt x="1169" y="268"/>
                      <a:pt x="1229" y="208"/>
                      <a:pt x="1229" y="134"/>
                    </a:cubicBezTo>
                    <a:cubicBezTo>
                      <a:pt x="1229" y="60"/>
                      <a:pt x="1169" y="0"/>
                      <a:pt x="1095" y="0"/>
                    </a:cubicBezTo>
                    <a:lnTo>
                      <a:pt x="134" y="0"/>
                    </a:lnTo>
                    <a:cubicBezTo>
                      <a:pt x="60" y="0"/>
                      <a:pt x="0" y="60"/>
                      <a:pt x="0" y="13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4" name="Freeform 156">
                <a:extLst>
                  <a:ext uri="{FF2B5EF4-FFF2-40B4-BE49-F238E27FC236}">
                    <a16:creationId xmlns:a16="http://schemas.microsoft.com/office/drawing/2014/main" id="{8FBAF90D-17D8-FA87-F60A-F0F53EE576E0}"/>
                  </a:ext>
                </a:extLst>
              </p:cNvPr>
              <p:cNvSpPr>
                <a:spLocks/>
              </p:cNvSpPr>
              <p:nvPr/>
            </p:nvSpPr>
            <p:spPr bwMode="auto">
              <a:xfrm>
                <a:off x="3809" y="2187"/>
                <a:ext cx="101" cy="22"/>
              </a:xfrm>
              <a:custGeom>
                <a:avLst/>
                <a:gdLst>
                  <a:gd name="T0" fmla="*/ 1095 w 1229"/>
                  <a:gd name="T1" fmla="*/ 0 h 269"/>
                  <a:gd name="T2" fmla="*/ 1095 w 1229"/>
                  <a:gd name="T3" fmla="*/ 0 h 269"/>
                  <a:gd name="T4" fmla="*/ 134 w 1229"/>
                  <a:gd name="T5" fmla="*/ 0 h 269"/>
                  <a:gd name="T6" fmla="*/ 0 w 1229"/>
                  <a:gd name="T7" fmla="*/ 135 h 269"/>
                  <a:gd name="T8" fmla="*/ 134 w 1229"/>
                  <a:gd name="T9" fmla="*/ 269 h 269"/>
                  <a:gd name="T10" fmla="*/ 1095 w 1229"/>
                  <a:gd name="T11" fmla="*/ 269 h 269"/>
                  <a:gd name="T12" fmla="*/ 1229 w 1229"/>
                  <a:gd name="T13" fmla="*/ 135 h 269"/>
                  <a:gd name="T14" fmla="*/ 1095 w 1229"/>
                  <a:gd name="T15" fmla="*/ 0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9" h="269">
                    <a:moveTo>
                      <a:pt x="1095" y="0"/>
                    </a:moveTo>
                    <a:lnTo>
                      <a:pt x="1095" y="0"/>
                    </a:lnTo>
                    <a:lnTo>
                      <a:pt x="134" y="0"/>
                    </a:lnTo>
                    <a:cubicBezTo>
                      <a:pt x="60" y="0"/>
                      <a:pt x="0" y="60"/>
                      <a:pt x="0" y="135"/>
                    </a:cubicBezTo>
                    <a:cubicBezTo>
                      <a:pt x="0" y="209"/>
                      <a:pt x="60" y="269"/>
                      <a:pt x="134" y="269"/>
                    </a:cubicBezTo>
                    <a:lnTo>
                      <a:pt x="1095" y="269"/>
                    </a:lnTo>
                    <a:cubicBezTo>
                      <a:pt x="1169" y="269"/>
                      <a:pt x="1229" y="209"/>
                      <a:pt x="1229" y="135"/>
                    </a:cubicBezTo>
                    <a:cubicBezTo>
                      <a:pt x="1229" y="60"/>
                      <a:pt x="1169" y="0"/>
                      <a:pt x="1095"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5" name="Freeform 157">
                <a:extLst>
                  <a:ext uri="{FF2B5EF4-FFF2-40B4-BE49-F238E27FC236}">
                    <a16:creationId xmlns:a16="http://schemas.microsoft.com/office/drawing/2014/main" id="{8795930F-19AC-49CF-14EB-7EE934E2CD5E}"/>
                  </a:ext>
                </a:extLst>
              </p:cNvPr>
              <p:cNvSpPr>
                <a:spLocks noEditPoints="1"/>
              </p:cNvSpPr>
              <p:nvPr/>
            </p:nvSpPr>
            <p:spPr bwMode="auto">
              <a:xfrm>
                <a:off x="3475" y="1998"/>
                <a:ext cx="283" cy="261"/>
              </a:xfrm>
              <a:custGeom>
                <a:avLst/>
                <a:gdLst>
                  <a:gd name="T0" fmla="*/ 2873 w 3421"/>
                  <a:gd name="T1" fmla="*/ 456 h 3155"/>
                  <a:gd name="T2" fmla="*/ 2873 w 3421"/>
                  <a:gd name="T3" fmla="*/ 456 h 3155"/>
                  <a:gd name="T4" fmla="*/ 3007 w 3421"/>
                  <a:gd name="T5" fmla="*/ 590 h 3155"/>
                  <a:gd name="T6" fmla="*/ 2873 w 3421"/>
                  <a:gd name="T7" fmla="*/ 724 h 3155"/>
                  <a:gd name="T8" fmla="*/ 549 w 3421"/>
                  <a:gd name="T9" fmla="*/ 724 h 3155"/>
                  <a:gd name="T10" fmla="*/ 415 w 3421"/>
                  <a:gd name="T11" fmla="*/ 590 h 3155"/>
                  <a:gd name="T12" fmla="*/ 549 w 3421"/>
                  <a:gd name="T13" fmla="*/ 456 h 3155"/>
                  <a:gd name="T14" fmla="*/ 2873 w 3421"/>
                  <a:gd name="T15" fmla="*/ 456 h 3155"/>
                  <a:gd name="T16" fmla="*/ 2873 w 3421"/>
                  <a:gd name="T17" fmla="*/ 456 h 3155"/>
                  <a:gd name="T18" fmla="*/ 2273 w 3421"/>
                  <a:gd name="T19" fmla="*/ 1209 h 3155"/>
                  <a:gd name="T20" fmla="*/ 2273 w 3421"/>
                  <a:gd name="T21" fmla="*/ 1209 h 3155"/>
                  <a:gd name="T22" fmla="*/ 2138 w 3421"/>
                  <a:gd name="T23" fmla="*/ 1343 h 3155"/>
                  <a:gd name="T24" fmla="*/ 549 w 3421"/>
                  <a:gd name="T25" fmla="*/ 1343 h 3155"/>
                  <a:gd name="T26" fmla="*/ 415 w 3421"/>
                  <a:gd name="T27" fmla="*/ 1209 h 3155"/>
                  <a:gd name="T28" fmla="*/ 549 w 3421"/>
                  <a:gd name="T29" fmla="*/ 1075 h 3155"/>
                  <a:gd name="T30" fmla="*/ 2138 w 3421"/>
                  <a:gd name="T31" fmla="*/ 1075 h 3155"/>
                  <a:gd name="T32" fmla="*/ 2273 w 3421"/>
                  <a:gd name="T33" fmla="*/ 1209 h 3155"/>
                  <a:gd name="T34" fmla="*/ 2273 w 3421"/>
                  <a:gd name="T35" fmla="*/ 1209 h 3155"/>
                  <a:gd name="T36" fmla="*/ 2873 w 3421"/>
                  <a:gd name="T37" fmla="*/ 1956 h 3155"/>
                  <a:gd name="T38" fmla="*/ 2873 w 3421"/>
                  <a:gd name="T39" fmla="*/ 1956 h 3155"/>
                  <a:gd name="T40" fmla="*/ 2138 w 3421"/>
                  <a:gd name="T41" fmla="*/ 1956 h 3155"/>
                  <a:gd name="T42" fmla="*/ 2004 w 3421"/>
                  <a:gd name="T43" fmla="*/ 1821 h 3155"/>
                  <a:gd name="T44" fmla="*/ 2138 w 3421"/>
                  <a:gd name="T45" fmla="*/ 1687 h 3155"/>
                  <a:gd name="T46" fmla="*/ 2873 w 3421"/>
                  <a:gd name="T47" fmla="*/ 1687 h 3155"/>
                  <a:gd name="T48" fmla="*/ 3007 w 3421"/>
                  <a:gd name="T49" fmla="*/ 1821 h 3155"/>
                  <a:gd name="T50" fmla="*/ 2873 w 3421"/>
                  <a:gd name="T51" fmla="*/ 1956 h 3155"/>
                  <a:gd name="T52" fmla="*/ 2873 w 3421"/>
                  <a:gd name="T53" fmla="*/ 1956 h 3155"/>
                  <a:gd name="T54" fmla="*/ 0 w 3421"/>
                  <a:gd name="T55" fmla="*/ 2299 h 3155"/>
                  <a:gd name="T56" fmla="*/ 0 w 3421"/>
                  <a:gd name="T57" fmla="*/ 2299 h 3155"/>
                  <a:gd name="T58" fmla="*/ 193 w 3421"/>
                  <a:gd name="T59" fmla="*/ 2299 h 3155"/>
                  <a:gd name="T60" fmla="*/ 304 w 3421"/>
                  <a:gd name="T61" fmla="*/ 2357 h 3155"/>
                  <a:gd name="T62" fmla="*/ 855 w 3421"/>
                  <a:gd name="T63" fmla="*/ 3155 h 3155"/>
                  <a:gd name="T64" fmla="*/ 859 w 3421"/>
                  <a:gd name="T65" fmla="*/ 2432 h 3155"/>
                  <a:gd name="T66" fmla="*/ 993 w 3421"/>
                  <a:gd name="T67" fmla="*/ 2299 h 3155"/>
                  <a:gd name="T68" fmla="*/ 3421 w 3421"/>
                  <a:gd name="T69" fmla="*/ 2299 h 3155"/>
                  <a:gd name="T70" fmla="*/ 3421 w 3421"/>
                  <a:gd name="T71" fmla="*/ 0 h 3155"/>
                  <a:gd name="T72" fmla="*/ 0 w 3421"/>
                  <a:gd name="T73" fmla="*/ 0 h 3155"/>
                  <a:gd name="T74" fmla="*/ 0 w 3421"/>
                  <a:gd name="T75" fmla="*/ 2299 h 3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21" h="3155">
                    <a:moveTo>
                      <a:pt x="2873" y="456"/>
                    </a:moveTo>
                    <a:lnTo>
                      <a:pt x="2873" y="456"/>
                    </a:lnTo>
                    <a:cubicBezTo>
                      <a:pt x="2947" y="456"/>
                      <a:pt x="3007" y="516"/>
                      <a:pt x="3007" y="590"/>
                    </a:cubicBezTo>
                    <a:cubicBezTo>
                      <a:pt x="3007" y="664"/>
                      <a:pt x="2947" y="724"/>
                      <a:pt x="2873" y="724"/>
                    </a:cubicBezTo>
                    <a:lnTo>
                      <a:pt x="549" y="724"/>
                    </a:lnTo>
                    <a:cubicBezTo>
                      <a:pt x="475" y="724"/>
                      <a:pt x="415" y="664"/>
                      <a:pt x="415" y="590"/>
                    </a:cubicBezTo>
                    <a:cubicBezTo>
                      <a:pt x="415" y="516"/>
                      <a:pt x="475" y="456"/>
                      <a:pt x="549" y="456"/>
                    </a:cubicBezTo>
                    <a:lnTo>
                      <a:pt x="2873" y="456"/>
                    </a:lnTo>
                    <a:lnTo>
                      <a:pt x="2873" y="456"/>
                    </a:lnTo>
                    <a:close/>
                    <a:moveTo>
                      <a:pt x="2273" y="1209"/>
                    </a:moveTo>
                    <a:lnTo>
                      <a:pt x="2273" y="1209"/>
                    </a:lnTo>
                    <a:cubicBezTo>
                      <a:pt x="2273" y="1283"/>
                      <a:pt x="2213" y="1343"/>
                      <a:pt x="2138" y="1343"/>
                    </a:cubicBezTo>
                    <a:lnTo>
                      <a:pt x="549" y="1343"/>
                    </a:lnTo>
                    <a:cubicBezTo>
                      <a:pt x="475" y="1343"/>
                      <a:pt x="415" y="1283"/>
                      <a:pt x="415" y="1209"/>
                    </a:cubicBezTo>
                    <a:cubicBezTo>
                      <a:pt x="415" y="1135"/>
                      <a:pt x="475" y="1075"/>
                      <a:pt x="549" y="1075"/>
                    </a:cubicBezTo>
                    <a:lnTo>
                      <a:pt x="2138" y="1075"/>
                    </a:lnTo>
                    <a:cubicBezTo>
                      <a:pt x="2213" y="1075"/>
                      <a:pt x="2273" y="1135"/>
                      <a:pt x="2273" y="1209"/>
                    </a:cubicBezTo>
                    <a:lnTo>
                      <a:pt x="2273" y="1209"/>
                    </a:lnTo>
                    <a:close/>
                    <a:moveTo>
                      <a:pt x="2873" y="1956"/>
                    </a:moveTo>
                    <a:lnTo>
                      <a:pt x="2873" y="1956"/>
                    </a:lnTo>
                    <a:lnTo>
                      <a:pt x="2138" y="1956"/>
                    </a:lnTo>
                    <a:cubicBezTo>
                      <a:pt x="2064" y="1956"/>
                      <a:pt x="2004" y="1895"/>
                      <a:pt x="2004" y="1821"/>
                    </a:cubicBezTo>
                    <a:cubicBezTo>
                      <a:pt x="2004" y="1747"/>
                      <a:pt x="2064" y="1687"/>
                      <a:pt x="2138" y="1687"/>
                    </a:cubicBezTo>
                    <a:lnTo>
                      <a:pt x="2873" y="1687"/>
                    </a:lnTo>
                    <a:cubicBezTo>
                      <a:pt x="2947" y="1687"/>
                      <a:pt x="3007" y="1747"/>
                      <a:pt x="3007" y="1821"/>
                    </a:cubicBezTo>
                    <a:cubicBezTo>
                      <a:pt x="3007" y="1895"/>
                      <a:pt x="2947" y="1956"/>
                      <a:pt x="2873" y="1956"/>
                    </a:cubicBezTo>
                    <a:lnTo>
                      <a:pt x="2873" y="1956"/>
                    </a:lnTo>
                    <a:close/>
                    <a:moveTo>
                      <a:pt x="0" y="2299"/>
                    </a:moveTo>
                    <a:lnTo>
                      <a:pt x="0" y="2299"/>
                    </a:lnTo>
                    <a:lnTo>
                      <a:pt x="193" y="2299"/>
                    </a:lnTo>
                    <a:cubicBezTo>
                      <a:pt x="237" y="2299"/>
                      <a:pt x="279" y="2320"/>
                      <a:pt x="304" y="2357"/>
                    </a:cubicBezTo>
                    <a:lnTo>
                      <a:pt x="855" y="3155"/>
                    </a:lnTo>
                    <a:lnTo>
                      <a:pt x="859" y="2432"/>
                    </a:lnTo>
                    <a:cubicBezTo>
                      <a:pt x="859" y="2358"/>
                      <a:pt x="919" y="2299"/>
                      <a:pt x="993" y="2299"/>
                    </a:cubicBezTo>
                    <a:lnTo>
                      <a:pt x="3421" y="2299"/>
                    </a:lnTo>
                    <a:lnTo>
                      <a:pt x="3421" y="0"/>
                    </a:lnTo>
                    <a:lnTo>
                      <a:pt x="0" y="0"/>
                    </a:lnTo>
                    <a:lnTo>
                      <a:pt x="0" y="2299"/>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6" name="Freeform 158">
                <a:extLst>
                  <a:ext uri="{FF2B5EF4-FFF2-40B4-BE49-F238E27FC236}">
                    <a16:creationId xmlns:a16="http://schemas.microsoft.com/office/drawing/2014/main" id="{2E979912-BC6F-5AF6-D9F1-7E2658E6C490}"/>
                  </a:ext>
                </a:extLst>
              </p:cNvPr>
              <p:cNvSpPr>
                <a:spLocks/>
              </p:cNvSpPr>
              <p:nvPr/>
            </p:nvSpPr>
            <p:spPr bwMode="auto">
              <a:xfrm>
                <a:off x="3509" y="2036"/>
                <a:ext cx="214" cy="22"/>
              </a:xfrm>
              <a:custGeom>
                <a:avLst/>
                <a:gdLst>
                  <a:gd name="T0" fmla="*/ 0 w 2592"/>
                  <a:gd name="T1" fmla="*/ 134 h 268"/>
                  <a:gd name="T2" fmla="*/ 0 w 2592"/>
                  <a:gd name="T3" fmla="*/ 134 h 268"/>
                  <a:gd name="T4" fmla="*/ 134 w 2592"/>
                  <a:gd name="T5" fmla="*/ 268 h 268"/>
                  <a:gd name="T6" fmla="*/ 2458 w 2592"/>
                  <a:gd name="T7" fmla="*/ 268 h 268"/>
                  <a:gd name="T8" fmla="*/ 2592 w 2592"/>
                  <a:gd name="T9" fmla="*/ 134 h 268"/>
                  <a:gd name="T10" fmla="*/ 2458 w 2592"/>
                  <a:gd name="T11" fmla="*/ 0 h 268"/>
                  <a:gd name="T12" fmla="*/ 134 w 2592"/>
                  <a:gd name="T13" fmla="*/ 0 h 268"/>
                  <a:gd name="T14" fmla="*/ 0 w 2592"/>
                  <a:gd name="T15" fmla="*/ 134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2" h="268">
                    <a:moveTo>
                      <a:pt x="0" y="134"/>
                    </a:moveTo>
                    <a:lnTo>
                      <a:pt x="0" y="134"/>
                    </a:lnTo>
                    <a:cubicBezTo>
                      <a:pt x="0" y="208"/>
                      <a:pt x="60" y="268"/>
                      <a:pt x="134" y="268"/>
                    </a:cubicBezTo>
                    <a:lnTo>
                      <a:pt x="2458" y="268"/>
                    </a:lnTo>
                    <a:cubicBezTo>
                      <a:pt x="2532" y="268"/>
                      <a:pt x="2592" y="208"/>
                      <a:pt x="2592" y="134"/>
                    </a:cubicBezTo>
                    <a:cubicBezTo>
                      <a:pt x="2592" y="60"/>
                      <a:pt x="2532" y="0"/>
                      <a:pt x="2458" y="0"/>
                    </a:cubicBezTo>
                    <a:lnTo>
                      <a:pt x="134" y="0"/>
                    </a:lnTo>
                    <a:cubicBezTo>
                      <a:pt x="60" y="0"/>
                      <a:pt x="0" y="60"/>
                      <a:pt x="0" y="134"/>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7" name="Freeform 159">
                <a:extLst>
                  <a:ext uri="{FF2B5EF4-FFF2-40B4-BE49-F238E27FC236}">
                    <a16:creationId xmlns:a16="http://schemas.microsoft.com/office/drawing/2014/main" id="{1D5ED736-A6BF-28C7-96A8-A4A648D74B9B}"/>
                  </a:ext>
                </a:extLst>
              </p:cNvPr>
              <p:cNvSpPr>
                <a:spLocks/>
              </p:cNvSpPr>
              <p:nvPr/>
            </p:nvSpPr>
            <p:spPr bwMode="auto">
              <a:xfrm>
                <a:off x="3509" y="2087"/>
                <a:ext cx="154" cy="22"/>
              </a:xfrm>
              <a:custGeom>
                <a:avLst/>
                <a:gdLst>
                  <a:gd name="T0" fmla="*/ 134 w 1858"/>
                  <a:gd name="T1" fmla="*/ 0 h 268"/>
                  <a:gd name="T2" fmla="*/ 134 w 1858"/>
                  <a:gd name="T3" fmla="*/ 0 h 268"/>
                  <a:gd name="T4" fmla="*/ 0 w 1858"/>
                  <a:gd name="T5" fmla="*/ 134 h 268"/>
                  <a:gd name="T6" fmla="*/ 134 w 1858"/>
                  <a:gd name="T7" fmla="*/ 268 h 268"/>
                  <a:gd name="T8" fmla="*/ 1723 w 1858"/>
                  <a:gd name="T9" fmla="*/ 268 h 268"/>
                  <a:gd name="T10" fmla="*/ 1858 w 1858"/>
                  <a:gd name="T11" fmla="*/ 134 h 268"/>
                  <a:gd name="T12" fmla="*/ 1723 w 1858"/>
                  <a:gd name="T13" fmla="*/ 0 h 268"/>
                  <a:gd name="T14" fmla="*/ 134 w 1858"/>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58" h="268">
                    <a:moveTo>
                      <a:pt x="134" y="0"/>
                    </a:moveTo>
                    <a:lnTo>
                      <a:pt x="134" y="0"/>
                    </a:lnTo>
                    <a:cubicBezTo>
                      <a:pt x="60" y="0"/>
                      <a:pt x="0" y="60"/>
                      <a:pt x="0" y="134"/>
                    </a:cubicBezTo>
                    <a:cubicBezTo>
                      <a:pt x="0" y="208"/>
                      <a:pt x="60" y="268"/>
                      <a:pt x="134" y="268"/>
                    </a:cubicBezTo>
                    <a:lnTo>
                      <a:pt x="1723" y="268"/>
                    </a:lnTo>
                    <a:cubicBezTo>
                      <a:pt x="1798" y="268"/>
                      <a:pt x="1858" y="208"/>
                      <a:pt x="1858" y="134"/>
                    </a:cubicBezTo>
                    <a:cubicBezTo>
                      <a:pt x="1858" y="60"/>
                      <a:pt x="1798" y="0"/>
                      <a:pt x="1723" y="0"/>
                    </a:cubicBezTo>
                    <a:lnTo>
                      <a:pt x="134" y="0"/>
                    </a:ln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8" name="Freeform 160">
                <a:extLst>
                  <a:ext uri="{FF2B5EF4-FFF2-40B4-BE49-F238E27FC236}">
                    <a16:creationId xmlns:a16="http://schemas.microsoft.com/office/drawing/2014/main" id="{9DC0B6F0-EF48-E42C-274F-BDC6AF6AE19D}"/>
                  </a:ext>
                </a:extLst>
              </p:cNvPr>
              <p:cNvSpPr>
                <a:spLocks/>
              </p:cNvSpPr>
              <p:nvPr/>
            </p:nvSpPr>
            <p:spPr bwMode="auto">
              <a:xfrm>
                <a:off x="3641" y="2137"/>
                <a:ext cx="82" cy="23"/>
              </a:xfrm>
              <a:custGeom>
                <a:avLst/>
                <a:gdLst>
                  <a:gd name="T0" fmla="*/ 869 w 1003"/>
                  <a:gd name="T1" fmla="*/ 0 h 269"/>
                  <a:gd name="T2" fmla="*/ 869 w 1003"/>
                  <a:gd name="T3" fmla="*/ 0 h 269"/>
                  <a:gd name="T4" fmla="*/ 134 w 1003"/>
                  <a:gd name="T5" fmla="*/ 0 h 269"/>
                  <a:gd name="T6" fmla="*/ 0 w 1003"/>
                  <a:gd name="T7" fmla="*/ 134 h 269"/>
                  <a:gd name="T8" fmla="*/ 134 w 1003"/>
                  <a:gd name="T9" fmla="*/ 269 h 269"/>
                  <a:gd name="T10" fmla="*/ 869 w 1003"/>
                  <a:gd name="T11" fmla="*/ 269 h 269"/>
                  <a:gd name="T12" fmla="*/ 1003 w 1003"/>
                  <a:gd name="T13" fmla="*/ 134 h 269"/>
                  <a:gd name="T14" fmla="*/ 869 w 1003"/>
                  <a:gd name="T15" fmla="*/ 0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3" h="269">
                    <a:moveTo>
                      <a:pt x="869" y="0"/>
                    </a:moveTo>
                    <a:lnTo>
                      <a:pt x="869" y="0"/>
                    </a:lnTo>
                    <a:lnTo>
                      <a:pt x="134" y="0"/>
                    </a:lnTo>
                    <a:cubicBezTo>
                      <a:pt x="60" y="0"/>
                      <a:pt x="0" y="60"/>
                      <a:pt x="0" y="134"/>
                    </a:cubicBezTo>
                    <a:cubicBezTo>
                      <a:pt x="0" y="208"/>
                      <a:pt x="60" y="269"/>
                      <a:pt x="134" y="269"/>
                    </a:cubicBezTo>
                    <a:lnTo>
                      <a:pt x="869" y="269"/>
                    </a:lnTo>
                    <a:cubicBezTo>
                      <a:pt x="943" y="269"/>
                      <a:pt x="1003" y="208"/>
                      <a:pt x="1003" y="134"/>
                    </a:cubicBezTo>
                    <a:cubicBezTo>
                      <a:pt x="1003" y="60"/>
                      <a:pt x="943" y="0"/>
                      <a:pt x="869"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9" name="Freeform 161">
                <a:extLst>
                  <a:ext uri="{FF2B5EF4-FFF2-40B4-BE49-F238E27FC236}">
                    <a16:creationId xmlns:a16="http://schemas.microsoft.com/office/drawing/2014/main" id="{5AB77CEB-44C2-BDF1-72D6-B722FC65373C}"/>
                  </a:ext>
                </a:extLst>
              </p:cNvPr>
              <p:cNvSpPr>
                <a:spLocks/>
              </p:cNvSpPr>
              <p:nvPr/>
            </p:nvSpPr>
            <p:spPr bwMode="auto">
              <a:xfrm>
                <a:off x="2880" y="1290"/>
                <a:ext cx="105" cy="247"/>
              </a:xfrm>
              <a:custGeom>
                <a:avLst/>
                <a:gdLst>
                  <a:gd name="T0" fmla="*/ 84 w 1274"/>
                  <a:gd name="T1" fmla="*/ 2992 h 2992"/>
                  <a:gd name="T2" fmla="*/ 84 w 1274"/>
                  <a:gd name="T3" fmla="*/ 2992 h 2992"/>
                  <a:gd name="T4" fmla="*/ 1274 w 1274"/>
                  <a:gd name="T5" fmla="*/ 2992 h 2992"/>
                  <a:gd name="T6" fmla="*/ 1274 w 1274"/>
                  <a:gd name="T7" fmla="*/ 1088 h 2992"/>
                  <a:gd name="T8" fmla="*/ 860 w 1274"/>
                  <a:gd name="T9" fmla="*/ 1243 h 2992"/>
                  <a:gd name="T10" fmla="*/ 177 w 1274"/>
                  <a:gd name="T11" fmla="*/ 488 h 2992"/>
                  <a:gd name="T12" fmla="*/ 337 w 1274"/>
                  <a:gd name="T13" fmla="*/ 0 h 2992"/>
                  <a:gd name="T14" fmla="*/ 84 w 1274"/>
                  <a:gd name="T15" fmla="*/ 0 h 2992"/>
                  <a:gd name="T16" fmla="*/ 111 w 1274"/>
                  <a:gd name="T17" fmla="*/ 149 h 2992"/>
                  <a:gd name="T18" fmla="*/ 111 w 1274"/>
                  <a:gd name="T19" fmla="*/ 397 h 2992"/>
                  <a:gd name="T20" fmla="*/ 0 w 1274"/>
                  <a:gd name="T21" fmla="*/ 681 h 2992"/>
                  <a:gd name="T22" fmla="*/ 111 w 1274"/>
                  <a:gd name="T23" fmla="*/ 964 h 2992"/>
                  <a:gd name="T24" fmla="*/ 111 w 1274"/>
                  <a:gd name="T25" fmla="*/ 1213 h 2992"/>
                  <a:gd name="T26" fmla="*/ 0 w 1274"/>
                  <a:gd name="T27" fmla="*/ 1496 h 2992"/>
                  <a:gd name="T28" fmla="*/ 111 w 1274"/>
                  <a:gd name="T29" fmla="*/ 1780 h 2992"/>
                  <a:gd name="T30" fmla="*/ 111 w 1274"/>
                  <a:gd name="T31" fmla="*/ 2028 h 2992"/>
                  <a:gd name="T32" fmla="*/ 0 w 1274"/>
                  <a:gd name="T33" fmla="*/ 2311 h 2992"/>
                  <a:gd name="T34" fmla="*/ 111 w 1274"/>
                  <a:gd name="T35" fmla="*/ 2595 h 2992"/>
                  <a:gd name="T36" fmla="*/ 111 w 1274"/>
                  <a:gd name="T37" fmla="*/ 2843 h 2992"/>
                  <a:gd name="T38" fmla="*/ 84 w 1274"/>
                  <a:gd name="T39" fmla="*/ 2992 h 2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74" h="2992">
                    <a:moveTo>
                      <a:pt x="84" y="2992"/>
                    </a:moveTo>
                    <a:lnTo>
                      <a:pt x="84" y="2992"/>
                    </a:lnTo>
                    <a:lnTo>
                      <a:pt x="1274" y="2992"/>
                    </a:lnTo>
                    <a:lnTo>
                      <a:pt x="1274" y="1088"/>
                    </a:lnTo>
                    <a:cubicBezTo>
                      <a:pt x="1159" y="1185"/>
                      <a:pt x="1015" y="1243"/>
                      <a:pt x="860" y="1243"/>
                    </a:cubicBezTo>
                    <a:cubicBezTo>
                      <a:pt x="483" y="1243"/>
                      <a:pt x="177" y="904"/>
                      <a:pt x="177" y="488"/>
                    </a:cubicBezTo>
                    <a:cubicBezTo>
                      <a:pt x="177" y="304"/>
                      <a:pt x="236" y="133"/>
                      <a:pt x="337" y="0"/>
                    </a:cubicBezTo>
                    <a:lnTo>
                      <a:pt x="84" y="0"/>
                    </a:lnTo>
                    <a:cubicBezTo>
                      <a:pt x="102" y="46"/>
                      <a:pt x="111" y="97"/>
                      <a:pt x="111" y="149"/>
                    </a:cubicBezTo>
                    <a:lnTo>
                      <a:pt x="111" y="397"/>
                    </a:lnTo>
                    <a:cubicBezTo>
                      <a:pt x="111" y="507"/>
                      <a:pt x="69" y="606"/>
                      <a:pt x="0" y="681"/>
                    </a:cubicBezTo>
                    <a:cubicBezTo>
                      <a:pt x="69" y="755"/>
                      <a:pt x="111" y="855"/>
                      <a:pt x="111" y="964"/>
                    </a:cubicBezTo>
                    <a:lnTo>
                      <a:pt x="111" y="1213"/>
                    </a:lnTo>
                    <a:cubicBezTo>
                      <a:pt x="111" y="1322"/>
                      <a:pt x="69" y="1422"/>
                      <a:pt x="0" y="1496"/>
                    </a:cubicBezTo>
                    <a:cubicBezTo>
                      <a:pt x="69" y="1571"/>
                      <a:pt x="111" y="1670"/>
                      <a:pt x="111" y="1780"/>
                    </a:cubicBezTo>
                    <a:lnTo>
                      <a:pt x="111" y="2028"/>
                    </a:lnTo>
                    <a:cubicBezTo>
                      <a:pt x="111" y="2137"/>
                      <a:pt x="69" y="2237"/>
                      <a:pt x="0" y="2311"/>
                    </a:cubicBezTo>
                    <a:cubicBezTo>
                      <a:pt x="69" y="2386"/>
                      <a:pt x="111" y="2485"/>
                      <a:pt x="111" y="2595"/>
                    </a:cubicBezTo>
                    <a:lnTo>
                      <a:pt x="111" y="2843"/>
                    </a:lnTo>
                    <a:cubicBezTo>
                      <a:pt x="111" y="2896"/>
                      <a:pt x="102" y="2946"/>
                      <a:pt x="84" y="2992"/>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0" name="Freeform 162">
                <a:extLst>
                  <a:ext uri="{FF2B5EF4-FFF2-40B4-BE49-F238E27FC236}">
                    <a16:creationId xmlns:a16="http://schemas.microsoft.com/office/drawing/2014/main" id="{483AD77F-5AAF-F786-45C6-71FA6627BBA6}"/>
                  </a:ext>
                </a:extLst>
              </p:cNvPr>
              <p:cNvSpPr>
                <a:spLocks/>
              </p:cNvSpPr>
              <p:nvPr/>
            </p:nvSpPr>
            <p:spPr bwMode="auto">
              <a:xfrm>
                <a:off x="2741" y="1290"/>
                <a:ext cx="126" cy="45"/>
              </a:xfrm>
              <a:custGeom>
                <a:avLst/>
                <a:gdLst>
                  <a:gd name="T0" fmla="*/ 0 w 1526"/>
                  <a:gd name="T1" fmla="*/ 149 h 547"/>
                  <a:gd name="T2" fmla="*/ 0 w 1526"/>
                  <a:gd name="T3" fmla="*/ 149 h 547"/>
                  <a:gd name="T4" fmla="*/ 0 w 1526"/>
                  <a:gd name="T5" fmla="*/ 397 h 547"/>
                  <a:gd name="T6" fmla="*/ 149 w 1526"/>
                  <a:gd name="T7" fmla="*/ 547 h 547"/>
                  <a:gd name="T8" fmla="*/ 1377 w 1526"/>
                  <a:gd name="T9" fmla="*/ 547 h 547"/>
                  <a:gd name="T10" fmla="*/ 1526 w 1526"/>
                  <a:gd name="T11" fmla="*/ 397 h 547"/>
                  <a:gd name="T12" fmla="*/ 1526 w 1526"/>
                  <a:gd name="T13" fmla="*/ 149 h 547"/>
                  <a:gd name="T14" fmla="*/ 1377 w 1526"/>
                  <a:gd name="T15" fmla="*/ 0 h 547"/>
                  <a:gd name="T16" fmla="*/ 149 w 1526"/>
                  <a:gd name="T17" fmla="*/ 0 h 547"/>
                  <a:gd name="T18" fmla="*/ 0 w 1526"/>
                  <a:gd name="T19" fmla="*/ 149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0" y="149"/>
                    </a:moveTo>
                    <a:lnTo>
                      <a:pt x="0" y="149"/>
                    </a:lnTo>
                    <a:lnTo>
                      <a:pt x="0" y="397"/>
                    </a:lnTo>
                    <a:cubicBezTo>
                      <a:pt x="0" y="480"/>
                      <a:pt x="67" y="547"/>
                      <a:pt x="149" y="547"/>
                    </a:cubicBezTo>
                    <a:lnTo>
                      <a:pt x="1377" y="547"/>
                    </a:lnTo>
                    <a:cubicBezTo>
                      <a:pt x="1459" y="547"/>
                      <a:pt x="1526" y="480"/>
                      <a:pt x="1526" y="397"/>
                    </a:cubicBezTo>
                    <a:lnTo>
                      <a:pt x="1526" y="149"/>
                    </a:lnTo>
                    <a:cubicBezTo>
                      <a:pt x="1526" y="67"/>
                      <a:pt x="1459" y="0"/>
                      <a:pt x="1377" y="0"/>
                    </a:cubicBezTo>
                    <a:lnTo>
                      <a:pt x="149" y="0"/>
                    </a:lnTo>
                    <a:cubicBezTo>
                      <a:pt x="67" y="0"/>
                      <a:pt x="0" y="67"/>
                      <a:pt x="0" y="149"/>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1" name="Freeform 163">
                <a:extLst>
                  <a:ext uri="{FF2B5EF4-FFF2-40B4-BE49-F238E27FC236}">
                    <a16:creationId xmlns:a16="http://schemas.microsoft.com/office/drawing/2014/main" id="{B39F9012-BB0D-CF8A-6116-7D074DA51527}"/>
                  </a:ext>
                </a:extLst>
              </p:cNvPr>
              <p:cNvSpPr>
                <a:spLocks/>
              </p:cNvSpPr>
              <p:nvPr/>
            </p:nvSpPr>
            <p:spPr bwMode="auto">
              <a:xfrm>
                <a:off x="2916" y="1155"/>
                <a:ext cx="70" cy="215"/>
              </a:xfrm>
              <a:custGeom>
                <a:avLst/>
                <a:gdLst>
                  <a:gd name="T0" fmla="*/ 389 w 839"/>
                  <a:gd name="T1" fmla="*/ 1524 h 2606"/>
                  <a:gd name="T2" fmla="*/ 389 w 839"/>
                  <a:gd name="T3" fmla="*/ 1524 h 2606"/>
                  <a:gd name="T4" fmla="*/ 298 w 839"/>
                  <a:gd name="T5" fmla="*/ 1650 h 2606"/>
                  <a:gd name="T6" fmla="*/ 0 w 839"/>
                  <a:gd name="T7" fmla="*/ 2119 h 2606"/>
                  <a:gd name="T8" fmla="*/ 415 w 839"/>
                  <a:gd name="T9" fmla="*/ 2606 h 2606"/>
                  <a:gd name="T10" fmla="*/ 829 w 839"/>
                  <a:gd name="T11" fmla="*/ 2119 h 2606"/>
                  <a:gd name="T12" fmla="*/ 824 w 839"/>
                  <a:gd name="T13" fmla="*/ 2044 h 2606"/>
                  <a:gd name="T14" fmla="*/ 828 w 839"/>
                  <a:gd name="T15" fmla="*/ 1991 h 2606"/>
                  <a:gd name="T16" fmla="*/ 829 w 839"/>
                  <a:gd name="T17" fmla="*/ 1985 h 2606"/>
                  <a:gd name="T18" fmla="*/ 829 w 839"/>
                  <a:gd name="T19" fmla="*/ 1497 h 2606"/>
                  <a:gd name="T20" fmla="*/ 839 w 839"/>
                  <a:gd name="T21" fmla="*/ 1445 h 2606"/>
                  <a:gd name="T22" fmla="*/ 839 w 839"/>
                  <a:gd name="T23" fmla="*/ 274 h 2606"/>
                  <a:gd name="T24" fmla="*/ 768 w 839"/>
                  <a:gd name="T25" fmla="*/ 74 h 2606"/>
                  <a:gd name="T26" fmla="*/ 614 w 839"/>
                  <a:gd name="T27" fmla="*/ 0 h 2606"/>
                  <a:gd name="T28" fmla="*/ 389 w 839"/>
                  <a:gd name="T29" fmla="*/ 274 h 2606"/>
                  <a:gd name="T30" fmla="*/ 389 w 839"/>
                  <a:gd name="T31" fmla="*/ 1524 h 2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9" h="2606">
                    <a:moveTo>
                      <a:pt x="389" y="1524"/>
                    </a:moveTo>
                    <a:lnTo>
                      <a:pt x="389" y="1524"/>
                    </a:lnTo>
                    <a:cubicBezTo>
                      <a:pt x="389" y="1581"/>
                      <a:pt x="352" y="1632"/>
                      <a:pt x="298" y="1650"/>
                    </a:cubicBezTo>
                    <a:cubicBezTo>
                      <a:pt x="123" y="1711"/>
                      <a:pt x="0" y="1904"/>
                      <a:pt x="0" y="2119"/>
                    </a:cubicBezTo>
                    <a:cubicBezTo>
                      <a:pt x="0" y="2387"/>
                      <a:pt x="186" y="2606"/>
                      <a:pt x="415" y="2606"/>
                    </a:cubicBezTo>
                    <a:cubicBezTo>
                      <a:pt x="643" y="2606"/>
                      <a:pt x="829" y="2387"/>
                      <a:pt x="829" y="2119"/>
                    </a:cubicBezTo>
                    <a:cubicBezTo>
                      <a:pt x="829" y="2093"/>
                      <a:pt x="827" y="2068"/>
                      <a:pt x="824" y="2044"/>
                    </a:cubicBezTo>
                    <a:cubicBezTo>
                      <a:pt x="822" y="2026"/>
                      <a:pt x="823" y="2008"/>
                      <a:pt x="828" y="1991"/>
                    </a:cubicBezTo>
                    <a:cubicBezTo>
                      <a:pt x="828" y="1989"/>
                      <a:pt x="828" y="1987"/>
                      <a:pt x="829" y="1985"/>
                    </a:cubicBezTo>
                    <a:lnTo>
                      <a:pt x="829" y="1497"/>
                    </a:lnTo>
                    <a:cubicBezTo>
                      <a:pt x="829" y="1478"/>
                      <a:pt x="833" y="1461"/>
                      <a:pt x="839" y="1445"/>
                    </a:cubicBezTo>
                    <a:lnTo>
                      <a:pt x="839" y="274"/>
                    </a:lnTo>
                    <a:cubicBezTo>
                      <a:pt x="839" y="198"/>
                      <a:pt x="814" y="127"/>
                      <a:pt x="768" y="74"/>
                    </a:cubicBezTo>
                    <a:cubicBezTo>
                      <a:pt x="726" y="27"/>
                      <a:pt x="671" y="0"/>
                      <a:pt x="614" y="0"/>
                    </a:cubicBezTo>
                    <a:cubicBezTo>
                      <a:pt x="490" y="0"/>
                      <a:pt x="389" y="123"/>
                      <a:pt x="389" y="274"/>
                    </a:cubicBezTo>
                    <a:lnTo>
                      <a:pt x="389" y="152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2" name="Freeform 164">
                <a:extLst>
                  <a:ext uri="{FF2B5EF4-FFF2-40B4-BE49-F238E27FC236}">
                    <a16:creationId xmlns:a16="http://schemas.microsoft.com/office/drawing/2014/main" id="{D0BF7F02-5084-3B7F-08DD-96E6B032DB7C}"/>
                  </a:ext>
                </a:extLst>
              </p:cNvPr>
              <p:cNvSpPr>
                <a:spLocks/>
              </p:cNvSpPr>
              <p:nvPr/>
            </p:nvSpPr>
            <p:spPr bwMode="auto">
              <a:xfrm>
                <a:off x="2741" y="1357"/>
                <a:ext cx="126" cy="45"/>
              </a:xfrm>
              <a:custGeom>
                <a:avLst/>
                <a:gdLst>
                  <a:gd name="T0" fmla="*/ 1377 w 1526"/>
                  <a:gd name="T1" fmla="*/ 547 h 547"/>
                  <a:gd name="T2" fmla="*/ 1377 w 1526"/>
                  <a:gd name="T3" fmla="*/ 547 h 547"/>
                  <a:gd name="T4" fmla="*/ 1526 w 1526"/>
                  <a:gd name="T5" fmla="*/ 398 h 547"/>
                  <a:gd name="T6" fmla="*/ 1526 w 1526"/>
                  <a:gd name="T7" fmla="*/ 149 h 547"/>
                  <a:gd name="T8" fmla="*/ 1377 w 1526"/>
                  <a:gd name="T9" fmla="*/ 0 h 547"/>
                  <a:gd name="T10" fmla="*/ 149 w 1526"/>
                  <a:gd name="T11" fmla="*/ 0 h 547"/>
                  <a:gd name="T12" fmla="*/ 0 w 1526"/>
                  <a:gd name="T13" fmla="*/ 149 h 547"/>
                  <a:gd name="T14" fmla="*/ 0 w 1526"/>
                  <a:gd name="T15" fmla="*/ 398 h 547"/>
                  <a:gd name="T16" fmla="*/ 149 w 1526"/>
                  <a:gd name="T17" fmla="*/ 547 h 547"/>
                  <a:gd name="T18" fmla="*/ 1377 w 1526"/>
                  <a:gd name="T19" fmla="*/ 547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1377" y="547"/>
                    </a:moveTo>
                    <a:lnTo>
                      <a:pt x="1377" y="547"/>
                    </a:lnTo>
                    <a:cubicBezTo>
                      <a:pt x="1459" y="547"/>
                      <a:pt x="1526" y="480"/>
                      <a:pt x="1526" y="398"/>
                    </a:cubicBezTo>
                    <a:lnTo>
                      <a:pt x="1526" y="149"/>
                    </a:lnTo>
                    <a:cubicBezTo>
                      <a:pt x="1526" y="67"/>
                      <a:pt x="1459" y="0"/>
                      <a:pt x="1377" y="0"/>
                    </a:cubicBezTo>
                    <a:lnTo>
                      <a:pt x="149" y="0"/>
                    </a:lnTo>
                    <a:cubicBezTo>
                      <a:pt x="67" y="0"/>
                      <a:pt x="0" y="67"/>
                      <a:pt x="0" y="149"/>
                    </a:cubicBezTo>
                    <a:lnTo>
                      <a:pt x="0" y="398"/>
                    </a:lnTo>
                    <a:cubicBezTo>
                      <a:pt x="0" y="480"/>
                      <a:pt x="67" y="547"/>
                      <a:pt x="149" y="547"/>
                    </a:cubicBezTo>
                    <a:lnTo>
                      <a:pt x="1377" y="547"/>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3" name="Freeform 165">
                <a:extLst>
                  <a:ext uri="{FF2B5EF4-FFF2-40B4-BE49-F238E27FC236}">
                    <a16:creationId xmlns:a16="http://schemas.microsoft.com/office/drawing/2014/main" id="{2DFF833B-7FC2-9B4D-AB63-B789AEBA4D60}"/>
                  </a:ext>
                </a:extLst>
              </p:cNvPr>
              <p:cNvSpPr>
                <a:spLocks/>
              </p:cNvSpPr>
              <p:nvPr/>
            </p:nvSpPr>
            <p:spPr bwMode="auto">
              <a:xfrm>
                <a:off x="2741" y="1424"/>
                <a:ext cx="126" cy="46"/>
              </a:xfrm>
              <a:custGeom>
                <a:avLst/>
                <a:gdLst>
                  <a:gd name="T0" fmla="*/ 1377 w 1526"/>
                  <a:gd name="T1" fmla="*/ 547 h 547"/>
                  <a:gd name="T2" fmla="*/ 1377 w 1526"/>
                  <a:gd name="T3" fmla="*/ 547 h 547"/>
                  <a:gd name="T4" fmla="*/ 1526 w 1526"/>
                  <a:gd name="T5" fmla="*/ 398 h 547"/>
                  <a:gd name="T6" fmla="*/ 1526 w 1526"/>
                  <a:gd name="T7" fmla="*/ 150 h 547"/>
                  <a:gd name="T8" fmla="*/ 1377 w 1526"/>
                  <a:gd name="T9" fmla="*/ 0 h 547"/>
                  <a:gd name="T10" fmla="*/ 149 w 1526"/>
                  <a:gd name="T11" fmla="*/ 0 h 547"/>
                  <a:gd name="T12" fmla="*/ 0 w 1526"/>
                  <a:gd name="T13" fmla="*/ 150 h 547"/>
                  <a:gd name="T14" fmla="*/ 0 w 1526"/>
                  <a:gd name="T15" fmla="*/ 398 h 547"/>
                  <a:gd name="T16" fmla="*/ 149 w 1526"/>
                  <a:gd name="T17" fmla="*/ 547 h 547"/>
                  <a:gd name="T18" fmla="*/ 1377 w 1526"/>
                  <a:gd name="T19" fmla="*/ 547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1377" y="547"/>
                    </a:moveTo>
                    <a:lnTo>
                      <a:pt x="1377" y="547"/>
                    </a:lnTo>
                    <a:cubicBezTo>
                      <a:pt x="1459" y="547"/>
                      <a:pt x="1526" y="480"/>
                      <a:pt x="1526" y="398"/>
                    </a:cubicBezTo>
                    <a:lnTo>
                      <a:pt x="1526" y="150"/>
                    </a:lnTo>
                    <a:cubicBezTo>
                      <a:pt x="1526" y="67"/>
                      <a:pt x="1459" y="0"/>
                      <a:pt x="1377" y="0"/>
                    </a:cubicBezTo>
                    <a:lnTo>
                      <a:pt x="149" y="0"/>
                    </a:lnTo>
                    <a:cubicBezTo>
                      <a:pt x="67" y="0"/>
                      <a:pt x="0" y="67"/>
                      <a:pt x="0" y="150"/>
                    </a:cubicBezTo>
                    <a:lnTo>
                      <a:pt x="0" y="398"/>
                    </a:lnTo>
                    <a:cubicBezTo>
                      <a:pt x="0" y="480"/>
                      <a:pt x="67" y="547"/>
                      <a:pt x="149" y="547"/>
                    </a:cubicBezTo>
                    <a:lnTo>
                      <a:pt x="1377" y="547"/>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4" name="Freeform 166">
                <a:extLst>
                  <a:ext uri="{FF2B5EF4-FFF2-40B4-BE49-F238E27FC236}">
                    <a16:creationId xmlns:a16="http://schemas.microsoft.com/office/drawing/2014/main" id="{DB8F156B-AD14-B5BE-7124-A6148A41E6CD}"/>
                  </a:ext>
                </a:extLst>
              </p:cNvPr>
              <p:cNvSpPr>
                <a:spLocks/>
              </p:cNvSpPr>
              <p:nvPr/>
            </p:nvSpPr>
            <p:spPr bwMode="auto">
              <a:xfrm>
                <a:off x="2741" y="1492"/>
                <a:ext cx="126" cy="45"/>
              </a:xfrm>
              <a:custGeom>
                <a:avLst/>
                <a:gdLst>
                  <a:gd name="T0" fmla="*/ 149 w 1526"/>
                  <a:gd name="T1" fmla="*/ 547 h 547"/>
                  <a:gd name="T2" fmla="*/ 149 w 1526"/>
                  <a:gd name="T3" fmla="*/ 547 h 547"/>
                  <a:gd name="T4" fmla="*/ 1377 w 1526"/>
                  <a:gd name="T5" fmla="*/ 547 h 547"/>
                  <a:gd name="T6" fmla="*/ 1526 w 1526"/>
                  <a:gd name="T7" fmla="*/ 398 h 547"/>
                  <a:gd name="T8" fmla="*/ 1526 w 1526"/>
                  <a:gd name="T9" fmla="*/ 150 h 547"/>
                  <a:gd name="T10" fmla="*/ 1377 w 1526"/>
                  <a:gd name="T11" fmla="*/ 0 h 547"/>
                  <a:gd name="T12" fmla="*/ 149 w 1526"/>
                  <a:gd name="T13" fmla="*/ 0 h 547"/>
                  <a:gd name="T14" fmla="*/ 0 w 1526"/>
                  <a:gd name="T15" fmla="*/ 150 h 547"/>
                  <a:gd name="T16" fmla="*/ 0 w 1526"/>
                  <a:gd name="T17" fmla="*/ 398 h 547"/>
                  <a:gd name="T18" fmla="*/ 149 w 1526"/>
                  <a:gd name="T19" fmla="*/ 547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26" h="547">
                    <a:moveTo>
                      <a:pt x="149" y="547"/>
                    </a:moveTo>
                    <a:lnTo>
                      <a:pt x="149" y="547"/>
                    </a:lnTo>
                    <a:lnTo>
                      <a:pt x="1377" y="547"/>
                    </a:lnTo>
                    <a:cubicBezTo>
                      <a:pt x="1459" y="547"/>
                      <a:pt x="1526" y="480"/>
                      <a:pt x="1526" y="398"/>
                    </a:cubicBezTo>
                    <a:lnTo>
                      <a:pt x="1526" y="150"/>
                    </a:lnTo>
                    <a:cubicBezTo>
                      <a:pt x="1526" y="67"/>
                      <a:pt x="1459" y="0"/>
                      <a:pt x="1377" y="0"/>
                    </a:cubicBezTo>
                    <a:lnTo>
                      <a:pt x="149" y="0"/>
                    </a:lnTo>
                    <a:cubicBezTo>
                      <a:pt x="67" y="0"/>
                      <a:pt x="0" y="67"/>
                      <a:pt x="0" y="150"/>
                    </a:cubicBezTo>
                    <a:lnTo>
                      <a:pt x="0" y="398"/>
                    </a:lnTo>
                    <a:cubicBezTo>
                      <a:pt x="0" y="480"/>
                      <a:pt x="67" y="547"/>
                      <a:pt x="149" y="547"/>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5" name="Freeform 167">
                <a:extLst>
                  <a:ext uri="{FF2B5EF4-FFF2-40B4-BE49-F238E27FC236}">
                    <a16:creationId xmlns:a16="http://schemas.microsoft.com/office/drawing/2014/main" id="{B39F2C9A-E374-32E3-2E1A-3C5E4D2D1B5F}"/>
                  </a:ext>
                </a:extLst>
              </p:cNvPr>
              <p:cNvSpPr>
                <a:spLocks/>
              </p:cNvSpPr>
              <p:nvPr/>
            </p:nvSpPr>
            <p:spPr bwMode="auto">
              <a:xfrm>
                <a:off x="3007" y="1290"/>
                <a:ext cx="105" cy="247"/>
              </a:xfrm>
              <a:custGeom>
                <a:avLst/>
                <a:gdLst>
                  <a:gd name="T0" fmla="*/ 0 w 1266"/>
                  <a:gd name="T1" fmla="*/ 2992 h 2992"/>
                  <a:gd name="T2" fmla="*/ 0 w 1266"/>
                  <a:gd name="T3" fmla="*/ 2992 h 2992"/>
                  <a:gd name="T4" fmla="*/ 1266 w 1266"/>
                  <a:gd name="T5" fmla="*/ 2992 h 2992"/>
                  <a:gd name="T6" fmla="*/ 1266 w 1266"/>
                  <a:gd name="T7" fmla="*/ 0 h 2992"/>
                  <a:gd name="T8" fmla="*/ 0 w 1266"/>
                  <a:gd name="T9" fmla="*/ 0 h 2992"/>
                  <a:gd name="T10" fmla="*/ 0 w 1266"/>
                  <a:gd name="T11" fmla="*/ 2992 h 2992"/>
                </a:gdLst>
                <a:ahLst/>
                <a:cxnLst>
                  <a:cxn ang="0">
                    <a:pos x="T0" y="T1"/>
                  </a:cxn>
                  <a:cxn ang="0">
                    <a:pos x="T2" y="T3"/>
                  </a:cxn>
                  <a:cxn ang="0">
                    <a:pos x="T4" y="T5"/>
                  </a:cxn>
                  <a:cxn ang="0">
                    <a:pos x="T6" y="T7"/>
                  </a:cxn>
                  <a:cxn ang="0">
                    <a:pos x="T8" y="T9"/>
                  </a:cxn>
                  <a:cxn ang="0">
                    <a:pos x="T10" y="T11"/>
                  </a:cxn>
                </a:cxnLst>
                <a:rect l="0" t="0" r="r" b="b"/>
                <a:pathLst>
                  <a:path w="1266" h="2992">
                    <a:moveTo>
                      <a:pt x="0" y="2992"/>
                    </a:moveTo>
                    <a:lnTo>
                      <a:pt x="0" y="2992"/>
                    </a:lnTo>
                    <a:lnTo>
                      <a:pt x="1266" y="2992"/>
                    </a:lnTo>
                    <a:lnTo>
                      <a:pt x="1266" y="0"/>
                    </a:lnTo>
                    <a:lnTo>
                      <a:pt x="0" y="0"/>
                    </a:lnTo>
                    <a:lnTo>
                      <a:pt x="0" y="2992"/>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6" name="Freeform 168">
                <a:extLst>
                  <a:ext uri="{FF2B5EF4-FFF2-40B4-BE49-F238E27FC236}">
                    <a16:creationId xmlns:a16="http://schemas.microsoft.com/office/drawing/2014/main" id="{7F997F08-80E8-0E3C-360B-CA660DBA711C}"/>
                  </a:ext>
                </a:extLst>
              </p:cNvPr>
              <p:cNvSpPr>
                <a:spLocks/>
              </p:cNvSpPr>
              <p:nvPr/>
            </p:nvSpPr>
            <p:spPr bwMode="auto">
              <a:xfrm>
                <a:off x="3339" y="1436"/>
                <a:ext cx="405" cy="339"/>
              </a:xfrm>
              <a:custGeom>
                <a:avLst/>
                <a:gdLst>
                  <a:gd name="T0" fmla="*/ 636 w 4902"/>
                  <a:gd name="T1" fmla="*/ 4098 h 4098"/>
                  <a:gd name="T2" fmla="*/ 636 w 4902"/>
                  <a:gd name="T3" fmla="*/ 4098 h 4098"/>
                  <a:gd name="T4" fmla="*/ 636 w 4902"/>
                  <a:gd name="T5" fmla="*/ 3746 h 4098"/>
                  <a:gd name="T6" fmla="*/ 1448 w 4902"/>
                  <a:gd name="T7" fmla="*/ 2934 h 4098"/>
                  <a:gd name="T8" fmla="*/ 1890 w 4902"/>
                  <a:gd name="T9" fmla="*/ 2934 h 4098"/>
                  <a:gd name="T10" fmla="*/ 1890 w 4902"/>
                  <a:gd name="T11" fmla="*/ 2591 h 4098"/>
                  <a:gd name="T12" fmla="*/ 1373 w 4902"/>
                  <a:gd name="T13" fmla="*/ 1673 h 4098"/>
                  <a:gd name="T14" fmla="*/ 2446 w 4902"/>
                  <a:gd name="T15" fmla="*/ 600 h 4098"/>
                  <a:gd name="T16" fmla="*/ 3519 w 4902"/>
                  <a:gd name="T17" fmla="*/ 1673 h 4098"/>
                  <a:gd name="T18" fmla="*/ 3019 w 4902"/>
                  <a:gd name="T19" fmla="*/ 2580 h 4098"/>
                  <a:gd name="T20" fmla="*/ 3019 w 4902"/>
                  <a:gd name="T21" fmla="*/ 2934 h 4098"/>
                  <a:gd name="T22" fmla="*/ 3460 w 4902"/>
                  <a:gd name="T23" fmla="*/ 2934 h 4098"/>
                  <a:gd name="T24" fmla="*/ 4272 w 4902"/>
                  <a:gd name="T25" fmla="*/ 3746 h 4098"/>
                  <a:gd name="T26" fmla="*/ 4272 w 4902"/>
                  <a:gd name="T27" fmla="*/ 4091 h 4098"/>
                  <a:gd name="T28" fmla="*/ 4902 w 4902"/>
                  <a:gd name="T29" fmla="*/ 2451 h 4098"/>
                  <a:gd name="T30" fmla="*/ 4184 w 4902"/>
                  <a:gd name="T31" fmla="*/ 718 h 4098"/>
                  <a:gd name="T32" fmla="*/ 2451 w 4902"/>
                  <a:gd name="T33" fmla="*/ 0 h 4098"/>
                  <a:gd name="T34" fmla="*/ 718 w 4902"/>
                  <a:gd name="T35" fmla="*/ 718 h 4098"/>
                  <a:gd name="T36" fmla="*/ 0 w 4902"/>
                  <a:gd name="T37" fmla="*/ 2451 h 4098"/>
                  <a:gd name="T38" fmla="*/ 636 w 4902"/>
                  <a:gd name="T39" fmla="*/ 4098 h 4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02" h="4098">
                    <a:moveTo>
                      <a:pt x="636" y="4098"/>
                    </a:moveTo>
                    <a:lnTo>
                      <a:pt x="636" y="4098"/>
                    </a:lnTo>
                    <a:lnTo>
                      <a:pt x="636" y="3746"/>
                    </a:lnTo>
                    <a:cubicBezTo>
                      <a:pt x="636" y="3298"/>
                      <a:pt x="1000" y="2934"/>
                      <a:pt x="1448" y="2934"/>
                    </a:cubicBezTo>
                    <a:lnTo>
                      <a:pt x="1890" y="2934"/>
                    </a:lnTo>
                    <a:lnTo>
                      <a:pt x="1890" y="2591"/>
                    </a:lnTo>
                    <a:cubicBezTo>
                      <a:pt x="1569" y="2397"/>
                      <a:pt x="1373" y="2052"/>
                      <a:pt x="1373" y="1673"/>
                    </a:cubicBezTo>
                    <a:cubicBezTo>
                      <a:pt x="1373" y="1081"/>
                      <a:pt x="1854" y="600"/>
                      <a:pt x="2446" y="600"/>
                    </a:cubicBezTo>
                    <a:cubicBezTo>
                      <a:pt x="3037" y="600"/>
                      <a:pt x="3519" y="1081"/>
                      <a:pt x="3519" y="1673"/>
                    </a:cubicBezTo>
                    <a:cubicBezTo>
                      <a:pt x="3519" y="2044"/>
                      <a:pt x="3329" y="2385"/>
                      <a:pt x="3019" y="2580"/>
                    </a:cubicBezTo>
                    <a:lnTo>
                      <a:pt x="3019" y="2934"/>
                    </a:lnTo>
                    <a:lnTo>
                      <a:pt x="3460" y="2934"/>
                    </a:lnTo>
                    <a:cubicBezTo>
                      <a:pt x="3908" y="2934"/>
                      <a:pt x="4272" y="3298"/>
                      <a:pt x="4272" y="3746"/>
                    </a:cubicBezTo>
                    <a:lnTo>
                      <a:pt x="4272" y="4091"/>
                    </a:lnTo>
                    <a:cubicBezTo>
                      <a:pt x="4676" y="3644"/>
                      <a:pt x="4902" y="3061"/>
                      <a:pt x="4902" y="2451"/>
                    </a:cubicBezTo>
                    <a:cubicBezTo>
                      <a:pt x="4902" y="1797"/>
                      <a:pt x="4647" y="1181"/>
                      <a:pt x="4184" y="718"/>
                    </a:cubicBezTo>
                    <a:cubicBezTo>
                      <a:pt x="3721" y="255"/>
                      <a:pt x="3106" y="0"/>
                      <a:pt x="2451" y="0"/>
                    </a:cubicBezTo>
                    <a:cubicBezTo>
                      <a:pt x="1796" y="0"/>
                      <a:pt x="1181" y="255"/>
                      <a:pt x="718" y="718"/>
                    </a:cubicBezTo>
                    <a:cubicBezTo>
                      <a:pt x="255" y="1181"/>
                      <a:pt x="0" y="1797"/>
                      <a:pt x="0" y="2451"/>
                    </a:cubicBezTo>
                    <a:cubicBezTo>
                      <a:pt x="0" y="3065"/>
                      <a:pt x="229" y="3650"/>
                      <a:pt x="636" y="4098"/>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7" name="Freeform 169">
                <a:extLst>
                  <a:ext uri="{FF2B5EF4-FFF2-40B4-BE49-F238E27FC236}">
                    <a16:creationId xmlns:a16="http://schemas.microsoft.com/office/drawing/2014/main" id="{E2C9DDA9-89CD-4239-A897-98F6EA0DA99F}"/>
                  </a:ext>
                </a:extLst>
              </p:cNvPr>
              <p:cNvSpPr>
                <a:spLocks noEditPoints="1"/>
              </p:cNvSpPr>
              <p:nvPr/>
            </p:nvSpPr>
            <p:spPr bwMode="auto">
              <a:xfrm>
                <a:off x="3475" y="1508"/>
                <a:ext cx="133" cy="133"/>
              </a:xfrm>
              <a:custGeom>
                <a:avLst/>
                <a:gdLst>
                  <a:gd name="T0" fmla="*/ 1123 w 1609"/>
                  <a:gd name="T1" fmla="*/ 825 h 1610"/>
                  <a:gd name="T2" fmla="*/ 1123 w 1609"/>
                  <a:gd name="T3" fmla="*/ 825 h 1610"/>
                  <a:gd name="T4" fmla="*/ 981 w 1609"/>
                  <a:gd name="T5" fmla="*/ 683 h 1610"/>
                  <a:gd name="T6" fmla="*/ 1123 w 1609"/>
                  <a:gd name="T7" fmla="*/ 541 h 1610"/>
                  <a:gd name="T8" fmla="*/ 1265 w 1609"/>
                  <a:gd name="T9" fmla="*/ 683 h 1610"/>
                  <a:gd name="T10" fmla="*/ 1123 w 1609"/>
                  <a:gd name="T11" fmla="*/ 825 h 1610"/>
                  <a:gd name="T12" fmla="*/ 1123 w 1609"/>
                  <a:gd name="T13" fmla="*/ 825 h 1610"/>
                  <a:gd name="T14" fmla="*/ 487 w 1609"/>
                  <a:gd name="T15" fmla="*/ 825 h 1610"/>
                  <a:gd name="T16" fmla="*/ 487 w 1609"/>
                  <a:gd name="T17" fmla="*/ 825 h 1610"/>
                  <a:gd name="T18" fmla="*/ 345 w 1609"/>
                  <a:gd name="T19" fmla="*/ 683 h 1610"/>
                  <a:gd name="T20" fmla="*/ 487 w 1609"/>
                  <a:gd name="T21" fmla="*/ 541 h 1610"/>
                  <a:gd name="T22" fmla="*/ 628 w 1609"/>
                  <a:gd name="T23" fmla="*/ 683 h 1610"/>
                  <a:gd name="T24" fmla="*/ 487 w 1609"/>
                  <a:gd name="T25" fmla="*/ 825 h 1610"/>
                  <a:gd name="T26" fmla="*/ 487 w 1609"/>
                  <a:gd name="T27" fmla="*/ 825 h 1610"/>
                  <a:gd name="T28" fmla="*/ 1609 w 1609"/>
                  <a:gd name="T29" fmla="*/ 805 h 1610"/>
                  <a:gd name="T30" fmla="*/ 1609 w 1609"/>
                  <a:gd name="T31" fmla="*/ 805 h 1610"/>
                  <a:gd name="T32" fmla="*/ 805 w 1609"/>
                  <a:gd name="T33" fmla="*/ 0 h 1610"/>
                  <a:gd name="T34" fmla="*/ 0 w 1609"/>
                  <a:gd name="T35" fmla="*/ 805 h 1610"/>
                  <a:gd name="T36" fmla="*/ 443 w 1609"/>
                  <a:gd name="T37" fmla="*/ 1524 h 1610"/>
                  <a:gd name="T38" fmla="*/ 702 w 1609"/>
                  <a:gd name="T39" fmla="*/ 1603 h 1610"/>
                  <a:gd name="T40" fmla="*/ 757 w 1609"/>
                  <a:gd name="T41" fmla="*/ 1608 h 1610"/>
                  <a:gd name="T42" fmla="*/ 805 w 1609"/>
                  <a:gd name="T43" fmla="*/ 1610 h 1610"/>
                  <a:gd name="T44" fmla="*/ 1181 w 1609"/>
                  <a:gd name="T45" fmla="*/ 1517 h 1610"/>
                  <a:gd name="T46" fmla="*/ 1609 w 1609"/>
                  <a:gd name="T47" fmla="*/ 805 h 1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09" h="1610">
                    <a:moveTo>
                      <a:pt x="1123" y="825"/>
                    </a:moveTo>
                    <a:lnTo>
                      <a:pt x="1123" y="825"/>
                    </a:lnTo>
                    <a:cubicBezTo>
                      <a:pt x="1045" y="825"/>
                      <a:pt x="981" y="761"/>
                      <a:pt x="981" y="683"/>
                    </a:cubicBezTo>
                    <a:cubicBezTo>
                      <a:pt x="981" y="605"/>
                      <a:pt x="1045" y="541"/>
                      <a:pt x="1123" y="541"/>
                    </a:cubicBezTo>
                    <a:cubicBezTo>
                      <a:pt x="1201" y="541"/>
                      <a:pt x="1265" y="605"/>
                      <a:pt x="1265" y="683"/>
                    </a:cubicBezTo>
                    <a:cubicBezTo>
                      <a:pt x="1265" y="761"/>
                      <a:pt x="1201" y="825"/>
                      <a:pt x="1123" y="825"/>
                    </a:cubicBezTo>
                    <a:lnTo>
                      <a:pt x="1123" y="825"/>
                    </a:lnTo>
                    <a:close/>
                    <a:moveTo>
                      <a:pt x="487" y="825"/>
                    </a:moveTo>
                    <a:lnTo>
                      <a:pt x="487" y="825"/>
                    </a:lnTo>
                    <a:cubicBezTo>
                      <a:pt x="408" y="825"/>
                      <a:pt x="345" y="761"/>
                      <a:pt x="345" y="683"/>
                    </a:cubicBezTo>
                    <a:cubicBezTo>
                      <a:pt x="345" y="605"/>
                      <a:pt x="408" y="541"/>
                      <a:pt x="487" y="541"/>
                    </a:cubicBezTo>
                    <a:cubicBezTo>
                      <a:pt x="565" y="541"/>
                      <a:pt x="628" y="605"/>
                      <a:pt x="628" y="683"/>
                    </a:cubicBezTo>
                    <a:cubicBezTo>
                      <a:pt x="628" y="761"/>
                      <a:pt x="565" y="825"/>
                      <a:pt x="487" y="825"/>
                    </a:cubicBezTo>
                    <a:lnTo>
                      <a:pt x="487" y="825"/>
                    </a:lnTo>
                    <a:close/>
                    <a:moveTo>
                      <a:pt x="1609" y="805"/>
                    </a:moveTo>
                    <a:lnTo>
                      <a:pt x="1609" y="805"/>
                    </a:lnTo>
                    <a:cubicBezTo>
                      <a:pt x="1609" y="361"/>
                      <a:pt x="1249" y="0"/>
                      <a:pt x="805" y="0"/>
                    </a:cubicBezTo>
                    <a:cubicBezTo>
                      <a:pt x="361" y="0"/>
                      <a:pt x="0" y="361"/>
                      <a:pt x="0" y="805"/>
                    </a:cubicBezTo>
                    <a:cubicBezTo>
                      <a:pt x="0" y="1111"/>
                      <a:pt x="170" y="1386"/>
                      <a:pt x="443" y="1524"/>
                    </a:cubicBezTo>
                    <a:cubicBezTo>
                      <a:pt x="525" y="1565"/>
                      <a:pt x="612" y="1592"/>
                      <a:pt x="702" y="1603"/>
                    </a:cubicBezTo>
                    <a:cubicBezTo>
                      <a:pt x="720" y="1605"/>
                      <a:pt x="739" y="1607"/>
                      <a:pt x="757" y="1608"/>
                    </a:cubicBezTo>
                    <a:cubicBezTo>
                      <a:pt x="773" y="1609"/>
                      <a:pt x="789" y="1610"/>
                      <a:pt x="805" y="1610"/>
                    </a:cubicBezTo>
                    <a:cubicBezTo>
                      <a:pt x="936" y="1610"/>
                      <a:pt x="1066" y="1578"/>
                      <a:pt x="1181" y="1517"/>
                    </a:cubicBezTo>
                    <a:cubicBezTo>
                      <a:pt x="1445" y="1377"/>
                      <a:pt x="1609" y="1104"/>
                      <a:pt x="1609" y="80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8" name="Freeform 170">
                <a:extLst>
                  <a:ext uri="{FF2B5EF4-FFF2-40B4-BE49-F238E27FC236}">
                    <a16:creationId xmlns:a16="http://schemas.microsoft.com/office/drawing/2014/main" id="{D09BFFF3-D36F-132A-FFF1-631B69602F56}"/>
                  </a:ext>
                </a:extLst>
              </p:cNvPr>
              <p:cNvSpPr>
                <a:spLocks/>
              </p:cNvSpPr>
              <p:nvPr/>
            </p:nvSpPr>
            <p:spPr bwMode="auto">
              <a:xfrm>
                <a:off x="3518" y="1659"/>
                <a:ext cx="49" cy="19"/>
              </a:xfrm>
              <a:custGeom>
                <a:avLst/>
                <a:gdLst>
                  <a:gd name="T0" fmla="*/ 592 w 592"/>
                  <a:gd name="T1" fmla="*/ 0 h 225"/>
                  <a:gd name="T2" fmla="*/ 592 w 592"/>
                  <a:gd name="T3" fmla="*/ 0 h 225"/>
                  <a:gd name="T4" fmla="*/ 288 w 592"/>
                  <a:gd name="T5" fmla="*/ 44 h 225"/>
                  <a:gd name="T6" fmla="*/ 0 w 592"/>
                  <a:gd name="T7" fmla="*/ 5 h 225"/>
                  <a:gd name="T8" fmla="*/ 0 w 592"/>
                  <a:gd name="T9" fmla="*/ 225 h 225"/>
                  <a:gd name="T10" fmla="*/ 592 w 592"/>
                  <a:gd name="T11" fmla="*/ 225 h 225"/>
                  <a:gd name="T12" fmla="*/ 592 w 592"/>
                  <a:gd name="T13" fmla="*/ 0 h 225"/>
                </a:gdLst>
                <a:ahLst/>
                <a:cxnLst>
                  <a:cxn ang="0">
                    <a:pos x="T0" y="T1"/>
                  </a:cxn>
                  <a:cxn ang="0">
                    <a:pos x="T2" y="T3"/>
                  </a:cxn>
                  <a:cxn ang="0">
                    <a:pos x="T4" y="T5"/>
                  </a:cxn>
                  <a:cxn ang="0">
                    <a:pos x="T6" y="T7"/>
                  </a:cxn>
                  <a:cxn ang="0">
                    <a:pos x="T8" y="T9"/>
                  </a:cxn>
                  <a:cxn ang="0">
                    <a:pos x="T10" y="T11"/>
                  </a:cxn>
                  <a:cxn ang="0">
                    <a:pos x="T12" y="T13"/>
                  </a:cxn>
                </a:cxnLst>
                <a:rect l="0" t="0" r="r" b="b"/>
                <a:pathLst>
                  <a:path w="592" h="225">
                    <a:moveTo>
                      <a:pt x="592" y="0"/>
                    </a:moveTo>
                    <a:lnTo>
                      <a:pt x="592" y="0"/>
                    </a:lnTo>
                    <a:cubicBezTo>
                      <a:pt x="494" y="29"/>
                      <a:pt x="391" y="44"/>
                      <a:pt x="288" y="44"/>
                    </a:cubicBezTo>
                    <a:cubicBezTo>
                      <a:pt x="189" y="44"/>
                      <a:pt x="93" y="31"/>
                      <a:pt x="0" y="5"/>
                    </a:cubicBezTo>
                    <a:lnTo>
                      <a:pt x="0" y="225"/>
                    </a:lnTo>
                    <a:lnTo>
                      <a:pt x="592" y="225"/>
                    </a:lnTo>
                    <a:lnTo>
                      <a:pt x="592" y="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79" name="Freeform 171">
                <a:extLst>
                  <a:ext uri="{FF2B5EF4-FFF2-40B4-BE49-F238E27FC236}">
                    <a16:creationId xmlns:a16="http://schemas.microsoft.com/office/drawing/2014/main" id="{599AD415-67A0-2824-0AE2-97A0ABE65857}"/>
                  </a:ext>
                </a:extLst>
              </p:cNvPr>
              <p:cNvSpPr>
                <a:spLocks/>
              </p:cNvSpPr>
              <p:nvPr/>
            </p:nvSpPr>
            <p:spPr bwMode="auto">
              <a:xfrm>
                <a:off x="3414" y="1701"/>
                <a:ext cx="256" cy="140"/>
              </a:xfrm>
              <a:custGeom>
                <a:avLst/>
                <a:gdLst>
                  <a:gd name="T0" fmla="*/ 3100 w 3100"/>
                  <a:gd name="T1" fmla="*/ 544 h 1701"/>
                  <a:gd name="T2" fmla="*/ 3100 w 3100"/>
                  <a:gd name="T3" fmla="*/ 544 h 1701"/>
                  <a:gd name="T4" fmla="*/ 2556 w 3100"/>
                  <a:gd name="T5" fmla="*/ 0 h 1701"/>
                  <a:gd name="T6" fmla="*/ 544 w 3100"/>
                  <a:gd name="T7" fmla="*/ 0 h 1701"/>
                  <a:gd name="T8" fmla="*/ 0 w 3100"/>
                  <a:gd name="T9" fmla="*/ 544 h 1701"/>
                  <a:gd name="T10" fmla="*/ 0 w 3100"/>
                  <a:gd name="T11" fmla="*/ 1151 h 1701"/>
                  <a:gd name="T12" fmla="*/ 1547 w 3100"/>
                  <a:gd name="T13" fmla="*/ 1701 h 1701"/>
                  <a:gd name="T14" fmla="*/ 3100 w 3100"/>
                  <a:gd name="T15" fmla="*/ 1146 h 1701"/>
                  <a:gd name="T16" fmla="*/ 3100 w 3100"/>
                  <a:gd name="T17" fmla="*/ 544 h 1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00" h="1701">
                    <a:moveTo>
                      <a:pt x="3100" y="544"/>
                    </a:moveTo>
                    <a:lnTo>
                      <a:pt x="3100" y="544"/>
                    </a:lnTo>
                    <a:cubicBezTo>
                      <a:pt x="3100" y="244"/>
                      <a:pt x="2856" y="0"/>
                      <a:pt x="2556" y="0"/>
                    </a:cubicBezTo>
                    <a:lnTo>
                      <a:pt x="544" y="0"/>
                    </a:lnTo>
                    <a:cubicBezTo>
                      <a:pt x="244" y="0"/>
                      <a:pt x="0" y="244"/>
                      <a:pt x="0" y="544"/>
                    </a:cubicBezTo>
                    <a:lnTo>
                      <a:pt x="0" y="1151"/>
                    </a:lnTo>
                    <a:cubicBezTo>
                      <a:pt x="436" y="1506"/>
                      <a:pt x="983" y="1701"/>
                      <a:pt x="1547" y="1701"/>
                    </a:cubicBezTo>
                    <a:cubicBezTo>
                      <a:pt x="2114" y="1701"/>
                      <a:pt x="2663" y="1504"/>
                      <a:pt x="3100" y="1146"/>
                    </a:cubicBezTo>
                    <a:lnTo>
                      <a:pt x="3100" y="54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0" name="Freeform 172">
                <a:extLst>
                  <a:ext uri="{FF2B5EF4-FFF2-40B4-BE49-F238E27FC236}">
                    <a16:creationId xmlns:a16="http://schemas.microsoft.com/office/drawing/2014/main" id="{6E5ED1CF-31C4-4287-996A-8AD33A9A6993}"/>
                  </a:ext>
                </a:extLst>
              </p:cNvPr>
              <p:cNvSpPr>
                <a:spLocks/>
              </p:cNvSpPr>
              <p:nvPr/>
            </p:nvSpPr>
            <p:spPr bwMode="auto">
              <a:xfrm>
                <a:off x="3504" y="1552"/>
                <a:ext cx="23" cy="24"/>
              </a:xfrm>
              <a:custGeom>
                <a:avLst/>
                <a:gdLst>
                  <a:gd name="T0" fmla="*/ 142 w 283"/>
                  <a:gd name="T1" fmla="*/ 0 h 284"/>
                  <a:gd name="T2" fmla="*/ 142 w 283"/>
                  <a:gd name="T3" fmla="*/ 0 h 284"/>
                  <a:gd name="T4" fmla="*/ 0 w 283"/>
                  <a:gd name="T5" fmla="*/ 142 h 284"/>
                  <a:gd name="T6" fmla="*/ 142 w 283"/>
                  <a:gd name="T7" fmla="*/ 284 h 284"/>
                  <a:gd name="T8" fmla="*/ 283 w 283"/>
                  <a:gd name="T9" fmla="*/ 142 h 284"/>
                  <a:gd name="T10" fmla="*/ 142 w 283"/>
                  <a:gd name="T11" fmla="*/ 0 h 284"/>
                </a:gdLst>
                <a:ahLst/>
                <a:cxnLst>
                  <a:cxn ang="0">
                    <a:pos x="T0" y="T1"/>
                  </a:cxn>
                  <a:cxn ang="0">
                    <a:pos x="T2" y="T3"/>
                  </a:cxn>
                  <a:cxn ang="0">
                    <a:pos x="T4" y="T5"/>
                  </a:cxn>
                  <a:cxn ang="0">
                    <a:pos x="T6" y="T7"/>
                  </a:cxn>
                  <a:cxn ang="0">
                    <a:pos x="T8" y="T9"/>
                  </a:cxn>
                  <a:cxn ang="0">
                    <a:pos x="T10" y="T11"/>
                  </a:cxn>
                </a:cxnLst>
                <a:rect l="0" t="0" r="r" b="b"/>
                <a:pathLst>
                  <a:path w="283" h="284">
                    <a:moveTo>
                      <a:pt x="142" y="0"/>
                    </a:moveTo>
                    <a:lnTo>
                      <a:pt x="142" y="0"/>
                    </a:lnTo>
                    <a:cubicBezTo>
                      <a:pt x="63" y="0"/>
                      <a:pt x="0" y="64"/>
                      <a:pt x="0" y="142"/>
                    </a:cubicBezTo>
                    <a:cubicBezTo>
                      <a:pt x="0" y="220"/>
                      <a:pt x="63" y="284"/>
                      <a:pt x="142" y="284"/>
                    </a:cubicBezTo>
                    <a:cubicBezTo>
                      <a:pt x="220" y="284"/>
                      <a:pt x="283" y="220"/>
                      <a:pt x="283" y="142"/>
                    </a:cubicBezTo>
                    <a:cubicBezTo>
                      <a:pt x="283" y="64"/>
                      <a:pt x="220" y="0"/>
                      <a:pt x="142"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1" name="Freeform 173">
                <a:extLst>
                  <a:ext uri="{FF2B5EF4-FFF2-40B4-BE49-F238E27FC236}">
                    <a16:creationId xmlns:a16="http://schemas.microsoft.com/office/drawing/2014/main" id="{158A98CD-7F4C-96D2-3D4B-17333E9F620D}"/>
                  </a:ext>
                </a:extLst>
              </p:cNvPr>
              <p:cNvSpPr>
                <a:spLocks/>
              </p:cNvSpPr>
              <p:nvPr/>
            </p:nvSpPr>
            <p:spPr bwMode="auto">
              <a:xfrm>
                <a:off x="3556" y="1552"/>
                <a:ext cx="24" cy="24"/>
              </a:xfrm>
              <a:custGeom>
                <a:avLst/>
                <a:gdLst>
                  <a:gd name="T0" fmla="*/ 142 w 284"/>
                  <a:gd name="T1" fmla="*/ 0 h 284"/>
                  <a:gd name="T2" fmla="*/ 142 w 284"/>
                  <a:gd name="T3" fmla="*/ 0 h 284"/>
                  <a:gd name="T4" fmla="*/ 0 w 284"/>
                  <a:gd name="T5" fmla="*/ 142 h 284"/>
                  <a:gd name="T6" fmla="*/ 142 w 284"/>
                  <a:gd name="T7" fmla="*/ 284 h 284"/>
                  <a:gd name="T8" fmla="*/ 284 w 284"/>
                  <a:gd name="T9" fmla="*/ 142 h 284"/>
                  <a:gd name="T10" fmla="*/ 142 w 284"/>
                  <a:gd name="T11" fmla="*/ 0 h 284"/>
                </a:gdLst>
                <a:ahLst/>
                <a:cxnLst>
                  <a:cxn ang="0">
                    <a:pos x="T0" y="T1"/>
                  </a:cxn>
                  <a:cxn ang="0">
                    <a:pos x="T2" y="T3"/>
                  </a:cxn>
                  <a:cxn ang="0">
                    <a:pos x="T4" y="T5"/>
                  </a:cxn>
                  <a:cxn ang="0">
                    <a:pos x="T6" y="T7"/>
                  </a:cxn>
                  <a:cxn ang="0">
                    <a:pos x="T8" y="T9"/>
                  </a:cxn>
                  <a:cxn ang="0">
                    <a:pos x="T10" y="T11"/>
                  </a:cxn>
                </a:cxnLst>
                <a:rect l="0" t="0" r="r" b="b"/>
                <a:pathLst>
                  <a:path w="284" h="284">
                    <a:moveTo>
                      <a:pt x="142" y="0"/>
                    </a:moveTo>
                    <a:lnTo>
                      <a:pt x="142" y="0"/>
                    </a:lnTo>
                    <a:cubicBezTo>
                      <a:pt x="64" y="0"/>
                      <a:pt x="0" y="64"/>
                      <a:pt x="0" y="142"/>
                    </a:cubicBezTo>
                    <a:cubicBezTo>
                      <a:pt x="0" y="220"/>
                      <a:pt x="64" y="284"/>
                      <a:pt x="142" y="284"/>
                    </a:cubicBezTo>
                    <a:cubicBezTo>
                      <a:pt x="220" y="284"/>
                      <a:pt x="284" y="220"/>
                      <a:pt x="284" y="142"/>
                    </a:cubicBezTo>
                    <a:cubicBezTo>
                      <a:pt x="284" y="64"/>
                      <a:pt x="220" y="0"/>
                      <a:pt x="142"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2" name="Freeform 174">
                <a:extLst>
                  <a:ext uri="{FF2B5EF4-FFF2-40B4-BE49-F238E27FC236}">
                    <a16:creationId xmlns:a16="http://schemas.microsoft.com/office/drawing/2014/main" id="{38A7E596-E1F8-C5CE-6088-5E240701F16D}"/>
                  </a:ext>
                </a:extLst>
              </p:cNvPr>
              <p:cNvSpPr>
                <a:spLocks/>
              </p:cNvSpPr>
              <p:nvPr/>
            </p:nvSpPr>
            <p:spPr bwMode="auto">
              <a:xfrm>
                <a:off x="3767" y="2598"/>
                <a:ext cx="185" cy="151"/>
              </a:xfrm>
              <a:custGeom>
                <a:avLst/>
                <a:gdLst>
                  <a:gd name="T0" fmla="*/ 1258 w 2244"/>
                  <a:gd name="T1" fmla="*/ 454 h 1838"/>
                  <a:gd name="T2" fmla="*/ 1258 w 2244"/>
                  <a:gd name="T3" fmla="*/ 454 h 1838"/>
                  <a:gd name="T4" fmla="*/ 1124 w 2244"/>
                  <a:gd name="T5" fmla="*/ 578 h 1838"/>
                  <a:gd name="T6" fmla="*/ 1124 w 2244"/>
                  <a:gd name="T7" fmla="*/ 578 h 1838"/>
                  <a:gd name="T8" fmla="*/ 986 w 2244"/>
                  <a:gd name="T9" fmla="*/ 454 h 1838"/>
                  <a:gd name="T10" fmla="*/ 494 w 2244"/>
                  <a:gd name="T11" fmla="*/ 0 h 1838"/>
                  <a:gd name="T12" fmla="*/ 0 w 2244"/>
                  <a:gd name="T13" fmla="*/ 494 h 1838"/>
                  <a:gd name="T14" fmla="*/ 23 w 2244"/>
                  <a:gd name="T15" fmla="*/ 642 h 1838"/>
                  <a:gd name="T16" fmla="*/ 28 w 2244"/>
                  <a:gd name="T17" fmla="*/ 667 h 1838"/>
                  <a:gd name="T18" fmla="*/ 530 w 2244"/>
                  <a:gd name="T19" fmla="*/ 1308 h 1838"/>
                  <a:gd name="T20" fmla="*/ 1132 w 2244"/>
                  <a:gd name="T21" fmla="*/ 1838 h 1838"/>
                  <a:gd name="T22" fmla="*/ 1568 w 2244"/>
                  <a:gd name="T23" fmla="*/ 1462 h 1838"/>
                  <a:gd name="T24" fmla="*/ 2117 w 2244"/>
                  <a:gd name="T25" fmla="*/ 826 h 1838"/>
                  <a:gd name="T26" fmla="*/ 2199 w 2244"/>
                  <a:gd name="T27" fmla="*/ 700 h 1838"/>
                  <a:gd name="T28" fmla="*/ 2225 w 2244"/>
                  <a:gd name="T29" fmla="*/ 632 h 1838"/>
                  <a:gd name="T30" fmla="*/ 2244 w 2244"/>
                  <a:gd name="T31" fmla="*/ 494 h 1838"/>
                  <a:gd name="T32" fmla="*/ 1750 w 2244"/>
                  <a:gd name="T33" fmla="*/ 0 h 1838"/>
                  <a:gd name="T34" fmla="*/ 1258 w 2244"/>
                  <a:gd name="T35" fmla="*/ 45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44" h="1838">
                    <a:moveTo>
                      <a:pt x="1258" y="454"/>
                    </a:moveTo>
                    <a:lnTo>
                      <a:pt x="1258" y="454"/>
                    </a:lnTo>
                    <a:cubicBezTo>
                      <a:pt x="1252" y="525"/>
                      <a:pt x="1194" y="578"/>
                      <a:pt x="1124" y="578"/>
                    </a:cubicBezTo>
                    <a:cubicBezTo>
                      <a:pt x="1124" y="578"/>
                      <a:pt x="1124" y="578"/>
                      <a:pt x="1124" y="578"/>
                    </a:cubicBezTo>
                    <a:cubicBezTo>
                      <a:pt x="1053" y="580"/>
                      <a:pt x="992" y="526"/>
                      <a:pt x="986" y="454"/>
                    </a:cubicBezTo>
                    <a:cubicBezTo>
                      <a:pt x="966" y="199"/>
                      <a:pt x="750" y="0"/>
                      <a:pt x="494" y="0"/>
                    </a:cubicBezTo>
                    <a:cubicBezTo>
                      <a:pt x="222" y="0"/>
                      <a:pt x="0" y="221"/>
                      <a:pt x="0" y="494"/>
                    </a:cubicBezTo>
                    <a:cubicBezTo>
                      <a:pt x="0" y="544"/>
                      <a:pt x="8" y="594"/>
                      <a:pt x="23" y="642"/>
                    </a:cubicBezTo>
                    <a:cubicBezTo>
                      <a:pt x="25" y="650"/>
                      <a:pt x="27" y="659"/>
                      <a:pt x="28" y="667"/>
                    </a:cubicBezTo>
                    <a:cubicBezTo>
                      <a:pt x="43" y="728"/>
                      <a:pt x="212" y="972"/>
                      <a:pt x="530" y="1308"/>
                    </a:cubicBezTo>
                    <a:cubicBezTo>
                      <a:pt x="835" y="1631"/>
                      <a:pt x="1057" y="1806"/>
                      <a:pt x="1132" y="1838"/>
                    </a:cubicBezTo>
                    <a:cubicBezTo>
                      <a:pt x="1182" y="1815"/>
                      <a:pt x="1320" y="1716"/>
                      <a:pt x="1568" y="1462"/>
                    </a:cubicBezTo>
                    <a:cubicBezTo>
                      <a:pt x="1775" y="1252"/>
                      <a:pt x="1990" y="1002"/>
                      <a:pt x="2117" y="826"/>
                    </a:cubicBezTo>
                    <a:cubicBezTo>
                      <a:pt x="2153" y="776"/>
                      <a:pt x="2180" y="734"/>
                      <a:pt x="2199" y="700"/>
                    </a:cubicBezTo>
                    <a:cubicBezTo>
                      <a:pt x="2209" y="678"/>
                      <a:pt x="2218" y="655"/>
                      <a:pt x="2225" y="632"/>
                    </a:cubicBezTo>
                    <a:cubicBezTo>
                      <a:pt x="2238" y="587"/>
                      <a:pt x="2244" y="541"/>
                      <a:pt x="2244" y="494"/>
                    </a:cubicBezTo>
                    <a:cubicBezTo>
                      <a:pt x="2244" y="221"/>
                      <a:pt x="2023" y="0"/>
                      <a:pt x="1750" y="0"/>
                    </a:cubicBezTo>
                    <a:cubicBezTo>
                      <a:pt x="1494" y="0"/>
                      <a:pt x="1278" y="199"/>
                      <a:pt x="1258" y="45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3" name="Freeform 175">
                <a:extLst>
                  <a:ext uri="{FF2B5EF4-FFF2-40B4-BE49-F238E27FC236}">
                    <a16:creationId xmlns:a16="http://schemas.microsoft.com/office/drawing/2014/main" id="{A13F2A93-7AD7-1FFF-3211-F286F3913151}"/>
                  </a:ext>
                </a:extLst>
              </p:cNvPr>
              <p:cNvSpPr>
                <a:spLocks/>
              </p:cNvSpPr>
              <p:nvPr/>
            </p:nvSpPr>
            <p:spPr bwMode="auto">
              <a:xfrm>
                <a:off x="2042" y="3167"/>
                <a:ext cx="401" cy="228"/>
              </a:xfrm>
              <a:custGeom>
                <a:avLst/>
                <a:gdLst>
                  <a:gd name="T0" fmla="*/ 644 w 4855"/>
                  <a:gd name="T1" fmla="*/ 2761 h 2761"/>
                  <a:gd name="T2" fmla="*/ 644 w 4855"/>
                  <a:gd name="T3" fmla="*/ 2761 h 2761"/>
                  <a:gd name="T4" fmla="*/ 4211 w 4855"/>
                  <a:gd name="T5" fmla="*/ 2761 h 2761"/>
                  <a:gd name="T6" fmla="*/ 4855 w 4855"/>
                  <a:gd name="T7" fmla="*/ 2117 h 2761"/>
                  <a:gd name="T8" fmla="*/ 4855 w 4855"/>
                  <a:gd name="T9" fmla="*/ 10 h 2761"/>
                  <a:gd name="T10" fmla="*/ 4237 w 4855"/>
                  <a:gd name="T11" fmla="*/ 512 h 2761"/>
                  <a:gd name="T12" fmla="*/ 4202 w 4855"/>
                  <a:gd name="T13" fmla="*/ 554 h 2761"/>
                  <a:gd name="T14" fmla="*/ 2533 w 4855"/>
                  <a:gd name="T15" fmla="*/ 1905 h 2761"/>
                  <a:gd name="T16" fmla="*/ 2448 w 4855"/>
                  <a:gd name="T17" fmla="*/ 1935 h 2761"/>
                  <a:gd name="T18" fmla="*/ 2443 w 4855"/>
                  <a:gd name="T19" fmla="*/ 1935 h 2761"/>
                  <a:gd name="T20" fmla="*/ 2438 w 4855"/>
                  <a:gd name="T21" fmla="*/ 1935 h 2761"/>
                  <a:gd name="T22" fmla="*/ 2432 w 4855"/>
                  <a:gd name="T23" fmla="*/ 1935 h 2761"/>
                  <a:gd name="T24" fmla="*/ 2426 w 4855"/>
                  <a:gd name="T25" fmla="*/ 1935 h 2761"/>
                  <a:gd name="T26" fmla="*/ 2341 w 4855"/>
                  <a:gd name="T27" fmla="*/ 1905 h 2761"/>
                  <a:gd name="T28" fmla="*/ 0 w 4855"/>
                  <a:gd name="T29" fmla="*/ 0 h 2761"/>
                  <a:gd name="T30" fmla="*/ 0 w 4855"/>
                  <a:gd name="T31" fmla="*/ 2117 h 2761"/>
                  <a:gd name="T32" fmla="*/ 644 w 4855"/>
                  <a:gd name="T33" fmla="*/ 2761 h 2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55" h="2761">
                    <a:moveTo>
                      <a:pt x="644" y="2761"/>
                    </a:moveTo>
                    <a:lnTo>
                      <a:pt x="644" y="2761"/>
                    </a:lnTo>
                    <a:lnTo>
                      <a:pt x="4211" y="2761"/>
                    </a:lnTo>
                    <a:cubicBezTo>
                      <a:pt x="4566" y="2761"/>
                      <a:pt x="4855" y="2473"/>
                      <a:pt x="4855" y="2117"/>
                    </a:cubicBezTo>
                    <a:lnTo>
                      <a:pt x="4855" y="10"/>
                    </a:lnTo>
                    <a:lnTo>
                      <a:pt x="4237" y="512"/>
                    </a:lnTo>
                    <a:cubicBezTo>
                      <a:pt x="4228" y="528"/>
                      <a:pt x="4217" y="542"/>
                      <a:pt x="4202" y="554"/>
                    </a:cubicBezTo>
                    <a:lnTo>
                      <a:pt x="2533" y="1905"/>
                    </a:lnTo>
                    <a:cubicBezTo>
                      <a:pt x="2508" y="1925"/>
                      <a:pt x="2478" y="1935"/>
                      <a:pt x="2448" y="1935"/>
                    </a:cubicBezTo>
                    <a:cubicBezTo>
                      <a:pt x="2447" y="1935"/>
                      <a:pt x="2445" y="1935"/>
                      <a:pt x="2443" y="1935"/>
                    </a:cubicBezTo>
                    <a:cubicBezTo>
                      <a:pt x="2441" y="1935"/>
                      <a:pt x="2440" y="1935"/>
                      <a:pt x="2438" y="1935"/>
                    </a:cubicBezTo>
                    <a:cubicBezTo>
                      <a:pt x="2436" y="1935"/>
                      <a:pt x="2434" y="1935"/>
                      <a:pt x="2432" y="1935"/>
                    </a:cubicBezTo>
                    <a:cubicBezTo>
                      <a:pt x="2430" y="1935"/>
                      <a:pt x="2428" y="1935"/>
                      <a:pt x="2426" y="1935"/>
                    </a:cubicBezTo>
                    <a:cubicBezTo>
                      <a:pt x="2396" y="1935"/>
                      <a:pt x="2366" y="1925"/>
                      <a:pt x="2341" y="1905"/>
                    </a:cubicBezTo>
                    <a:lnTo>
                      <a:pt x="0" y="0"/>
                    </a:lnTo>
                    <a:lnTo>
                      <a:pt x="0" y="2117"/>
                    </a:lnTo>
                    <a:cubicBezTo>
                      <a:pt x="0" y="2473"/>
                      <a:pt x="289" y="2761"/>
                      <a:pt x="644" y="2761"/>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4" name="Freeform 176">
                <a:extLst>
                  <a:ext uri="{FF2B5EF4-FFF2-40B4-BE49-F238E27FC236}">
                    <a16:creationId xmlns:a16="http://schemas.microsoft.com/office/drawing/2014/main" id="{9597BFF4-7841-9885-1807-7D779037B74C}"/>
                  </a:ext>
                </a:extLst>
              </p:cNvPr>
              <p:cNvSpPr>
                <a:spLocks/>
              </p:cNvSpPr>
              <p:nvPr/>
            </p:nvSpPr>
            <p:spPr bwMode="auto">
              <a:xfrm>
                <a:off x="2393" y="3108"/>
                <a:ext cx="43" cy="70"/>
              </a:xfrm>
              <a:custGeom>
                <a:avLst/>
                <a:gdLst>
                  <a:gd name="T0" fmla="*/ 0 w 522"/>
                  <a:gd name="T1" fmla="*/ 846 h 846"/>
                  <a:gd name="T2" fmla="*/ 0 w 522"/>
                  <a:gd name="T3" fmla="*/ 846 h 846"/>
                  <a:gd name="T4" fmla="*/ 522 w 522"/>
                  <a:gd name="T5" fmla="*/ 422 h 846"/>
                  <a:gd name="T6" fmla="*/ 0 w 522"/>
                  <a:gd name="T7" fmla="*/ 0 h 846"/>
                  <a:gd name="T8" fmla="*/ 0 w 522"/>
                  <a:gd name="T9" fmla="*/ 846 h 846"/>
                </a:gdLst>
                <a:ahLst/>
                <a:cxnLst>
                  <a:cxn ang="0">
                    <a:pos x="T0" y="T1"/>
                  </a:cxn>
                  <a:cxn ang="0">
                    <a:pos x="T2" y="T3"/>
                  </a:cxn>
                  <a:cxn ang="0">
                    <a:pos x="T4" y="T5"/>
                  </a:cxn>
                  <a:cxn ang="0">
                    <a:pos x="T6" y="T7"/>
                  </a:cxn>
                  <a:cxn ang="0">
                    <a:pos x="T8" y="T9"/>
                  </a:cxn>
                </a:cxnLst>
                <a:rect l="0" t="0" r="r" b="b"/>
                <a:pathLst>
                  <a:path w="522" h="846">
                    <a:moveTo>
                      <a:pt x="0" y="846"/>
                    </a:moveTo>
                    <a:lnTo>
                      <a:pt x="0" y="846"/>
                    </a:lnTo>
                    <a:lnTo>
                      <a:pt x="522" y="422"/>
                    </a:lnTo>
                    <a:lnTo>
                      <a:pt x="0" y="0"/>
                    </a:lnTo>
                    <a:lnTo>
                      <a:pt x="0" y="84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5" name="Freeform 177">
                <a:extLst>
                  <a:ext uri="{FF2B5EF4-FFF2-40B4-BE49-F238E27FC236}">
                    <a16:creationId xmlns:a16="http://schemas.microsoft.com/office/drawing/2014/main" id="{3E8EB35C-8AB5-D234-7A5B-E6804980B118}"/>
                  </a:ext>
                </a:extLst>
              </p:cNvPr>
              <p:cNvSpPr>
                <a:spLocks/>
              </p:cNvSpPr>
              <p:nvPr/>
            </p:nvSpPr>
            <p:spPr bwMode="auto">
              <a:xfrm>
                <a:off x="2204" y="2986"/>
                <a:ext cx="76" cy="31"/>
              </a:xfrm>
              <a:custGeom>
                <a:avLst/>
                <a:gdLst>
                  <a:gd name="T0" fmla="*/ 928 w 928"/>
                  <a:gd name="T1" fmla="*/ 376 h 376"/>
                  <a:gd name="T2" fmla="*/ 928 w 928"/>
                  <a:gd name="T3" fmla="*/ 376 h 376"/>
                  <a:gd name="T4" fmla="*/ 464 w 928"/>
                  <a:gd name="T5" fmla="*/ 0 h 376"/>
                  <a:gd name="T6" fmla="*/ 0 w 928"/>
                  <a:gd name="T7" fmla="*/ 376 h 376"/>
                  <a:gd name="T8" fmla="*/ 928 w 928"/>
                  <a:gd name="T9" fmla="*/ 376 h 376"/>
                </a:gdLst>
                <a:ahLst/>
                <a:cxnLst>
                  <a:cxn ang="0">
                    <a:pos x="T0" y="T1"/>
                  </a:cxn>
                  <a:cxn ang="0">
                    <a:pos x="T2" y="T3"/>
                  </a:cxn>
                  <a:cxn ang="0">
                    <a:pos x="T4" y="T5"/>
                  </a:cxn>
                  <a:cxn ang="0">
                    <a:pos x="T6" y="T7"/>
                  </a:cxn>
                  <a:cxn ang="0">
                    <a:pos x="T8" y="T9"/>
                  </a:cxn>
                </a:cxnLst>
                <a:rect l="0" t="0" r="r" b="b"/>
                <a:pathLst>
                  <a:path w="928" h="376">
                    <a:moveTo>
                      <a:pt x="928" y="376"/>
                    </a:moveTo>
                    <a:lnTo>
                      <a:pt x="928" y="376"/>
                    </a:lnTo>
                    <a:lnTo>
                      <a:pt x="464" y="0"/>
                    </a:lnTo>
                    <a:lnTo>
                      <a:pt x="0" y="376"/>
                    </a:lnTo>
                    <a:lnTo>
                      <a:pt x="928" y="376"/>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6" name="Freeform 178">
                <a:extLst>
                  <a:ext uri="{FF2B5EF4-FFF2-40B4-BE49-F238E27FC236}">
                    <a16:creationId xmlns:a16="http://schemas.microsoft.com/office/drawing/2014/main" id="{CB2CA32A-3244-6E04-20B6-969045A2EF8E}"/>
                  </a:ext>
                </a:extLst>
              </p:cNvPr>
              <p:cNvSpPr>
                <a:spLocks/>
              </p:cNvSpPr>
              <p:nvPr/>
            </p:nvSpPr>
            <p:spPr bwMode="auto">
              <a:xfrm>
                <a:off x="2048" y="3105"/>
                <a:ext cx="47" cy="76"/>
              </a:xfrm>
              <a:custGeom>
                <a:avLst/>
                <a:gdLst>
                  <a:gd name="T0" fmla="*/ 0 w 567"/>
                  <a:gd name="T1" fmla="*/ 459 h 920"/>
                  <a:gd name="T2" fmla="*/ 0 w 567"/>
                  <a:gd name="T3" fmla="*/ 459 h 920"/>
                  <a:gd name="T4" fmla="*/ 567 w 567"/>
                  <a:gd name="T5" fmla="*/ 920 h 920"/>
                  <a:gd name="T6" fmla="*/ 567 w 567"/>
                  <a:gd name="T7" fmla="*/ 0 h 920"/>
                  <a:gd name="T8" fmla="*/ 0 w 567"/>
                  <a:gd name="T9" fmla="*/ 459 h 920"/>
                </a:gdLst>
                <a:ahLst/>
                <a:cxnLst>
                  <a:cxn ang="0">
                    <a:pos x="T0" y="T1"/>
                  </a:cxn>
                  <a:cxn ang="0">
                    <a:pos x="T2" y="T3"/>
                  </a:cxn>
                  <a:cxn ang="0">
                    <a:pos x="T4" y="T5"/>
                  </a:cxn>
                  <a:cxn ang="0">
                    <a:pos x="T6" y="T7"/>
                  </a:cxn>
                  <a:cxn ang="0">
                    <a:pos x="T8" y="T9"/>
                  </a:cxn>
                </a:cxnLst>
                <a:rect l="0" t="0" r="r" b="b"/>
                <a:pathLst>
                  <a:path w="567" h="920">
                    <a:moveTo>
                      <a:pt x="0" y="459"/>
                    </a:moveTo>
                    <a:lnTo>
                      <a:pt x="0" y="459"/>
                    </a:lnTo>
                    <a:lnTo>
                      <a:pt x="567" y="920"/>
                    </a:lnTo>
                    <a:lnTo>
                      <a:pt x="567" y="0"/>
                    </a:lnTo>
                    <a:lnTo>
                      <a:pt x="0" y="459"/>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7" name="Freeform 179">
                <a:extLst>
                  <a:ext uri="{FF2B5EF4-FFF2-40B4-BE49-F238E27FC236}">
                    <a16:creationId xmlns:a16="http://schemas.microsoft.com/office/drawing/2014/main" id="{6C9B8423-DA6C-BF62-8A1B-6534BF35ED76}"/>
                  </a:ext>
                </a:extLst>
              </p:cNvPr>
              <p:cNvSpPr>
                <a:spLocks noEditPoints="1"/>
              </p:cNvSpPr>
              <p:nvPr/>
            </p:nvSpPr>
            <p:spPr bwMode="auto">
              <a:xfrm>
                <a:off x="2117" y="3039"/>
                <a:ext cx="254" cy="262"/>
              </a:xfrm>
              <a:custGeom>
                <a:avLst/>
                <a:gdLst>
                  <a:gd name="T0" fmla="*/ 607 w 3071"/>
                  <a:gd name="T1" fmla="*/ 643 h 3167"/>
                  <a:gd name="T2" fmla="*/ 607 w 3071"/>
                  <a:gd name="T3" fmla="*/ 643 h 3167"/>
                  <a:gd name="T4" fmla="*/ 2467 w 3071"/>
                  <a:gd name="T5" fmla="*/ 643 h 3167"/>
                  <a:gd name="T6" fmla="*/ 2601 w 3071"/>
                  <a:gd name="T7" fmla="*/ 777 h 3167"/>
                  <a:gd name="T8" fmla="*/ 2467 w 3071"/>
                  <a:gd name="T9" fmla="*/ 911 h 3167"/>
                  <a:gd name="T10" fmla="*/ 607 w 3071"/>
                  <a:gd name="T11" fmla="*/ 911 h 3167"/>
                  <a:gd name="T12" fmla="*/ 473 w 3071"/>
                  <a:gd name="T13" fmla="*/ 777 h 3167"/>
                  <a:gd name="T14" fmla="*/ 607 w 3071"/>
                  <a:gd name="T15" fmla="*/ 643 h 3167"/>
                  <a:gd name="T16" fmla="*/ 607 w 3071"/>
                  <a:gd name="T17" fmla="*/ 643 h 3167"/>
                  <a:gd name="T18" fmla="*/ 2601 w 3071"/>
                  <a:gd name="T19" fmla="*/ 1434 h 3167"/>
                  <a:gd name="T20" fmla="*/ 2601 w 3071"/>
                  <a:gd name="T21" fmla="*/ 1434 h 3167"/>
                  <a:gd name="T22" fmla="*/ 2467 w 3071"/>
                  <a:gd name="T23" fmla="*/ 1568 h 3167"/>
                  <a:gd name="T24" fmla="*/ 607 w 3071"/>
                  <a:gd name="T25" fmla="*/ 1568 h 3167"/>
                  <a:gd name="T26" fmla="*/ 473 w 3071"/>
                  <a:gd name="T27" fmla="*/ 1434 h 3167"/>
                  <a:gd name="T28" fmla="*/ 607 w 3071"/>
                  <a:gd name="T29" fmla="*/ 1300 h 3167"/>
                  <a:gd name="T30" fmla="*/ 2467 w 3071"/>
                  <a:gd name="T31" fmla="*/ 1300 h 3167"/>
                  <a:gd name="T32" fmla="*/ 2601 w 3071"/>
                  <a:gd name="T33" fmla="*/ 1434 h 3167"/>
                  <a:gd name="T34" fmla="*/ 2601 w 3071"/>
                  <a:gd name="T35" fmla="*/ 1434 h 3167"/>
                  <a:gd name="T36" fmla="*/ 0 w 3071"/>
                  <a:gd name="T37" fmla="*/ 0 h 3167"/>
                  <a:gd name="T38" fmla="*/ 0 w 3071"/>
                  <a:gd name="T39" fmla="*/ 0 h 3167"/>
                  <a:gd name="T40" fmla="*/ 0 w 3071"/>
                  <a:gd name="T41" fmla="*/ 1925 h 3167"/>
                  <a:gd name="T42" fmla="*/ 1535 w 3071"/>
                  <a:gd name="T43" fmla="*/ 3167 h 3167"/>
                  <a:gd name="T44" fmla="*/ 3071 w 3071"/>
                  <a:gd name="T45" fmla="*/ 1925 h 3167"/>
                  <a:gd name="T46" fmla="*/ 3071 w 3071"/>
                  <a:gd name="T47" fmla="*/ 0 h 3167"/>
                  <a:gd name="T48" fmla="*/ 0 w 3071"/>
                  <a:gd name="T49" fmla="*/ 0 h 3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071" h="3167">
                    <a:moveTo>
                      <a:pt x="607" y="643"/>
                    </a:moveTo>
                    <a:lnTo>
                      <a:pt x="607" y="643"/>
                    </a:lnTo>
                    <a:lnTo>
                      <a:pt x="2467" y="643"/>
                    </a:lnTo>
                    <a:cubicBezTo>
                      <a:pt x="2541" y="643"/>
                      <a:pt x="2601" y="703"/>
                      <a:pt x="2601" y="777"/>
                    </a:cubicBezTo>
                    <a:cubicBezTo>
                      <a:pt x="2601" y="851"/>
                      <a:pt x="2541" y="911"/>
                      <a:pt x="2467" y="911"/>
                    </a:cubicBezTo>
                    <a:lnTo>
                      <a:pt x="607" y="911"/>
                    </a:lnTo>
                    <a:cubicBezTo>
                      <a:pt x="533" y="911"/>
                      <a:pt x="473" y="851"/>
                      <a:pt x="473" y="777"/>
                    </a:cubicBezTo>
                    <a:cubicBezTo>
                      <a:pt x="473" y="703"/>
                      <a:pt x="533" y="643"/>
                      <a:pt x="607" y="643"/>
                    </a:cubicBezTo>
                    <a:lnTo>
                      <a:pt x="607" y="643"/>
                    </a:lnTo>
                    <a:close/>
                    <a:moveTo>
                      <a:pt x="2601" y="1434"/>
                    </a:moveTo>
                    <a:lnTo>
                      <a:pt x="2601" y="1434"/>
                    </a:lnTo>
                    <a:cubicBezTo>
                      <a:pt x="2601" y="1508"/>
                      <a:pt x="2541" y="1568"/>
                      <a:pt x="2467" y="1568"/>
                    </a:cubicBezTo>
                    <a:lnTo>
                      <a:pt x="607" y="1568"/>
                    </a:lnTo>
                    <a:cubicBezTo>
                      <a:pt x="533" y="1568"/>
                      <a:pt x="473" y="1508"/>
                      <a:pt x="473" y="1434"/>
                    </a:cubicBezTo>
                    <a:cubicBezTo>
                      <a:pt x="473" y="1360"/>
                      <a:pt x="533" y="1300"/>
                      <a:pt x="607" y="1300"/>
                    </a:cubicBezTo>
                    <a:lnTo>
                      <a:pt x="2467" y="1300"/>
                    </a:lnTo>
                    <a:cubicBezTo>
                      <a:pt x="2541" y="1300"/>
                      <a:pt x="2601" y="1360"/>
                      <a:pt x="2601" y="1434"/>
                    </a:cubicBezTo>
                    <a:lnTo>
                      <a:pt x="2601" y="1434"/>
                    </a:lnTo>
                    <a:close/>
                    <a:moveTo>
                      <a:pt x="0" y="0"/>
                    </a:moveTo>
                    <a:lnTo>
                      <a:pt x="0" y="0"/>
                    </a:lnTo>
                    <a:lnTo>
                      <a:pt x="0" y="1925"/>
                    </a:lnTo>
                    <a:lnTo>
                      <a:pt x="1535" y="3167"/>
                    </a:lnTo>
                    <a:lnTo>
                      <a:pt x="3071" y="1925"/>
                    </a:lnTo>
                    <a:lnTo>
                      <a:pt x="3071" y="0"/>
                    </a:lnTo>
                    <a:lnTo>
                      <a:pt x="0" y="0"/>
                    </a:ln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8" name="Freeform 180">
                <a:extLst>
                  <a:ext uri="{FF2B5EF4-FFF2-40B4-BE49-F238E27FC236}">
                    <a16:creationId xmlns:a16="http://schemas.microsoft.com/office/drawing/2014/main" id="{137CAA4B-7D8B-87B7-DAD3-7CBFCD0996E0}"/>
                  </a:ext>
                </a:extLst>
              </p:cNvPr>
              <p:cNvSpPr>
                <a:spLocks/>
              </p:cNvSpPr>
              <p:nvPr/>
            </p:nvSpPr>
            <p:spPr bwMode="auto">
              <a:xfrm>
                <a:off x="2156" y="3092"/>
                <a:ext cx="176" cy="23"/>
              </a:xfrm>
              <a:custGeom>
                <a:avLst/>
                <a:gdLst>
                  <a:gd name="T0" fmla="*/ 134 w 2128"/>
                  <a:gd name="T1" fmla="*/ 268 h 268"/>
                  <a:gd name="T2" fmla="*/ 134 w 2128"/>
                  <a:gd name="T3" fmla="*/ 268 h 268"/>
                  <a:gd name="T4" fmla="*/ 1994 w 2128"/>
                  <a:gd name="T5" fmla="*/ 268 h 268"/>
                  <a:gd name="T6" fmla="*/ 2128 w 2128"/>
                  <a:gd name="T7" fmla="*/ 134 h 268"/>
                  <a:gd name="T8" fmla="*/ 1994 w 2128"/>
                  <a:gd name="T9" fmla="*/ 0 h 268"/>
                  <a:gd name="T10" fmla="*/ 134 w 2128"/>
                  <a:gd name="T11" fmla="*/ 0 h 268"/>
                  <a:gd name="T12" fmla="*/ 0 w 2128"/>
                  <a:gd name="T13" fmla="*/ 134 h 268"/>
                  <a:gd name="T14" fmla="*/ 134 w 2128"/>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28" h="268">
                    <a:moveTo>
                      <a:pt x="134" y="268"/>
                    </a:moveTo>
                    <a:lnTo>
                      <a:pt x="134" y="268"/>
                    </a:lnTo>
                    <a:lnTo>
                      <a:pt x="1994" y="268"/>
                    </a:lnTo>
                    <a:cubicBezTo>
                      <a:pt x="2068" y="268"/>
                      <a:pt x="2128" y="208"/>
                      <a:pt x="2128" y="134"/>
                    </a:cubicBezTo>
                    <a:cubicBezTo>
                      <a:pt x="2128" y="60"/>
                      <a:pt x="2068" y="0"/>
                      <a:pt x="1994" y="0"/>
                    </a:cubicBezTo>
                    <a:lnTo>
                      <a:pt x="134" y="0"/>
                    </a:lnTo>
                    <a:cubicBezTo>
                      <a:pt x="60" y="0"/>
                      <a:pt x="0" y="60"/>
                      <a:pt x="0" y="134"/>
                    </a:cubicBezTo>
                    <a:cubicBezTo>
                      <a:pt x="0" y="208"/>
                      <a:pt x="60" y="268"/>
                      <a:pt x="134" y="268"/>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9" name="Freeform 181">
                <a:extLst>
                  <a:ext uri="{FF2B5EF4-FFF2-40B4-BE49-F238E27FC236}">
                    <a16:creationId xmlns:a16="http://schemas.microsoft.com/office/drawing/2014/main" id="{1416AAF7-0CE7-C3CD-7D2E-706FA369053E}"/>
                  </a:ext>
                </a:extLst>
              </p:cNvPr>
              <p:cNvSpPr>
                <a:spLocks/>
              </p:cNvSpPr>
              <p:nvPr/>
            </p:nvSpPr>
            <p:spPr bwMode="auto">
              <a:xfrm>
                <a:off x="2156" y="3147"/>
                <a:ext cx="176" cy="22"/>
              </a:xfrm>
              <a:custGeom>
                <a:avLst/>
                <a:gdLst>
                  <a:gd name="T0" fmla="*/ 1994 w 2128"/>
                  <a:gd name="T1" fmla="*/ 0 h 268"/>
                  <a:gd name="T2" fmla="*/ 1994 w 2128"/>
                  <a:gd name="T3" fmla="*/ 0 h 268"/>
                  <a:gd name="T4" fmla="*/ 134 w 2128"/>
                  <a:gd name="T5" fmla="*/ 0 h 268"/>
                  <a:gd name="T6" fmla="*/ 0 w 2128"/>
                  <a:gd name="T7" fmla="*/ 134 h 268"/>
                  <a:gd name="T8" fmla="*/ 134 w 2128"/>
                  <a:gd name="T9" fmla="*/ 268 h 268"/>
                  <a:gd name="T10" fmla="*/ 1994 w 2128"/>
                  <a:gd name="T11" fmla="*/ 268 h 268"/>
                  <a:gd name="T12" fmla="*/ 2128 w 2128"/>
                  <a:gd name="T13" fmla="*/ 134 h 268"/>
                  <a:gd name="T14" fmla="*/ 1994 w 2128"/>
                  <a:gd name="T15" fmla="*/ 0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28" h="268">
                    <a:moveTo>
                      <a:pt x="1994" y="0"/>
                    </a:moveTo>
                    <a:lnTo>
                      <a:pt x="1994" y="0"/>
                    </a:lnTo>
                    <a:lnTo>
                      <a:pt x="134" y="0"/>
                    </a:lnTo>
                    <a:cubicBezTo>
                      <a:pt x="60" y="0"/>
                      <a:pt x="0" y="60"/>
                      <a:pt x="0" y="134"/>
                    </a:cubicBezTo>
                    <a:cubicBezTo>
                      <a:pt x="0" y="208"/>
                      <a:pt x="60" y="268"/>
                      <a:pt x="134" y="268"/>
                    </a:cubicBezTo>
                    <a:lnTo>
                      <a:pt x="1994" y="268"/>
                    </a:lnTo>
                    <a:cubicBezTo>
                      <a:pt x="2068" y="268"/>
                      <a:pt x="2128" y="208"/>
                      <a:pt x="2128" y="134"/>
                    </a:cubicBezTo>
                    <a:cubicBezTo>
                      <a:pt x="2128" y="60"/>
                      <a:pt x="2068" y="0"/>
                      <a:pt x="1994" y="0"/>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0" name="Freeform 182">
                <a:extLst>
                  <a:ext uri="{FF2B5EF4-FFF2-40B4-BE49-F238E27FC236}">
                    <a16:creationId xmlns:a16="http://schemas.microsoft.com/office/drawing/2014/main" id="{36696260-561D-CEEE-7B98-A1167A7B8DC2}"/>
                  </a:ext>
                </a:extLst>
              </p:cNvPr>
              <p:cNvSpPr>
                <a:spLocks/>
              </p:cNvSpPr>
              <p:nvPr/>
            </p:nvSpPr>
            <p:spPr bwMode="auto">
              <a:xfrm>
                <a:off x="2163" y="2385"/>
                <a:ext cx="141" cy="133"/>
              </a:xfrm>
              <a:custGeom>
                <a:avLst/>
                <a:gdLst>
                  <a:gd name="T0" fmla="*/ 1020 w 1698"/>
                  <a:gd name="T1" fmla="*/ 524 h 1615"/>
                  <a:gd name="T2" fmla="*/ 1020 w 1698"/>
                  <a:gd name="T3" fmla="*/ 524 h 1615"/>
                  <a:gd name="T4" fmla="*/ 849 w 1698"/>
                  <a:gd name="T5" fmla="*/ 0 h 1615"/>
                  <a:gd name="T6" fmla="*/ 679 w 1698"/>
                  <a:gd name="T7" fmla="*/ 524 h 1615"/>
                  <a:gd name="T8" fmla="*/ 551 w 1698"/>
                  <a:gd name="T9" fmla="*/ 617 h 1615"/>
                  <a:gd name="T10" fmla="*/ 0 w 1698"/>
                  <a:gd name="T11" fmla="*/ 617 h 1615"/>
                  <a:gd name="T12" fmla="*/ 446 w 1698"/>
                  <a:gd name="T13" fmla="*/ 941 h 1615"/>
                  <a:gd name="T14" fmla="*/ 495 w 1698"/>
                  <a:gd name="T15" fmla="*/ 1091 h 1615"/>
                  <a:gd name="T16" fmla="*/ 325 w 1698"/>
                  <a:gd name="T17" fmla="*/ 1615 h 1615"/>
                  <a:gd name="T18" fmla="*/ 770 w 1698"/>
                  <a:gd name="T19" fmla="*/ 1291 h 1615"/>
                  <a:gd name="T20" fmla="*/ 849 w 1698"/>
                  <a:gd name="T21" fmla="*/ 1266 h 1615"/>
                  <a:gd name="T22" fmla="*/ 928 w 1698"/>
                  <a:gd name="T23" fmla="*/ 1291 h 1615"/>
                  <a:gd name="T24" fmla="*/ 1374 w 1698"/>
                  <a:gd name="T25" fmla="*/ 1615 h 1615"/>
                  <a:gd name="T26" fmla="*/ 1204 w 1698"/>
                  <a:gd name="T27" fmla="*/ 1091 h 1615"/>
                  <a:gd name="T28" fmla="*/ 1252 w 1698"/>
                  <a:gd name="T29" fmla="*/ 941 h 1615"/>
                  <a:gd name="T30" fmla="*/ 1698 w 1698"/>
                  <a:gd name="T31" fmla="*/ 617 h 1615"/>
                  <a:gd name="T32" fmla="*/ 1147 w 1698"/>
                  <a:gd name="T33" fmla="*/ 617 h 1615"/>
                  <a:gd name="T34" fmla="*/ 1020 w 1698"/>
                  <a:gd name="T35" fmla="*/ 524 h 1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98" h="1615">
                    <a:moveTo>
                      <a:pt x="1020" y="524"/>
                    </a:moveTo>
                    <a:lnTo>
                      <a:pt x="1020" y="524"/>
                    </a:lnTo>
                    <a:lnTo>
                      <a:pt x="849" y="0"/>
                    </a:lnTo>
                    <a:lnTo>
                      <a:pt x="679" y="524"/>
                    </a:lnTo>
                    <a:cubicBezTo>
                      <a:pt x="661" y="580"/>
                      <a:pt x="609" y="617"/>
                      <a:pt x="551" y="617"/>
                    </a:cubicBezTo>
                    <a:lnTo>
                      <a:pt x="0" y="617"/>
                    </a:lnTo>
                    <a:lnTo>
                      <a:pt x="446" y="941"/>
                    </a:lnTo>
                    <a:cubicBezTo>
                      <a:pt x="493" y="975"/>
                      <a:pt x="513" y="1036"/>
                      <a:pt x="495" y="1091"/>
                    </a:cubicBezTo>
                    <a:lnTo>
                      <a:pt x="325" y="1615"/>
                    </a:lnTo>
                    <a:lnTo>
                      <a:pt x="770" y="1291"/>
                    </a:lnTo>
                    <a:cubicBezTo>
                      <a:pt x="794" y="1274"/>
                      <a:pt x="822" y="1266"/>
                      <a:pt x="849" y="1266"/>
                    </a:cubicBezTo>
                    <a:cubicBezTo>
                      <a:pt x="877" y="1266"/>
                      <a:pt x="905" y="1274"/>
                      <a:pt x="928" y="1291"/>
                    </a:cubicBezTo>
                    <a:lnTo>
                      <a:pt x="1374" y="1615"/>
                    </a:lnTo>
                    <a:lnTo>
                      <a:pt x="1204" y="1091"/>
                    </a:lnTo>
                    <a:cubicBezTo>
                      <a:pt x="1186" y="1036"/>
                      <a:pt x="1205" y="975"/>
                      <a:pt x="1252" y="941"/>
                    </a:cubicBezTo>
                    <a:lnTo>
                      <a:pt x="1698" y="617"/>
                    </a:lnTo>
                    <a:lnTo>
                      <a:pt x="1147" y="617"/>
                    </a:lnTo>
                    <a:cubicBezTo>
                      <a:pt x="1089" y="617"/>
                      <a:pt x="1038" y="580"/>
                      <a:pt x="1020" y="524"/>
                    </a:cubicBezTo>
                    <a:close/>
                  </a:path>
                </a:pathLst>
              </a:custGeom>
              <a:solidFill>
                <a:srgbClr val="F6AA3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91" name="Freeform 183">
                <a:extLst>
                  <a:ext uri="{FF2B5EF4-FFF2-40B4-BE49-F238E27FC236}">
                    <a16:creationId xmlns:a16="http://schemas.microsoft.com/office/drawing/2014/main" id="{511E9532-11E3-2523-8408-B58C321AE5FE}"/>
                  </a:ext>
                </a:extLst>
              </p:cNvPr>
              <p:cNvSpPr>
                <a:spLocks noEditPoints="1"/>
              </p:cNvSpPr>
              <p:nvPr/>
            </p:nvSpPr>
            <p:spPr bwMode="auto">
              <a:xfrm>
                <a:off x="2117" y="2338"/>
                <a:ext cx="233" cy="221"/>
              </a:xfrm>
              <a:custGeom>
                <a:avLst/>
                <a:gdLst>
                  <a:gd name="T0" fmla="*/ 1810 w 2815"/>
                  <a:gd name="T1" fmla="*/ 1509 h 2677"/>
                  <a:gd name="T2" fmla="*/ 1810 w 2815"/>
                  <a:gd name="T3" fmla="*/ 1509 h 2677"/>
                  <a:gd name="T4" fmla="*/ 1762 w 2815"/>
                  <a:gd name="T5" fmla="*/ 1659 h 2677"/>
                  <a:gd name="T6" fmla="*/ 1932 w 2815"/>
                  <a:gd name="T7" fmla="*/ 2183 h 2677"/>
                  <a:gd name="T8" fmla="*/ 1486 w 2815"/>
                  <a:gd name="T9" fmla="*/ 1859 h 2677"/>
                  <a:gd name="T10" fmla="*/ 1407 w 2815"/>
                  <a:gd name="T11" fmla="*/ 1834 h 2677"/>
                  <a:gd name="T12" fmla="*/ 1328 w 2815"/>
                  <a:gd name="T13" fmla="*/ 1859 h 2677"/>
                  <a:gd name="T14" fmla="*/ 883 w 2815"/>
                  <a:gd name="T15" fmla="*/ 2183 h 2677"/>
                  <a:gd name="T16" fmla="*/ 1053 w 2815"/>
                  <a:gd name="T17" fmla="*/ 1659 h 2677"/>
                  <a:gd name="T18" fmla="*/ 1004 w 2815"/>
                  <a:gd name="T19" fmla="*/ 1509 h 2677"/>
                  <a:gd name="T20" fmla="*/ 558 w 2815"/>
                  <a:gd name="T21" fmla="*/ 1185 h 2677"/>
                  <a:gd name="T22" fmla="*/ 1109 w 2815"/>
                  <a:gd name="T23" fmla="*/ 1185 h 2677"/>
                  <a:gd name="T24" fmla="*/ 1237 w 2815"/>
                  <a:gd name="T25" fmla="*/ 1092 h 2677"/>
                  <a:gd name="T26" fmla="*/ 1407 w 2815"/>
                  <a:gd name="T27" fmla="*/ 568 h 2677"/>
                  <a:gd name="T28" fmla="*/ 1578 w 2815"/>
                  <a:gd name="T29" fmla="*/ 1092 h 2677"/>
                  <a:gd name="T30" fmla="*/ 1705 w 2815"/>
                  <a:gd name="T31" fmla="*/ 1185 h 2677"/>
                  <a:gd name="T32" fmla="*/ 2256 w 2815"/>
                  <a:gd name="T33" fmla="*/ 1185 h 2677"/>
                  <a:gd name="T34" fmla="*/ 1810 w 2815"/>
                  <a:gd name="T35" fmla="*/ 1509 h 2677"/>
                  <a:gd name="T36" fmla="*/ 1810 w 2815"/>
                  <a:gd name="T37" fmla="*/ 1509 h 2677"/>
                  <a:gd name="T38" fmla="*/ 2669 w 2815"/>
                  <a:gd name="T39" fmla="*/ 917 h 2677"/>
                  <a:gd name="T40" fmla="*/ 2669 w 2815"/>
                  <a:gd name="T41" fmla="*/ 917 h 2677"/>
                  <a:gd name="T42" fmla="*/ 1803 w 2815"/>
                  <a:gd name="T43" fmla="*/ 917 h 2677"/>
                  <a:gd name="T44" fmla="*/ 1535 w 2815"/>
                  <a:gd name="T45" fmla="*/ 92 h 2677"/>
                  <a:gd name="T46" fmla="*/ 1407 w 2815"/>
                  <a:gd name="T47" fmla="*/ 0 h 2677"/>
                  <a:gd name="T48" fmla="*/ 1280 w 2815"/>
                  <a:gd name="T49" fmla="*/ 92 h 2677"/>
                  <a:gd name="T50" fmla="*/ 1012 w 2815"/>
                  <a:gd name="T51" fmla="*/ 917 h 2677"/>
                  <a:gd name="T52" fmla="*/ 145 w 2815"/>
                  <a:gd name="T53" fmla="*/ 917 h 2677"/>
                  <a:gd name="T54" fmla="*/ 18 w 2815"/>
                  <a:gd name="T55" fmla="*/ 1009 h 2677"/>
                  <a:gd name="T56" fmla="*/ 66 w 2815"/>
                  <a:gd name="T57" fmla="*/ 1159 h 2677"/>
                  <a:gd name="T58" fmla="*/ 768 w 2815"/>
                  <a:gd name="T59" fmla="*/ 1669 h 2677"/>
                  <a:gd name="T60" fmla="*/ 500 w 2815"/>
                  <a:gd name="T61" fmla="*/ 2493 h 2677"/>
                  <a:gd name="T62" fmla="*/ 548 w 2815"/>
                  <a:gd name="T63" fmla="*/ 2643 h 2677"/>
                  <a:gd name="T64" fmla="*/ 706 w 2815"/>
                  <a:gd name="T65" fmla="*/ 2643 h 2677"/>
                  <a:gd name="T66" fmla="*/ 1407 w 2815"/>
                  <a:gd name="T67" fmla="*/ 2134 h 2677"/>
                  <a:gd name="T68" fmla="*/ 2108 w 2815"/>
                  <a:gd name="T69" fmla="*/ 2643 h 2677"/>
                  <a:gd name="T70" fmla="*/ 2187 w 2815"/>
                  <a:gd name="T71" fmla="*/ 2669 h 2677"/>
                  <a:gd name="T72" fmla="*/ 2266 w 2815"/>
                  <a:gd name="T73" fmla="*/ 2643 h 2677"/>
                  <a:gd name="T74" fmla="*/ 2315 w 2815"/>
                  <a:gd name="T75" fmla="*/ 2493 h 2677"/>
                  <a:gd name="T76" fmla="*/ 2047 w 2815"/>
                  <a:gd name="T77" fmla="*/ 1669 h 2677"/>
                  <a:gd name="T78" fmla="*/ 2748 w 2815"/>
                  <a:gd name="T79" fmla="*/ 1159 h 2677"/>
                  <a:gd name="T80" fmla="*/ 2797 w 2815"/>
                  <a:gd name="T81" fmla="*/ 1009 h 2677"/>
                  <a:gd name="T82" fmla="*/ 2669 w 2815"/>
                  <a:gd name="T83" fmla="*/ 917 h 2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15" h="2677">
                    <a:moveTo>
                      <a:pt x="1810" y="1509"/>
                    </a:moveTo>
                    <a:lnTo>
                      <a:pt x="1810" y="1509"/>
                    </a:lnTo>
                    <a:cubicBezTo>
                      <a:pt x="1763" y="1543"/>
                      <a:pt x="1744" y="1604"/>
                      <a:pt x="1762" y="1659"/>
                    </a:cubicBezTo>
                    <a:lnTo>
                      <a:pt x="1932" y="2183"/>
                    </a:lnTo>
                    <a:lnTo>
                      <a:pt x="1486" y="1859"/>
                    </a:lnTo>
                    <a:cubicBezTo>
                      <a:pt x="1463" y="1842"/>
                      <a:pt x="1435" y="1834"/>
                      <a:pt x="1407" y="1834"/>
                    </a:cubicBezTo>
                    <a:cubicBezTo>
                      <a:pt x="1380" y="1834"/>
                      <a:pt x="1352" y="1842"/>
                      <a:pt x="1328" y="1859"/>
                    </a:cubicBezTo>
                    <a:lnTo>
                      <a:pt x="883" y="2183"/>
                    </a:lnTo>
                    <a:lnTo>
                      <a:pt x="1053" y="1659"/>
                    </a:lnTo>
                    <a:cubicBezTo>
                      <a:pt x="1071" y="1604"/>
                      <a:pt x="1051" y="1543"/>
                      <a:pt x="1004" y="1509"/>
                    </a:cubicBezTo>
                    <a:lnTo>
                      <a:pt x="558" y="1185"/>
                    </a:lnTo>
                    <a:lnTo>
                      <a:pt x="1109" y="1185"/>
                    </a:lnTo>
                    <a:cubicBezTo>
                      <a:pt x="1167" y="1185"/>
                      <a:pt x="1219" y="1148"/>
                      <a:pt x="1237" y="1092"/>
                    </a:cubicBezTo>
                    <a:lnTo>
                      <a:pt x="1407" y="568"/>
                    </a:lnTo>
                    <a:lnTo>
                      <a:pt x="1578" y="1092"/>
                    </a:lnTo>
                    <a:cubicBezTo>
                      <a:pt x="1596" y="1148"/>
                      <a:pt x="1647" y="1185"/>
                      <a:pt x="1705" y="1185"/>
                    </a:cubicBezTo>
                    <a:lnTo>
                      <a:pt x="2256" y="1185"/>
                    </a:lnTo>
                    <a:lnTo>
                      <a:pt x="1810" y="1509"/>
                    </a:lnTo>
                    <a:lnTo>
                      <a:pt x="1810" y="1509"/>
                    </a:lnTo>
                    <a:close/>
                    <a:moveTo>
                      <a:pt x="2669" y="917"/>
                    </a:moveTo>
                    <a:lnTo>
                      <a:pt x="2669" y="917"/>
                    </a:lnTo>
                    <a:lnTo>
                      <a:pt x="1803" y="917"/>
                    </a:lnTo>
                    <a:lnTo>
                      <a:pt x="1535" y="92"/>
                    </a:lnTo>
                    <a:cubicBezTo>
                      <a:pt x="1517" y="37"/>
                      <a:pt x="1465" y="0"/>
                      <a:pt x="1407" y="0"/>
                    </a:cubicBezTo>
                    <a:cubicBezTo>
                      <a:pt x="1349" y="0"/>
                      <a:pt x="1298" y="37"/>
                      <a:pt x="1280" y="92"/>
                    </a:cubicBezTo>
                    <a:lnTo>
                      <a:pt x="1012" y="917"/>
                    </a:lnTo>
                    <a:lnTo>
                      <a:pt x="145" y="917"/>
                    </a:lnTo>
                    <a:cubicBezTo>
                      <a:pt x="87" y="917"/>
                      <a:pt x="36" y="954"/>
                      <a:pt x="18" y="1009"/>
                    </a:cubicBezTo>
                    <a:cubicBezTo>
                      <a:pt x="0" y="1065"/>
                      <a:pt x="19" y="1125"/>
                      <a:pt x="66" y="1159"/>
                    </a:cubicBezTo>
                    <a:lnTo>
                      <a:pt x="768" y="1669"/>
                    </a:lnTo>
                    <a:lnTo>
                      <a:pt x="500" y="2493"/>
                    </a:lnTo>
                    <a:cubicBezTo>
                      <a:pt x="482" y="2548"/>
                      <a:pt x="501" y="2609"/>
                      <a:pt x="548" y="2643"/>
                    </a:cubicBezTo>
                    <a:cubicBezTo>
                      <a:pt x="595" y="2677"/>
                      <a:pt x="659" y="2677"/>
                      <a:pt x="706" y="2643"/>
                    </a:cubicBezTo>
                    <a:lnTo>
                      <a:pt x="1407" y="2134"/>
                    </a:lnTo>
                    <a:lnTo>
                      <a:pt x="2108" y="2643"/>
                    </a:lnTo>
                    <a:cubicBezTo>
                      <a:pt x="2132" y="2660"/>
                      <a:pt x="2160" y="2669"/>
                      <a:pt x="2187" y="2669"/>
                    </a:cubicBezTo>
                    <a:cubicBezTo>
                      <a:pt x="2215" y="2669"/>
                      <a:pt x="2243" y="2660"/>
                      <a:pt x="2266" y="2643"/>
                    </a:cubicBezTo>
                    <a:cubicBezTo>
                      <a:pt x="2313" y="2609"/>
                      <a:pt x="2333" y="2548"/>
                      <a:pt x="2315" y="2493"/>
                    </a:cubicBezTo>
                    <a:lnTo>
                      <a:pt x="2047" y="1669"/>
                    </a:lnTo>
                    <a:lnTo>
                      <a:pt x="2748" y="1159"/>
                    </a:lnTo>
                    <a:cubicBezTo>
                      <a:pt x="2795" y="1125"/>
                      <a:pt x="2815" y="1065"/>
                      <a:pt x="2797" y="1009"/>
                    </a:cubicBezTo>
                    <a:cubicBezTo>
                      <a:pt x="2779" y="954"/>
                      <a:pt x="2727" y="917"/>
                      <a:pt x="2669" y="917"/>
                    </a:cubicBezTo>
                    <a:close/>
                  </a:path>
                </a:pathLst>
              </a:custGeom>
              <a:solidFill>
                <a:srgbClr val="41404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grpSp>
      </p:grpSp>
      <p:sp>
        <p:nvSpPr>
          <p:cNvPr id="3" name="Inhaltsplatzhalter 3">
            <a:extLst>
              <a:ext uri="{FF2B5EF4-FFF2-40B4-BE49-F238E27FC236}">
                <a16:creationId xmlns:a16="http://schemas.microsoft.com/office/drawing/2014/main" id="{385448F6-1961-BB45-A0A3-30C26D6076CD}"/>
              </a:ext>
            </a:extLst>
          </p:cNvPr>
          <p:cNvSpPr txBox="1">
            <a:spLocks/>
          </p:cNvSpPr>
          <p:nvPr/>
        </p:nvSpPr>
        <p:spPr>
          <a:xfrm>
            <a:off x="879528" y="5489647"/>
            <a:ext cx="4479682" cy="393585"/>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Clr>
                <a:srgbClr val="D24419"/>
              </a:buClr>
              <a:buNone/>
            </a:pPr>
            <a:r>
              <a:rPr lang="de-DE" sz="800" dirty="0">
                <a:solidFill>
                  <a:srgbClr val="4B4B4B"/>
                </a:solidFill>
              </a:rPr>
              <a:t>Quelle: </a:t>
            </a:r>
            <a:r>
              <a:rPr lang="de-DE" sz="800" dirty="0">
                <a:effectLst/>
                <a:latin typeface="Calibri" panose="020F0502020204030204" pitchFamily="34" charset="0"/>
                <a:ea typeface="Times New Roman" panose="02020603050405020304" pitchFamily="18" charset="0"/>
                <a:cs typeface="Times New Roman" panose="02020603050405020304" pitchFamily="18" charset="0"/>
              </a:rPr>
              <a:t>Projekt „Gesund. Stark. Erfolgreich. Der gemeinsame Gesundheitsplan“</a:t>
            </a:r>
            <a:endParaRPr lang="de-DE" sz="800" dirty="0"/>
          </a:p>
        </p:txBody>
      </p:sp>
    </p:spTree>
    <p:extLst>
      <p:ext uri="{BB962C8B-B14F-4D97-AF65-F5344CB8AC3E}">
        <p14:creationId xmlns:p14="http://schemas.microsoft.com/office/powerpoint/2010/main" val="338573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p:cNvSpPr>
            <a:spLocks noGrp="1"/>
          </p:cNvSpPr>
          <p:nvPr>
            <p:ph type="body" sz="quarter" idx="3"/>
          </p:nvPr>
        </p:nvSpPr>
        <p:spPr>
          <a:xfrm>
            <a:off x="603315" y="1676400"/>
            <a:ext cx="8083485" cy="639762"/>
          </a:xfrm>
        </p:spPr>
        <p:txBody>
          <a:bodyPr/>
          <a:lstStyle/>
          <a:p>
            <a:r>
              <a:rPr lang="de-DE" dirty="0">
                <a:solidFill>
                  <a:srgbClr val="D24419"/>
                </a:solidFill>
              </a:rPr>
              <a:t>Vision und Zielsetzung </a:t>
            </a:r>
          </a:p>
        </p:txBody>
      </p:sp>
      <p:sp>
        <p:nvSpPr>
          <p:cNvPr id="6" name="Inhaltsplatzhalter 5"/>
          <p:cNvSpPr>
            <a:spLocks noGrp="1"/>
          </p:cNvSpPr>
          <p:nvPr>
            <p:ph sz="quarter" idx="4"/>
          </p:nvPr>
        </p:nvSpPr>
        <p:spPr>
          <a:xfrm>
            <a:off x="603315" y="2438400"/>
            <a:ext cx="8083485" cy="3625798"/>
          </a:xfrm>
        </p:spPr>
        <p:txBody>
          <a:bodyPr>
            <a:normAutofit/>
          </a:bodyPr>
          <a:lstStyle/>
          <a:p>
            <a:r>
              <a:rPr lang="de-DE" dirty="0">
                <a:solidFill>
                  <a:srgbClr val="4B4B4B"/>
                </a:solidFill>
              </a:rPr>
              <a:t>Umfassende und ganzheitliche Beratung für KMU</a:t>
            </a:r>
          </a:p>
          <a:p>
            <a:pPr lvl="2"/>
            <a:r>
              <a:rPr lang="de-DE" dirty="0">
                <a:solidFill>
                  <a:srgbClr val="4B4B4B"/>
                </a:solidFill>
              </a:rPr>
              <a:t>Mehrwert für KMU und deren Beschäftigte</a:t>
            </a:r>
          </a:p>
          <a:p>
            <a:r>
              <a:rPr lang="de-DE" dirty="0">
                <a:solidFill>
                  <a:srgbClr val="4B4B4B"/>
                </a:solidFill>
              </a:rPr>
              <a:t>Gemeinsam stark für KMU</a:t>
            </a:r>
          </a:p>
          <a:p>
            <a:pPr lvl="2"/>
            <a:r>
              <a:rPr lang="de-DE" dirty="0" err="1">
                <a:solidFill>
                  <a:srgbClr val="4B4B4B"/>
                </a:solidFill>
              </a:rPr>
              <a:t>Berater:innengruppen</a:t>
            </a:r>
            <a:r>
              <a:rPr lang="de-DE" dirty="0">
                <a:solidFill>
                  <a:srgbClr val="4B4B4B"/>
                </a:solidFill>
              </a:rPr>
              <a:t> ergänzen sich gegenseitig, Beratungsschwerpunkte der anderen </a:t>
            </a:r>
            <a:r>
              <a:rPr lang="de-DE" dirty="0" err="1">
                <a:solidFill>
                  <a:srgbClr val="4B4B4B"/>
                </a:solidFill>
              </a:rPr>
              <a:t>Berater:innen</a:t>
            </a:r>
            <a:r>
              <a:rPr lang="de-DE" dirty="0">
                <a:solidFill>
                  <a:srgbClr val="4B4B4B"/>
                </a:solidFill>
              </a:rPr>
              <a:t> sind bekannt </a:t>
            </a:r>
          </a:p>
          <a:p>
            <a:r>
              <a:rPr lang="de-DE" dirty="0">
                <a:solidFill>
                  <a:srgbClr val="4B4B4B"/>
                </a:solidFill>
              </a:rPr>
              <a:t>Wir kennen einander</a:t>
            </a:r>
          </a:p>
          <a:p>
            <a:pPr lvl="2"/>
            <a:r>
              <a:rPr lang="de-DE" dirty="0">
                <a:solidFill>
                  <a:srgbClr val="4B4B4B"/>
                </a:solidFill>
              </a:rPr>
              <a:t>einfache, schnelle Zugänge zu anderen </a:t>
            </a:r>
            <a:r>
              <a:rPr lang="de-DE" dirty="0" err="1">
                <a:solidFill>
                  <a:srgbClr val="4B4B4B"/>
                </a:solidFill>
              </a:rPr>
              <a:t>Berater:innen</a:t>
            </a:r>
            <a:endParaRPr lang="de-DE" dirty="0">
              <a:solidFill>
                <a:srgbClr val="4B4B4B"/>
              </a:solidFill>
            </a:endParaRPr>
          </a:p>
        </p:txBody>
      </p:sp>
      <p:sp>
        <p:nvSpPr>
          <p:cNvPr id="7" name="Textplatzhalter 6"/>
          <p:cNvSpPr>
            <a:spLocks noGrp="1"/>
          </p:cNvSpPr>
          <p:nvPr>
            <p:ph type="body" sz="quarter" idx="10"/>
          </p:nvPr>
        </p:nvSpPr>
        <p:spPr/>
        <p:txBody>
          <a:bodyPr/>
          <a:lstStyle/>
          <a:p>
            <a:endParaRPr lang="de-DE"/>
          </a:p>
        </p:txBody>
      </p:sp>
      <p:sp>
        <p:nvSpPr>
          <p:cNvPr id="8" name="Textplatzhalter 7"/>
          <p:cNvSpPr>
            <a:spLocks noGrp="1"/>
          </p:cNvSpPr>
          <p:nvPr>
            <p:ph type="body" sz="quarter" idx="11"/>
          </p:nvPr>
        </p:nvSpPr>
        <p:spPr/>
        <p:txBody>
          <a:bodyPr/>
          <a:lstStyle/>
          <a:p>
            <a:endParaRPr lang="de-DE"/>
          </a:p>
        </p:txBody>
      </p:sp>
      <p:sp>
        <p:nvSpPr>
          <p:cNvPr id="9" name="Textplatzhalter 8"/>
          <p:cNvSpPr>
            <a:spLocks noGrp="1"/>
          </p:cNvSpPr>
          <p:nvPr>
            <p:ph type="body" sz="quarter" idx="12"/>
          </p:nvPr>
        </p:nvSpPr>
        <p:spPr/>
        <p:txBody>
          <a:bodyPr/>
          <a:lstStyle/>
          <a:p>
            <a:endParaRPr lang="de-DE"/>
          </a:p>
        </p:txBody>
      </p:sp>
    </p:spTree>
    <p:extLst>
      <p:ext uri="{BB962C8B-B14F-4D97-AF65-F5344CB8AC3E}">
        <p14:creationId xmlns:p14="http://schemas.microsoft.com/office/powerpoint/2010/main" val="3927820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24000"/>
          </a:schemeClr>
        </a:solidFill>
        <a:effectLst/>
      </p:bgPr>
    </p:bg>
    <p:spTree>
      <p:nvGrpSpPr>
        <p:cNvPr id="1" name=""/>
        <p:cNvGrpSpPr/>
        <p:nvPr/>
      </p:nvGrpSpPr>
      <p:grpSpPr>
        <a:xfrm>
          <a:off x="0" y="0"/>
          <a:ext cx="0" cy="0"/>
          <a:chOff x="0" y="0"/>
          <a:chExt cx="0" cy="0"/>
        </a:xfrm>
      </p:grpSpPr>
      <p:sp>
        <p:nvSpPr>
          <p:cNvPr id="3" name="Ellipse 2">
            <a:extLst>
              <a:ext uri="{FF2B5EF4-FFF2-40B4-BE49-F238E27FC236}">
                <a16:creationId xmlns:a16="http://schemas.microsoft.com/office/drawing/2014/main" id="{93108E0A-31B2-2126-F3E3-E2393BD6D713}"/>
              </a:ext>
            </a:extLst>
          </p:cNvPr>
          <p:cNvSpPr/>
          <p:nvPr/>
        </p:nvSpPr>
        <p:spPr>
          <a:xfrm>
            <a:off x="1099253" y="1370130"/>
            <a:ext cx="3335613" cy="3335613"/>
          </a:xfrm>
          <a:prstGeom prst="ellipse">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sz="1350">
              <a:solidFill>
                <a:srgbClr val="FFFFFF"/>
              </a:solidFill>
              <a:latin typeface="Calibri" panose="020F0502020204030204"/>
            </a:endParaRPr>
          </a:p>
        </p:txBody>
      </p:sp>
      <p:sp>
        <p:nvSpPr>
          <p:cNvPr id="11" name="Ellipse 10">
            <a:extLst>
              <a:ext uri="{FF2B5EF4-FFF2-40B4-BE49-F238E27FC236}">
                <a16:creationId xmlns:a16="http://schemas.microsoft.com/office/drawing/2014/main" id="{75A39205-4F99-D198-C2F0-5DBAE446D1DB}"/>
              </a:ext>
            </a:extLst>
          </p:cNvPr>
          <p:cNvSpPr/>
          <p:nvPr/>
        </p:nvSpPr>
        <p:spPr>
          <a:xfrm>
            <a:off x="1210646" y="1434588"/>
            <a:ext cx="3210575" cy="3162939"/>
          </a:xfrm>
          <a:prstGeom prst="ellipse">
            <a:avLst/>
          </a:prstGeom>
          <a:solidFill>
            <a:schemeClr val="bg1">
              <a:alpha val="6000"/>
            </a:schemeClr>
          </a:solid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FFFFFF"/>
              </a:solidFill>
              <a:latin typeface="Calibri" panose="020F0502020204030204"/>
            </a:endParaRPr>
          </a:p>
        </p:txBody>
      </p:sp>
      <p:sp>
        <p:nvSpPr>
          <p:cNvPr id="12" name="Ellipse 11">
            <a:extLst>
              <a:ext uri="{FF2B5EF4-FFF2-40B4-BE49-F238E27FC236}">
                <a16:creationId xmlns:a16="http://schemas.microsoft.com/office/drawing/2014/main" id="{BF6999EF-2BEA-6CA4-4089-F6D3F10BD5CD}"/>
              </a:ext>
            </a:extLst>
          </p:cNvPr>
          <p:cNvSpPr/>
          <p:nvPr/>
        </p:nvSpPr>
        <p:spPr>
          <a:xfrm>
            <a:off x="1195730" y="1538364"/>
            <a:ext cx="3210575" cy="3162939"/>
          </a:xfrm>
          <a:prstGeom prst="ellipse">
            <a:avLst/>
          </a:prstGeom>
          <a:solidFill>
            <a:schemeClr val="bg1">
              <a:alpha val="6000"/>
            </a:schemeClr>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dirty="0">
              <a:solidFill>
                <a:srgbClr val="FFFFFF"/>
              </a:solidFill>
              <a:latin typeface="Calibri" panose="020F0502020204030204"/>
            </a:endParaRPr>
          </a:p>
        </p:txBody>
      </p:sp>
      <p:sp>
        <p:nvSpPr>
          <p:cNvPr id="7" name="Textplatzhalter 6"/>
          <p:cNvSpPr>
            <a:spLocks noGrp="1"/>
          </p:cNvSpPr>
          <p:nvPr>
            <p:ph type="body" sz="quarter" idx="10"/>
          </p:nvPr>
        </p:nvSpPr>
        <p:spPr/>
        <p:txBody>
          <a:bodyPr/>
          <a:lstStyle/>
          <a:p>
            <a:endParaRPr lang="de-DE"/>
          </a:p>
        </p:txBody>
      </p:sp>
      <p:sp>
        <p:nvSpPr>
          <p:cNvPr id="8" name="Textplatzhalter 7"/>
          <p:cNvSpPr>
            <a:spLocks noGrp="1"/>
          </p:cNvSpPr>
          <p:nvPr>
            <p:ph type="body" sz="quarter" idx="11"/>
          </p:nvPr>
        </p:nvSpPr>
        <p:spPr/>
        <p:txBody>
          <a:bodyPr/>
          <a:lstStyle/>
          <a:p>
            <a:endParaRPr lang="de-DE"/>
          </a:p>
        </p:txBody>
      </p:sp>
      <p:sp>
        <p:nvSpPr>
          <p:cNvPr id="9" name="Textplatzhalter 8"/>
          <p:cNvSpPr>
            <a:spLocks noGrp="1"/>
          </p:cNvSpPr>
          <p:nvPr>
            <p:ph type="body" sz="quarter" idx="12"/>
          </p:nvPr>
        </p:nvSpPr>
        <p:spPr/>
        <p:txBody>
          <a:bodyPr/>
          <a:lstStyle/>
          <a:p>
            <a:endParaRPr lang="de-DE"/>
          </a:p>
        </p:txBody>
      </p:sp>
      <p:grpSp>
        <p:nvGrpSpPr>
          <p:cNvPr id="13" name="Gruppieren 12">
            <a:extLst>
              <a:ext uri="{FF2B5EF4-FFF2-40B4-BE49-F238E27FC236}">
                <a16:creationId xmlns:a16="http://schemas.microsoft.com/office/drawing/2014/main" id="{95B7F657-AB01-53AB-D2E7-4D9753E68618}"/>
              </a:ext>
            </a:extLst>
          </p:cNvPr>
          <p:cNvGrpSpPr/>
          <p:nvPr/>
        </p:nvGrpSpPr>
        <p:grpSpPr>
          <a:xfrm>
            <a:off x="993320" y="1109842"/>
            <a:ext cx="5462314" cy="3856188"/>
            <a:chOff x="1860281" y="748479"/>
            <a:chExt cx="8071690" cy="5473178"/>
          </a:xfrm>
          <a:solidFill>
            <a:srgbClr val="000000">
              <a:alpha val="6000"/>
            </a:srgbClr>
          </a:solidFill>
        </p:grpSpPr>
        <p:grpSp>
          <p:nvGrpSpPr>
            <p:cNvPr id="14" name="Gruppieren 13">
              <a:extLst>
                <a:ext uri="{FF2B5EF4-FFF2-40B4-BE49-F238E27FC236}">
                  <a16:creationId xmlns:a16="http://schemas.microsoft.com/office/drawing/2014/main" id="{7727935D-5BAB-E0D7-6668-E3AA925CB713}"/>
                </a:ext>
              </a:extLst>
            </p:cNvPr>
            <p:cNvGrpSpPr/>
            <p:nvPr/>
          </p:nvGrpSpPr>
          <p:grpSpPr>
            <a:xfrm>
              <a:off x="2800765" y="782424"/>
              <a:ext cx="1392050" cy="1337987"/>
              <a:chOff x="3074307" y="1100265"/>
              <a:chExt cx="1392050" cy="1337987"/>
            </a:xfrm>
            <a:grpFill/>
          </p:grpSpPr>
          <p:sp>
            <p:nvSpPr>
              <p:cNvPr id="26" name="Sechseck 25">
                <a:extLst>
                  <a:ext uri="{FF2B5EF4-FFF2-40B4-BE49-F238E27FC236}">
                    <a16:creationId xmlns:a16="http://schemas.microsoft.com/office/drawing/2014/main" id="{9800ADF7-140A-3A03-92A7-223B1DB860C0}"/>
                  </a:ext>
                </a:extLst>
              </p:cNvPr>
              <p:cNvSpPr/>
              <p:nvPr/>
            </p:nvSpPr>
            <p:spPr bwMode="auto">
              <a:xfrm rot="16200000">
                <a:off x="3101338" y="1073234"/>
                <a:ext cx="1337987" cy="1392050"/>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27" name="Textfeld 26">
                <a:extLst>
                  <a:ext uri="{FF2B5EF4-FFF2-40B4-BE49-F238E27FC236}">
                    <a16:creationId xmlns:a16="http://schemas.microsoft.com/office/drawing/2014/main" id="{19EC5990-B29C-A329-AEDF-97F1216488CF}"/>
                  </a:ext>
                </a:extLst>
              </p:cNvPr>
              <p:cNvSpPr txBox="1"/>
              <p:nvPr/>
            </p:nvSpPr>
            <p:spPr>
              <a:xfrm>
                <a:off x="3288404" y="1328820"/>
                <a:ext cx="894009" cy="737997"/>
              </a:xfrm>
              <a:prstGeom prst="rect">
                <a:avLst/>
              </a:prstGeom>
              <a:noFill/>
              <a:ln>
                <a:solidFill>
                  <a:srgbClr val="F6AA35"/>
                </a:solidFill>
              </a:ln>
            </p:spPr>
            <p:txBody>
              <a:bodyPr wrap="square" rtlCol="0">
                <a:spAutoFit/>
              </a:bodyPr>
              <a:lstStyle/>
              <a:p>
                <a:pPr algn="ctr" defTabSz="685800">
                  <a:defRPr/>
                </a:pPr>
                <a:r>
                  <a:rPr lang="de-DE" dirty="0">
                    <a:solidFill>
                      <a:srgbClr val="000000"/>
                    </a:solidFill>
                    <a:latin typeface="Calibri" panose="020F0502020204030204"/>
                  </a:rPr>
                  <a:t>GKV</a:t>
                </a:r>
              </a:p>
              <a:p>
                <a:pPr algn="ctr" defTabSz="685800">
                  <a:defRPr/>
                </a:pPr>
                <a:r>
                  <a:rPr lang="de-DE" dirty="0">
                    <a:solidFill>
                      <a:srgbClr val="000000"/>
                    </a:solidFill>
                    <a:latin typeface="Calibri" panose="020F0502020204030204"/>
                  </a:rPr>
                  <a:t>(KK) </a:t>
                </a:r>
              </a:p>
            </p:txBody>
          </p:sp>
        </p:grpSp>
        <p:grpSp>
          <p:nvGrpSpPr>
            <p:cNvPr id="15" name="Gruppieren 14">
              <a:extLst>
                <a:ext uri="{FF2B5EF4-FFF2-40B4-BE49-F238E27FC236}">
                  <a16:creationId xmlns:a16="http://schemas.microsoft.com/office/drawing/2014/main" id="{DF029168-E733-6177-D907-6049A2B3F43F}"/>
                </a:ext>
              </a:extLst>
            </p:cNvPr>
            <p:cNvGrpSpPr/>
            <p:nvPr/>
          </p:nvGrpSpPr>
          <p:grpSpPr>
            <a:xfrm>
              <a:off x="1860281" y="2144088"/>
              <a:ext cx="1441030" cy="1337987"/>
              <a:chOff x="3130420" y="929094"/>
              <a:chExt cx="1441030" cy="1337987"/>
            </a:xfrm>
            <a:grpFill/>
          </p:grpSpPr>
          <p:sp>
            <p:nvSpPr>
              <p:cNvPr id="24" name="Sechseck 23">
                <a:extLst>
                  <a:ext uri="{FF2B5EF4-FFF2-40B4-BE49-F238E27FC236}">
                    <a16:creationId xmlns:a16="http://schemas.microsoft.com/office/drawing/2014/main" id="{594AE17B-8842-CF45-AFBD-CC52551F9E68}"/>
                  </a:ext>
                </a:extLst>
              </p:cNvPr>
              <p:cNvSpPr/>
              <p:nvPr/>
            </p:nvSpPr>
            <p:spPr bwMode="auto">
              <a:xfrm rot="16200000">
                <a:off x="3206432" y="902064"/>
                <a:ext cx="1337987" cy="1392048"/>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25" name="Textfeld 24">
                <a:extLst>
                  <a:ext uri="{FF2B5EF4-FFF2-40B4-BE49-F238E27FC236}">
                    <a16:creationId xmlns:a16="http://schemas.microsoft.com/office/drawing/2014/main" id="{716EC04A-BB31-786A-E049-27B05B4B7E04}"/>
                  </a:ext>
                </a:extLst>
              </p:cNvPr>
              <p:cNvSpPr txBox="1"/>
              <p:nvPr/>
            </p:nvSpPr>
            <p:spPr>
              <a:xfrm>
                <a:off x="3130420" y="1214568"/>
                <a:ext cx="1426702" cy="829984"/>
              </a:xfrm>
              <a:prstGeom prst="rect">
                <a:avLst/>
              </a:prstGeom>
              <a:noFill/>
              <a:ln>
                <a:noFill/>
              </a:ln>
            </p:spPr>
            <p:txBody>
              <a:bodyPr wrap="square" rtlCol="0">
                <a:spAutoFit/>
              </a:bodyPr>
              <a:lstStyle/>
              <a:p>
                <a:pPr algn="ctr" defTabSz="685800">
                  <a:defRPr/>
                </a:pPr>
                <a:r>
                  <a:rPr lang="de-DE" sz="1600" dirty="0">
                    <a:solidFill>
                      <a:srgbClr val="000000"/>
                    </a:solidFill>
                    <a:latin typeface="Calibri" panose="020F0502020204030204"/>
                  </a:rPr>
                  <a:t>GUV (BG/UK) </a:t>
                </a:r>
              </a:p>
            </p:txBody>
          </p:sp>
        </p:grpSp>
        <p:grpSp>
          <p:nvGrpSpPr>
            <p:cNvPr id="16" name="Gruppieren 15">
              <a:extLst>
                <a:ext uri="{FF2B5EF4-FFF2-40B4-BE49-F238E27FC236}">
                  <a16:creationId xmlns:a16="http://schemas.microsoft.com/office/drawing/2014/main" id="{37910353-D6C6-0E65-C4EE-684C151E987D}"/>
                </a:ext>
              </a:extLst>
            </p:cNvPr>
            <p:cNvGrpSpPr/>
            <p:nvPr/>
          </p:nvGrpSpPr>
          <p:grpSpPr>
            <a:xfrm>
              <a:off x="2839870" y="4729690"/>
              <a:ext cx="1392049" cy="1337987"/>
              <a:chOff x="3104489" y="2052495"/>
              <a:chExt cx="1392049" cy="1337987"/>
            </a:xfrm>
            <a:grpFill/>
          </p:grpSpPr>
          <p:sp>
            <p:nvSpPr>
              <p:cNvPr id="22" name="Sechseck 21">
                <a:extLst>
                  <a:ext uri="{FF2B5EF4-FFF2-40B4-BE49-F238E27FC236}">
                    <a16:creationId xmlns:a16="http://schemas.microsoft.com/office/drawing/2014/main" id="{77480D2A-698C-2BAC-4BA7-FAB8AFFFD3CF}"/>
                  </a:ext>
                </a:extLst>
              </p:cNvPr>
              <p:cNvSpPr/>
              <p:nvPr/>
            </p:nvSpPr>
            <p:spPr bwMode="auto">
              <a:xfrm rot="16200000">
                <a:off x="3131520" y="2025464"/>
                <a:ext cx="1337987" cy="1392049"/>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23" name="Textfeld 22">
                <a:extLst>
                  <a:ext uri="{FF2B5EF4-FFF2-40B4-BE49-F238E27FC236}">
                    <a16:creationId xmlns:a16="http://schemas.microsoft.com/office/drawing/2014/main" id="{0E38C230-638E-6DCD-E12A-8280AA0EDCA0}"/>
                  </a:ext>
                </a:extLst>
              </p:cNvPr>
              <p:cNvSpPr txBox="1"/>
              <p:nvPr/>
            </p:nvSpPr>
            <p:spPr>
              <a:xfrm>
                <a:off x="3188106" y="2493145"/>
                <a:ext cx="1194195" cy="524201"/>
              </a:xfrm>
              <a:prstGeom prst="rect">
                <a:avLst/>
              </a:prstGeom>
              <a:noFill/>
              <a:ln>
                <a:noFill/>
              </a:ln>
            </p:spPr>
            <p:txBody>
              <a:bodyPr wrap="square" rtlCol="0">
                <a:spAutoFit/>
              </a:bodyPr>
              <a:lstStyle/>
              <a:p>
                <a:pPr algn="ctr" defTabSz="685800">
                  <a:defRPr/>
                </a:pPr>
                <a:r>
                  <a:rPr lang="de-DE" dirty="0">
                    <a:solidFill>
                      <a:srgbClr val="000000"/>
                    </a:solidFill>
                    <a:latin typeface="Calibri" panose="020F0502020204030204"/>
                  </a:rPr>
                  <a:t>HWK</a:t>
                </a:r>
              </a:p>
            </p:txBody>
          </p:sp>
        </p:grpSp>
        <p:grpSp>
          <p:nvGrpSpPr>
            <p:cNvPr id="17" name="Gruppieren 16">
              <a:extLst>
                <a:ext uri="{FF2B5EF4-FFF2-40B4-BE49-F238E27FC236}">
                  <a16:creationId xmlns:a16="http://schemas.microsoft.com/office/drawing/2014/main" id="{BD555746-3C23-70EF-120C-BF5FE2659515}"/>
                </a:ext>
              </a:extLst>
            </p:cNvPr>
            <p:cNvGrpSpPr/>
            <p:nvPr/>
          </p:nvGrpSpPr>
          <p:grpSpPr>
            <a:xfrm>
              <a:off x="5064629" y="4883670"/>
              <a:ext cx="1724787" cy="1337987"/>
              <a:chOff x="3260908" y="2197398"/>
              <a:chExt cx="1724787" cy="1337987"/>
            </a:xfrm>
            <a:grpFill/>
          </p:grpSpPr>
          <p:sp>
            <p:nvSpPr>
              <p:cNvPr id="20" name="Sechseck 19">
                <a:extLst>
                  <a:ext uri="{FF2B5EF4-FFF2-40B4-BE49-F238E27FC236}">
                    <a16:creationId xmlns:a16="http://schemas.microsoft.com/office/drawing/2014/main" id="{B095DE4E-618D-C1AE-F3D4-70D02E51161B}"/>
                  </a:ext>
                </a:extLst>
              </p:cNvPr>
              <p:cNvSpPr/>
              <p:nvPr/>
            </p:nvSpPr>
            <p:spPr bwMode="auto">
              <a:xfrm rot="16200000">
                <a:off x="3419955" y="2170367"/>
                <a:ext cx="1337987" cy="1392050"/>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21" name="Textfeld 20">
                <a:extLst>
                  <a:ext uri="{FF2B5EF4-FFF2-40B4-BE49-F238E27FC236}">
                    <a16:creationId xmlns:a16="http://schemas.microsoft.com/office/drawing/2014/main" id="{9E88E833-62A7-9C6A-A6D7-FEE2B2A6645F}"/>
                  </a:ext>
                </a:extLst>
              </p:cNvPr>
              <p:cNvSpPr txBox="1"/>
              <p:nvPr/>
            </p:nvSpPr>
            <p:spPr>
              <a:xfrm>
                <a:off x="3260908" y="2380747"/>
                <a:ext cx="1724787" cy="917352"/>
              </a:xfrm>
              <a:prstGeom prst="rect">
                <a:avLst/>
              </a:prstGeom>
              <a:noFill/>
              <a:ln>
                <a:noFill/>
              </a:ln>
            </p:spPr>
            <p:txBody>
              <a:bodyPr wrap="square" rtlCol="0">
                <a:spAutoFit/>
              </a:bodyPr>
              <a:lstStyle/>
              <a:p>
                <a:pPr algn="ctr" defTabSz="685800">
                  <a:defRPr/>
                </a:pPr>
                <a:r>
                  <a:rPr lang="de-DE" dirty="0">
                    <a:solidFill>
                      <a:srgbClr val="000000"/>
                    </a:solidFill>
                    <a:latin typeface="Calibri" panose="020F0502020204030204"/>
                  </a:rPr>
                  <a:t>Agentur für Arbeit</a:t>
                </a:r>
              </a:p>
            </p:txBody>
          </p:sp>
        </p:grpSp>
        <p:sp>
          <p:nvSpPr>
            <p:cNvPr id="18" name="Sechseck 17">
              <a:extLst>
                <a:ext uri="{FF2B5EF4-FFF2-40B4-BE49-F238E27FC236}">
                  <a16:creationId xmlns:a16="http://schemas.microsoft.com/office/drawing/2014/main" id="{962D9794-CD07-5D59-D18F-549DD2143B79}"/>
                </a:ext>
              </a:extLst>
            </p:cNvPr>
            <p:cNvSpPr/>
            <p:nvPr/>
          </p:nvSpPr>
          <p:spPr bwMode="auto">
            <a:xfrm rot="16200000">
              <a:off x="5728159" y="1318375"/>
              <a:ext cx="4222905" cy="4184719"/>
            </a:xfrm>
            <a:prstGeom prst="hexagon">
              <a:avLst/>
            </a:prstGeom>
            <a:solidFill>
              <a:srgbClr val="F6AA35"/>
            </a:solidFill>
            <a:ln w="9525" cap="flat" cmpd="sng" algn="ctr">
              <a:solidFill>
                <a:srgbClr val="F6AA35"/>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19" name="Sechseck 18">
              <a:extLst>
                <a:ext uri="{FF2B5EF4-FFF2-40B4-BE49-F238E27FC236}">
                  <a16:creationId xmlns:a16="http://schemas.microsoft.com/office/drawing/2014/main" id="{D7654A93-9743-FB1C-CF4D-A09BCF5B6844}"/>
                </a:ext>
              </a:extLst>
            </p:cNvPr>
            <p:cNvSpPr/>
            <p:nvPr/>
          </p:nvSpPr>
          <p:spPr bwMode="auto">
            <a:xfrm rot="16200000">
              <a:off x="5064978" y="721448"/>
              <a:ext cx="1337987" cy="1392049"/>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grpSp>
      <p:pic>
        <p:nvPicPr>
          <p:cNvPr id="29" name="Grafik 28" descr="Gebäude">
            <a:extLst>
              <a:ext uri="{FF2B5EF4-FFF2-40B4-BE49-F238E27FC236}">
                <a16:creationId xmlns:a16="http://schemas.microsoft.com/office/drawing/2014/main" id="{18DC7B1F-7BD9-B2D1-492D-87673D834F4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40186" y="2768761"/>
            <a:ext cx="660584" cy="688049"/>
          </a:xfrm>
          <a:prstGeom prst="rect">
            <a:avLst/>
          </a:prstGeom>
        </p:spPr>
      </p:pic>
      <p:pic>
        <p:nvPicPr>
          <p:cNvPr id="30" name="Grafik 29" descr="Fabrik">
            <a:extLst>
              <a:ext uri="{FF2B5EF4-FFF2-40B4-BE49-F238E27FC236}">
                <a16:creationId xmlns:a16="http://schemas.microsoft.com/office/drawing/2014/main" id="{0BAABF67-CAD7-1AFE-19A7-13B860D75CD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30465" y="2713928"/>
            <a:ext cx="786284" cy="818976"/>
          </a:xfrm>
          <a:prstGeom prst="rect">
            <a:avLst/>
          </a:prstGeom>
        </p:spPr>
      </p:pic>
      <p:sp>
        <p:nvSpPr>
          <p:cNvPr id="31" name="Textfeld 30">
            <a:extLst>
              <a:ext uri="{FF2B5EF4-FFF2-40B4-BE49-F238E27FC236}">
                <a16:creationId xmlns:a16="http://schemas.microsoft.com/office/drawing/2014/main" id="{49D19262-BD8B-D77B-6A97-4F810F886126}"/>
              </a:ext>
            </a:extLst>
          </p:cNvPr>
          <p:cNvSpPr txBox="1"/>
          <p:nvPr/>
        </p:nvSpPr>
        <p:spPr>
          <a:xfrm>
            <a:off x="1914292" y="3300037"/>
            <a:ext cx="1772955" cy="450636"/>
          </a:xfrm>
          <a:prstGeom prst="rect">
            <a:avLst/>
          </a:prstGeom>
          <a:solidFill>
            <a:schemeClr val="bg1">
              <a:alpha val="6000"/>
            </a:schemeClr>
          </a:solidFill>
        </p:spPr>
        <p:txBody>
          <a:bodyPr wrap="square" rtlCol="0">
            <a:spAutoFit/>
          </a:bodyPr>
          <a:lstStyle/>
          <a:p>
            <a:pPr algn="ctr" defTabSz="685800">
              <a:lnSpc>
                <a:spcPct val="150000"/>
              </a:lnSpc>
              <a:defRPr/>
            </a:pPr>
            <a:r>
              <a:rPr lang="de-DE" dirty="0">
                <a:solidFill>
                  <a:srgbClr val="333333"/>
                </a:solidFill>
                <a:latin typeface="Ubuntu" panose="020B0504030602030204" pitchFamily="34" charset="0"/>
              </a:rPr>
              <a:t>Unternehmen</a:t>
            </a:r>
          </a:p>
        </p:txBody>
      </p:sp>
      <p:sp>
        <p:nvSpPr>
          <p:cNvPr id="32" name="Pfeil: Chevron 31">
            <a:extLst>
              <a:ext uri="{FF2B5EF4-FFF2-40B4-BE49-F238E27FC236}">
                <a16:creationId xmlns:a16="http://schemas.microsoft.com/office/drawing/2014/main" id="{57039192-FDA6-3DDB-2291-C1771C63117E}"/>
              </a:ext>
            </a:extLst>
          </p:cNvPr>
          <p:cNvSpPr/>
          <p:nvPr/>
        </p:nvSpPr>
        <p:spPr>
          <a:xfrm rot="19557579">
            <a:off x="1189309" y="4413232"/>
            <a:ext cx="167612" cy="472367"/>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33" name="Pfeil: Chevron 32">
            <a:extLst>
              <a:ext uri="{FF2B5EF4-FFF2-40B4-BE49-F238E27FC236}">
                <a16:creationId xmlns:a16="http://schemas.microsoft.com/office/drawing/2014/main" id="{0B6C6A3A-AB23-2E7D-CE76-7A9D8F441A7F}"/>
              </a:ext>
            </a:extLst>
          </p:cNvPr>
          <p:cNvSpPr/>
          <p:nvPr/>
        </p:nvSpPr>
        <p:spPr>
          <a:xfrm rot="5400000">
            <a:off x="2769677" y="772987"/>
            <a:ext cx="127098" cy="369062"/>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34" name="Pfeil: Chevron 33">
            <a:extLst>
              <a:ext uri="{FF2B5EF4-FFF2-40B4-BE49-F238E27FC236}">
                <a16:creationId xmlns:a16="http://schemas.microsoft.com/office/drawing/2014/main" id="{ADA76F8F-64FF-4BB5-5EFC-EB2B99BF05D1}"/>
              </a:ext>
            </a:extLst>
          </p:cNvPr>
          <p:cNvSpPr/>
          <p:nvPr/>
        </p:nvSpPr>
        <p:spPr>
          <a:xfrm rot="16200000">
            <a:off x="2774220" y="4730902"/>
            <a:ext cx="151025" cy="438534"/>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35" name="Textfeld 34">
            <a:extLst>
              <a:ext uri="{FF2B5EF4-FFF2-40B4-BE49-F238E27FC236}">
                <a16:creationId xmlns:a16="http://schemas.microsoft.com/office/drawing/2014/main" id="{0046C160-08BF-955F-F8F7-1670BB9C8586}"/>
              </a:ext>
            </a:extLst>
          </p:cNvPr>
          <p:cNvSpPr txBox="1"/>
          <p:nvPr/>
        </p:nvSpPr>
        <p:spPr>
          <a:xfrm>
            <a:off x="2302958" y="2356581"/>
            <a:ext cx="1003203" cy="450636"/>
          </a:xfrm>
          <a:prstGeom prst="rect">
            <a:avLst/>
          </a:prstGeom>
          <a:solidFill>
            <a:schemeClr val="bg1">
              <a:alpha val="6000"/>
            </a:schemeClr>
          </a:solidFill>
        </p:spPr>
        <p:txBody>
          <a:bodyPr wrap="square" rtlCol="0">
            <a:spAutoFit/>
          </a:bodyPr>
          <a:lstStyle/>
          <a:p>
            <a:pPr algn="ctr" defTabSz="685800">
              <a:lnSpc>
                <a:spcPct val="150000"/>
              </a:lnSpc>
              <a:defRPr/>
            </a:pPr>
            <a:r>
              <a:rPr lang="de-DE" dirty="0">
                <a:solidFill>
                  <a:srgbClr val="333333"/>
                </a:solidFill>
                <a:latin typeface="Ubuntu" panose="020B0504030602030204" pitchFamily="34" charset="0"/>
              </a:rPr>
              <a:t>Region</a:t>
            </a:r>
          </a:p>
        </p:txBody>
      </p:sp>
      <p:sp>
        <p:nvSpPr>
          <p:cNvPr id="36" name="Sechseck 35">
            <a:extLst>
              <a:ext uri="{FF2B5EF4-FFF2-40B4-BE49-F238E27FC236}">
                <a16:creationId xmlns:a16="http://schemas.microsoft.com/office/drawing/2014/main" id="{B52E4CF0-F409-64A1-2D07-5F890FE56A74}"/>
              </a:ext>
            </a:extLst>
          </p:cNvPr>
          <p:cNvSpPr/>
          <p:nvPr/>
        </p:nvSpPr>
        <p:spPr bwMode="auto">
          <a:xfrm rot="16200000">
            <a:off x="661743" y="3241729"/>
            <a:ext cx="1018602" cy="1017887"/>
          </a:xfrm>
          <a:prstGeom prst="hexagon">
            <a:avLst/>
          </a:prstGeom>
          <a:solidFill>
            <a:srgbClr val="F6AA35"/>
          </a:solidFill>
          <a:ln w="9525" cap="flat" cmpd="sng" algn="ctr">
            <a:no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37" name="Textfeld 36">
            <a:extLst>
              <a:ext uri="{FF2B5EF4-FFF2-40B4-BE49-F238E27FC236}">
                <a16:creationId xmlns:a16="http://schemas.microsoft.com/office/drawing/2014/main" id="{8BB8D8F4-92FC-D9C0-71F5-CA2167837CEC}"/>
              </a:ext>
            </a:extLst>
          </p:cNvPr>
          <p:cNvSpPr txBox="1"/>
          <p:nvPr/>
        </p:nvSpPr>
        <p:spPr>
          <a:xfrm>
            <a:off x="775323" y="3411522"/>
            <a:ext cx="752032" cy="646331"/>
          </a:xfrm>
          <a:prstGeom prst="rect">
            <a:avLst/>
          </a:prstGeom>
          <a:solidFill>
            <a:srgbClr val="F6AA35">
              <a:alpha val="6000"/>
            </a:srgbClr>
          </a:solidFill>
        </p:spPr>
        <p:txBody>
          <a:bodyPr wrap="square" rtlCol="0">
            <a:spAutoFit/>
          </a:bodyPr>
          <a:lstStyle/>
          <a:p>
            <a:pPr algn="ctr" defTabSz="685800">
              <a:defRPr/>
            </a:pPr>
            <a:r>
              <a:rPr lang="de-DE" dirty="0">
                <a:solidFill>
                  <a:srgbClr val="000000"/>
                </a:solidFill>
                <a:latin typeface="Calibri" panose="020F0502020204030204"/>
              </a:rPr>
              <a:t>GRV </a:t>
            </a:r>
            <a:br>
              <a:rPr lang="de-DE" dirty="0">
                <a:solidFill>
                  <a:srgbClr val="000000"/>
                </a:solidFill>
                <a:latin typeface="Calibri" panose="020F0502020204030204"/>
              </a:rPr>
            </a:br>
            <a:r>
              <a:rPr lang="de-DE" dirty="0">
                <a:solidFill>
                  <a:srgbClr val="000000"/>
                </a:solidFill>
                <a:latin typeface="Calibri" panose="020F0502020204030204"/>
              </a:rPr>
              <a:t>(RVT)</a:t>
            </a:r>
          </a:p>
        </p:txBody>
      </p:sp>
      <p:sp>
        <p:nvSpPr>
          <p:cNvPr id="38" name="Textfeld 37">
            <a:extLst>
              <a:ext uri="{FF2B5EF4-FFF2-40B4-BE49-F238E27FC236}">
                <a16:creationId xmlns:a16="http://schemas.microsoft.com/office/drawing/2014/main" id="{DC9673B9-EDB7-EA91-71E2-7A87534C19F4}"/>
              </a:ext>
            </a:extLst>
          </p:cNvPr>
          <p:cNvSpPr txBox="1"/>
          <p:nvPr/>
        </p:nvSpPr>
        <p:spPr>
          <a:xfrm>
            <a:off x="3356930" y="1682105"/>
            <a:ext cx="622705" cy="369332"/>
          </a:xfrm>
          <a:prstGeom prst="rect">
            <a:avLst/>
          </a:prstGeom>
          <a:solidFill>
            <a:schemeClr val="bg1">
              <a:alpha val="6000"/>
            </a:schemeClr>
          </a:solidFill>
          <a:ln>
            <a:noFill/>
          </a:ln>
        </p:spPr>
        <p:txBody>
          <a:bodyPr wrap="square" rtlCol="0">
            <a:spAutoFit/>
          </a:bodyPr>
          <a:lstStyle/>
          <a:p>
            <a:pPr algn="ctr" defTabSz="685800">
              <a:defRPr/>
            </a:pPr>
            <a:r>
              <a:rPr lang="de-DE" dirty="0">
                <a:solidFill>
                  <a:srgbClr val="000000"/>
                </a:solidFill>
                <a:latin typeface="Calibri" panose="020F0502020204030204"/>
              </a:rPr>
              <a:t>IHK</a:t>
            </a:r>
          </a:p>
        </p:txBody>
      </p:sp>
      <p:sp>
        <p:nvSpPr>
          <p:cNvPr id="39" name="Textfeld 38">
            <a:extLst>
              <a:ext uri="{FF2B5EF4-FFF2-40B4-BE49-F238E27FC236}">
                <a16:creationId xmlns:a16="http://schemas.microsoft.com/office/drawing/2014/main" id="{00F44225-3BD7-B6F4-B028-7FFB2E90D9D2}"/>
              </a:ext>
            </a:extLst>
          </p:cNvPr>
          <p:cNvSpPr txBox="1"/>
          <p:nvPr/>
        </p:nvSpPr>
        <p:spPr>
          <a:xfrm>
            <a:off x="3610671" y="2628690"/>
            <a:ext cx="2858022" cy="646331"/>
          </a:xfrm>
          <a:prstGeom prst="rect">
            <a:avLst/>
          </a:prstGeom>
          <a:solidFill>
            <a:srgbClr val="F6AA35">
              <a:alpha val="6000"/>
            </a:srgbClr>
          </a:solidFill>
        </p:spPr>
        <p:txBody>
          <a:bodyPr wrap="square" rtlCol="0">
            <a:spAutoFit/>
          </a:bodyPr>
          <a:lstStyle/>
          <a:p>
            <a:pPr algn="ctr"/>
            <a:r>
              <a:rPr lang="de-DE" b="1" dirty="0"/>
              <a:t>Hier könnte Ihre Institution stehen </a:t>
            </a:r>
          </a:p>
        </p:txBody>
      </p:sp>
      <p:sp>
        <p:nvSpPr>
          <p:cNvPr id="40" name="Sechseck 39">
            <a:extLst>
              <a:ext uri="{FF2B5EF4-FFF2-40B4-BE49-F238E27FC236}">
                <a16:creationId xmlns:a16="http://schemas.microsoft.com/office/drawing/2014/main" id="{1687546A-BBC6-1BB8-7573-0DAB01686720}"/>
              </a:ext>
            </a:extLst>
          </p:cNvPr>
          <p:cNvSpPr/>
          <p:nvPr/>
        </p:nvSpPr>
        <p:spPr bwMode="auto">
          <a:xfrm rot="16200000">
            <a:off x="4517335" y="500840"/>
            <a:ext cx="786808" cy="786257"/>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41" name="Sechseck 40">
            <a:extLst>
              <a:ext uri="{FF2B5EF4-FFF2-40B4-BE49-F238E27FC236}">
                <a16:creationId xmlns:a16="http://schemas.microsoft.com/office/drawing/2014/main" id="{5D20D2BB-2B5E-941A-4898-B118A9F4023B}"/>
              </a:ext>
            </a:extLst>
          </p:cNvPr>
          <p:cNvSpPr/>
          <p:nvPr/>
        </p:nvSpPr>
        <p:spPr bwMode="auto">
          <a:xfrm rot="16200000">
            <a:off x="2392983" y="5011907"/>
            <a:ext cx="915372" cy="942034"/>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defRPr/>
            </a:pPr>
            <a:r>
              <a:rPr lang="de-DE">
                <a:solidFill>
                  <a:srgbClr val="000099"/>
                </a:solidFill>
                <a:latin typeface="Calibri"/>
              </a:rPr>
              <a:t> </a:t>
            </a:r>
          </a:p>
        </p:txBody>
      </p:sp>
      <p:sp>
        <p:nvSpPr>
          <p:cNvPr id="42" name="Sechseck 41">
            <a:extLst>
              <a:ext uri="{FF2B5EF4-FFF2-40B4-BE49-F238E27FC236}">
                <a16:creationId xmlns:a16="http://schemas.microsoft.com/office/drawing/2014/main" id="{3F1EA57E-EB2E-F42D-96FA-F1456686E2F6}"/>
              </a:ext>
            </a:extLst>
          </p:cNvPr>
          <p:cNvSpPr/>
          <p:nvPr/>
        </p:nvSpPr>
        <p:spPr bwMode="auto">
          <a:xfrm rot="16200000">
            <a:off x="405291" y="724252"/>
            <a:ext cx="676926" cy="676453"/>
          </a:xfrm>
          <a:prstGeom prst="hexagon">
            <a:avLst/>
          </a:prstGeom>
          <a:solidFill>
            <a:srgbClr val="F6AA35"/>
          </a:solidFill>
          <a:ln w="9525" cap="flat" cmpd="sng" algn="ctr">
            <a:solidFill>
              <a:schemeClr val="accent1"/>
            </a:solidFill>
            <a:prstDash val="solid"/>
            <a:round/>
            <a:headEnd type="none" w="med" len="med"/>
            <a:tailEnd type="none" w="med" len="med"/>
          </a:ln>
          <a:effectLst/>
        </p:spPr>
        <p:txBody>
          <a:bodyPr vert="vert" wrap="square" lIns="0" tIns="0" rIns="0" bIns="0" numCol="1" rtlCol="0" anchor="t" anchorCtr="0" compatLnSpc="1">
            <a:prstTxWarp prst="textNoShape">
              <a:avLst/>
            </a:prstTxWarp>
          </a:bodyPr>
          <a:lstStyle/>
          <a:p>
            <a:pPr defTabSz="514350"/>
            <a:r>
              <a:rPr lang="de-DE">
                <a:solidFill>
                  <a:srgbClr val="000099"/>
                </a:solidFill>
                <a:latin typeface="Calibri"/>
              </a:rPr>
              <a:t> </a:t>
            </a:r>
          </a:p>
        </p:txBody>
      </p:sp>
      <p:sp>
        <p:nvSpPr>
          <p:cNvPr id="43" name="Pfeil: Chevron 42">
            <a:extLst>
              <a:ext uri="{FF2B5EF4-FFF2-40B4-BE49-F238E27FC236}">
                <a16:creationId xmlns:a16="http://schemas.microsoft.com/office/drawing/2014/main" id="{4466AF96-7B22-8FC6-331D-9F1F92866FFB}"/>
              </a:ext>
            </a:extLst>
          </p:cNvPr>
          <p:cNvSpPr/>
          <p:nvPr/>
        </p:nvSpPr>
        <p:spPr>
          <a:xfrm rot="2765995">
            <a:off x="868103" y="1639382"/>
            <a:ext cx="142696" cy="414354"/>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44" name="Pfeil: Chevron 43">
            <a:extLst>
              <a:ext uri="{FF2B5EF4-FFF2-40B4-BE49-F238E27FC236}">
                <a16:creationId xmlns:a16="http://schemas.microsoft.com/office/drawing/2014/main" id="{3B828F76-4992-1839-6959-F0D1C4690FA2}"/>
              </a:ext>
            </a:extLst>
          </p:cNvPr>
          <p:cNvSpPr/>
          <p:nvPr/>
        </p:nvSpPr>
        <p:spPr>
          <a:xfrm rot="7618591">
            <a:off x="4435048" y="1071182"/>
            <a:ext cx="165125" cy="479481"/>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45" name="Pfeil: Chevron 44">
            <a:extLst>
              <a:ext uri="{FF2B5EF4-FFF2-40B4-BE49-F238E27FC236}">
                <a16:creationId xmlns:a16="http://schemas.microsoft.com/office/drawing/2014/main" id="{E3C4AF3F-9E46-8463-D909-AEE3096D43DB}"/>
              </a:ext>
            </a:extLst>
          </p:cNvPr>
          <p:cNvSpPr/>
          <p:nvPr/>
        </p:nvSpPr>
        <p:spPr>
          <a:xfrm rot="7618591">
            <a:off x="4352303" y="1187401"/>
            <a:ext cx="165125" cy="479481"/>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46" name="Pfeil: Chevron 45">
            <a:extLst>
              <a:ext uri="{FF2B5EF4-FFF2-40B4-BE49-F238E27FC236}">
                <a16:creationId xmlns:a16="http://schemas.microsoft.com/office/drawing/2014/main" id="{F848DD5E-6FAF-86AA-9ED0-4881C6261109}"/>
              </a:ext>
            </a:extLst>
          </p:cNvPr>
          <p:cNvSpPr/>
          <p:nvPr/>
        </p:nvSpPr>
        <p:spPr>
          <a:xfrm rot="4202315">
            <a:off x="720610" y="1482850"/>
            <a:ext cx="126594" cy="399615"/>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47" name="Pfeil: Chevron 46">
            <a:extLst>
              <a:ext uri="{FF2B5EF4-FFF2-40B4-BE49-F238E27FC236}">
                <a16:creationId xmlns:a16="http://schemas.microsoft.com/office/drawing/2014/main" id="{69CE706B-97F8-BC26-2201-34903C741428}"/>
              </a:ext>
            </a:extLst>
          </p:cNvPr>
          <p:cNvSpPr/>
          <p:nvPr/>
        </p:nvSpPr>
        <p:spPr>
          <a:xfrm rot="2394890">
            <a:off x="1064731" y="1798601"/>
            <a:ext cx="130645" cy="368185"/>
          </a:xfrm>
          <a:prstGeom prst="chevron">
            <a:avLst/>
          </a:prstGeom>
          <a:solidFill>
            <a:srgbClr val="F6A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de-DE">
              <a:solidFill>
                <a:srgbClr val="000000"/>
              </a:solidFill>
              <a:latin typeface="Calibri" panose="020F0502020204030204"/>
            </a:endParaRPr>
          </a:p>
        </p:txBody>
      </p:sp>
      <p:sp>
        <p:nvSpPr>
          <p:cNvPr id="2" name="Inhaltsplatzhalter 3">
            <a:extLst>
              <a:ext uri="{FF2B5EF4-FFF2-40B4-BE49-F238E27FC236}">
                <a16:creationId xmlns:a16="http://schemas.microsoft.com/office/drawing/2014/main" id="{8B2E24B4-7E08-6A98-BA4D-BF8FEA6A3DCD}"/>
              </a:ext>
            </a:extLst>
          </p:cNvPr>
          <p:cNvSpPr txBox="1">
            <a:spLocks/>
          </p:cNvSpPr>
          <p:nvPr/>
        </p:nvSpPr>
        <p:spPr>
          <a:xfrm>
            <a:off x="4683543" y="5547283"/>
            <a:ext cx="4270609" cy="373210"/>
          </a:xfrm>
          <a:prstGeom prst="rect">
            <a:avLst/>
          </a:prstGeom>
        </p:spPr>
        <p:txBody>
          <a:bodyP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Clr>
                <a:srgbClr val="D24419"/>
              </a:buClr>
              <a:buNone/>
            </a:pPr>
            <a:r>
              <a:rPr lang="de-DE" sz="1050" dirty="0">
                <a:solidFill>
                  <a:srgbClr val="4B4B4B"/>
                </a:solidFill>
              </a:rPr>
              <a:t>Quelle: </a:t>
            </a:r>
            <a:r>
              <a:rPr lang="de-DE" sz="1050" dirty="0">
                <a:effectLst/>
                <a:latin typeface="Calibri" panose="020F0502020204030204" pitchFamily="34" charset="0"/>
                <a:ea typeface="Times New Roman" panose="02020603050405020304" pitchFamily="18" charset="0"/>
                <a:cs typeface="Times New Roman" panose="02020603050405020304" pitchFamily="18" charset="0"/>
              </a:rPr>
              <a:t>Projekt „Gesund. Stark. Erfolgreich. Der gemeinsame Gesundheitsplan“</a:t>
            </a:r>
            <a:endParaRPr lang="de-DE" sz="1050" dirty="0"/>
          </a:p>
        </p:txBody>
      </p:sp>
    </p:spTree>
    <p:extLst>
      <p:ext uri="{BB962C8B-B14F-4D97-AF65-F5344CB8AC3E}">
        <p14:creationId xmlns:p14="http://schemas.microsoft.com/office/powerpoint/2010/main" val="3497615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p:cNvSpPr>
            <a:spLocks noGrp="1"/>
          </p:cNvSpPr>
          <p:nvPr>
            <p:ph type="body" sz="quarter" idx="3"/>
          </p:nvPr>
        </p:nvSpPr>
        <p:spPr>
          <a:xfrm>
            <a:off x="1025236" y="1676400"/>
            <a:ext cx="7661564" cy="639762"/>
          </a:xfrm>
        </p:spPr>
        <p:txBody>
          <a:bodyPr/>
          <a:lstStyle/>
          <a:p>
            <a:r>
              <a:rPr lang="de-DE">
                <a:solidFill>
                  <a:srgbClr val="D24419"/>
                </a:solidFill>
                <a:latin typeface="+mj-lt"/>
              </a:rPr>
              <a:t>Vielen Dank für Ihre Aufmerksamkeit!</a:t>
            </a:r>
          </a:p>
        </p:txBody>
      </p:sp>
      <p:sp>
        <p:nvSpPr>
          <p:cNvPr id="6" name="Inhaltsplatzhalter 5"/>
          <p:cNvSpPr>
            <a:spLocks noGrp="1"/>
          </p:cNvSpPr>
          <p:nvPr>
            <p:ph sz="quarter" idx="4"/>
          </p:nvPr>
        </p:nvSpPr>
        <p:spPr>
          <a:xfrm>
            <a:off x="1025236" y="2438400"/>
            <a:ext cx="7661564" cy="639762"/>
          </a:xfrm>
        </p:spPr>
        <p:txBody>
          <a:bodyPr>
            <a:normAutofit/>
          </a:bodyPr>
          <a:lstStyle/>
          <a:p>
            <a:pPr marL="0" indent="0">
              <a:buNone/>
            </a:pPr>
            <a:r>
              <a:rPr lang="de-DE" sz="1600" err="1">
                <a:solidFill>
                  <a:srgbClr val="4B4B4B"/>
                </a:solidFill>
              </a:rPr>
              <a:t>Ihr:e</a:t>
            </a:r>
            <a:r>
              <a:rPr lang="de-DE" sz="1600">
                <a:solidFill>
                  <a:srgbClr val="4B4B4B"/>
                </a:solidFill>
              </a:rPr>
              <a:t> </a:t>
            </a:r>
            <a:r>
              <a:rPr lang="de-DE" sz="1600" err="1">
                <a:solidFill>
                  <a:srgbClr val="4B4B4B"/>
                </a:solidFill>
              </a:rPr>
              <a:t>Ansprechpartner:in</a:t>
            </a:r>
            <a:r>
              <a:rPr lang="de-DE" sz="1600">
                <a:solidFill>
                  <a:srgbClr val="4B4B4B"/>
                </a:solidFill>
              </a:rPr>
              <a:t>: </a:t>
            </a:r>
          </a:p>
          <a:p>
            <a:pPr marL="0" indent="0">
              <a:buNone/>
            </a:pPr>
            <a:r>
              <a:rPr lang="de-DE" sz="1600">
                <a:solidFill>
                  <a:srgbClr val="4B4B4B"/>
                </a:solidFill>
              </a:rPr>
              <a:t>[Ihr Name]</a:t>
            </a:r>
          </a:p>
        </p:txBody>
      </p:sp>
      <p:sp>
        <p:nvSpPr>
          <p:cNvPr id="7" name="Textplatzhalter 6"/>
          <p:cNvSpPr>
            <a:spLocks noGrp="1"/>
          </p:cNvSpPr>
          <p:nvPr>
            <p:ph type="body" sz="quarter" idx="10"/>
          </p:nvPr>
        </p:nvSpPr>
        <p:spPr/>
        <p:txBody>
          <a:bodyPr/>
          <a:lstStyle/>
          <a:p>
            <a:endParaRPr lang="de-DE"/>
          </a:p>
        </p:txBody>
      </p:sp>
      <p:sp>
        <p:nvSpPr>
          <p:cNvPr id="8" name="Textplatzhalter 7"/>
          <p:cNvSpPr>
            <a:spLocks noGrp="1"/>
          </p:cNvSpPr>
          <p:nvPr>
            <p:ph type="body" sz="quarter" idx="11"/>
          </p:nvPr>
        </p:nvSpPr>
        <p:spPr/>
        <p:txBody>
          <a:bodyPr/>
          <a:lstStyle/>
          <a:p>
            <a:endParaRPr lang="de-DE"/>
          </a:p>
        </p:txBody>
      </p:sp>
      <p:sp>
        <p:nvSpPr>
          <p:cNvPr id="9" name="Textplatzhalter 8"/>
          <p:cNvSpPr>
            <a:spLocks noGrp="1"/>
          </p:cNvSpPr>
          <p:nvPr>
            <p:ph type="body" sz="quarter" idx="12"/>
          </p:nvPr>
        </p:nvSpPr>
        <p:spPr/>
        <p:txBody>
          <a:bodyPr/>
          <a:lstStyle/>
          <a:p>
            <a:endParaRPr lang="de-DE"/>
          </a:p>
        </p:txBody>
      </p:sp>
      <p:sp>
        <p:nvSpPr>
          <p:cNvPr id="10" name="Inhaltsplatzhalter 5">
            <a:extLst>
              <a:ext uri="{FF2B5EF4-FFF2-40B4-BE49-F238E27FC236}">
                <a16:creationId xmlns:a16="http://schemas.microsoft.com/office/drawing/2014/main" id="{E087FE53-41E3-2FC0-EB50-C783BF693355}"/>
              </a:ext>
            </a:extLst>
          </p:cNvPr>
          <p:cNvSpPr txBox="1">
            <a:spLocks/>
          </p:cNvSpPr>
          <p:nvPr/>
        </p:nvSpPr>
        <p:spPr>
          <a:xfrm>
            <a:off x="457200" y="5659582"/>
            <a:ext cx="8278090" cy="40909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de-DE" sz="1000" i="1" dirty="0">
                <a:solidFill>
                  <a:srgbClr val="777877"/>
                </a:solidFill>
              </a:rPr>
              <a:t>Dieses Dokument wurde zuerst im Rahmen des Projektes „Gesund. Stark. Erfolgreich. Der gemeinsame Gesundheitsplan“ publiziert, welches 2014-2021 von der Bundeszentrale für gesundheitliche Aufklärung (BZgA) im Auftrag des Bundesministeriums für Gesundheit gefördert wurde.</a:t>
            </a:r>
          </a:p>
        </p:txBody>
      </p:sp>
      <p:sp>
        <p:nvSpPr>
          <p:cNvPr id="11" name="Inhaltsplatzhalter 5">
            <a:extLst>
              <a:ext uri="{FF2B5EF4-FFF2-40B4-BE49-F238E27FC236}">
                <a16:creationId xmlns:a16="http://schemas.microsoft.com/office/drawing/2014/main" id="{D9CF141D-2676-BC44-E3AF-CA254013BAE1}"/>
              </a:ext>
            </a:extLst>
          </p:cNvPr>
          <p:cNvSpPr txBox="1">
            <a:spLocks/>
          </p:cNvSpPr>
          <p:nvPr/>
        </p:nvSpPr>
        <p:spPr>
          <a:xfrm>
            <a:off x="1025236" y="4257820"/>
            <a:ext cx="7661564" cy="63976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de-DE" sz="1600" dirty="0">
                <a:solidFill>
                  <a:srgbClr val="4B4B4B"/>
                </a:solidFill>
              </a:rPr>
              <a:t>Weitere Informationen auch unter:</a:t>
            </a:r>
            <a:br>
              <a:rPr lang="de-DE" sz="1600" dirty="0">
                <a:solidFill>
                  <a:srgbClr val="4B4B4B"/>
                </a:solidFill>
              </a:rPr>
            </a:br>
            <a:r>
              <a:rPr lang="de-DE" sz="1600" dirty="0">
                <a:solidFill>
                  <a:srgbClr val="4B4B4B"/>
                </a:solidFill>
                <a:hlinkClick r:id="rId3"/>
              </a:rPr>
              <a:t>https://www.dnbgf.de/netzwerkarbeit/</a:t>
            </a:r>
            <a:r>
              <a:rPr lang="de-DE" sz="1600" dirty="0">
                <a:solidFill>
                  <a:srgbClr val="4B4B4B"/>
                </a:solidFill>
              </a:rPr>
              <a:t> </a:t>
            </a:r>
          </a:p>
        </p:txBody>
      </p:sp>
      <p:sp>
        <p:nvSpPr>
          <p:cNvPr id="12" name="Inhaltsplatzhalter 5">
            <a:extLst>
              <a:ext uri="{FF2B5EF4-FFF2-40B4-BE49-F238E27FC236}">
                <a16:creationId xmlns:a16="http://schemas.microsoft.com/office/drawing/2014/main" id="{DFD95BA0-3964-AC1B-BF75-31CF97D9D648}"/>
              </a:ext>
            </a:extLst>
          </p:cNvPr>
          <p:cNvSpPr txBox="1">
            <a:spLocks/>
          </p:cNvSpPr>
          <p:nvPr/>
        </p:nvSpPr>
        <p:spPr>
          <a:xfrm>
            <a:off x="1025236" y="3202497"/>
            <a:ext cx="997528" cy="880990"/>
          </a:xfrm>
          <a:prstGeom prst="rect">
            <a:avLst/>
          </a:prstGeom>
          <a:ln>
            <a:solidFill>
              <a:srgbClr val="D24419"/>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de-DE" sz="1200">
                <a:solidFill>
                  <a:srgbClr val="4B4B4B"/>
                </a:solidFill>
              </a:rPr>
              <a:t>Ihr Logo</a:t>
            </a:r>
          </a:p>
        </p:txBody>
      </p:sp>
      <p:sp>
        <p:nvSpPr>
          <p:cNvPr id="13" name="Inhaltsplatzhalter 5">
            <a:extLst>
              <a:ext uri="{FF2B5EF4-FFF2-40B4-BE49-F238E27FC236}">
                <a16:creationId xmlns:a16="http://schemas.microsoft.com/office/drawing/2014/main" id="{450CE8C7-F3D4-1914-07BC-C2714DF6368C}"/>
              </a:ext>
            </a:extLst>
          </p:cNvPr>
          <p:cNvSpPr txBox="1">
            <a:spLocks/>
          </p:cNvSpPr>
          <p:nvPr/>
        </p:nvSpPr>
        <p:spPr>
          <a:xfrm>
            <a:off x="2514599" y="3206971"/>
            <a:ext cx="997527" cy="876516"/>
          </a:xfrm>
          <a:prstGeom prst="rect">
            <a:avLst/>
          </a:prstGeom>
          <a:ln>
            <a:solidFill>
              <a:srgbClr val="D24419"/>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1800" kern="1200">
                <a:solidFill>
                  <a:schemeClr val="tx1"/>
                </a:solidFill>
                <a:latin typeface="+mn-lt"/>
                <a:ea typeface="+mn-ea"/>
                <a:cs typeface="Dax-Regular"/>
              </a:defRPr>
            </a:lvl1pPr>
            <a:lvl2pPr marL="457200" indent="-182880" algn="l" defTabSz="914400" rtl="0" eaLnBrk="1" latinLnBrk="0" hangingPunct="1">
              <a:spcBef>
                <a:spcPct val="20000"/>
              </a:spcBef>
              <a:buClr>
                <a:schemeClr val="accent1"/>
              </a:buClr>
              <a:buSzPct val="85000"/>
              <a:buFont typeface="Arial" pitchFamily="34" charset="0"/>
              <a:buChar char="•"/>
              <a:defRPr sz="1600" kern="1200">
                <a:solidFill>
                  <a:schemeClr val="tx1"/>
                </a:solidFill>
                <a:latin typeface="+mn-lt"/>
                <a:ea typeface="+mn-ea"/>
                <a:cs typeface="Dax-Regular"/>
              </a:defRPr>
            </a:lvl2pPr>
            <a:lvl3pPr marL="731520" indent="-182880" algn="l" defTabSz="914400" rtl="0" eaLnBrk="1" latinLnBrk="0" hangingPunct="1">
              <a:spcBef>
                <a:spcPct val="20000"/>
              </a:spcBef>
              <a:buClr>
                <a:schemeClr val="accent1"/>
              </a:buClr>
              <a:buSzPct val="90000"/>
              <a:buFont typeface="Arial" pitchFamily="34" charset="0"/>
              <a:buChar char="•"/>
              <a:defRPr sz="1400" kern="1200">
                <a:solidFill>
                  <a:schemeClr val="tx1"/>
                </a:solidFill>
                <a:latin typeface="+mn-lt"/>
                <a:ea typeface="+mn-ea"/>
                <a:cs typeface="Dax-Regular"/>
              </a:defRPr>
            </a:lvl3pPr>
            <a:lvl4pPr marL="1005840" indent="-182880" algn="l" defTabSz="914400"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Dax-Regular"/>
              </a:defRPr>
            </a:lvl4pPr>
            <a:lvl5pPr marL="1188720" indent="-137160" algn="l" defTabSz="914400" rtl="0" eaLnBrk="1" latinLnBrk="0" hangingPunct="1">
              <a:spcBef>
                <a:spcPct val="20000"/>
              </a:spcBef>
              <a:buClr>
                <a:schemeClr val="accent1"/>
              </a:buClr>
              <a:buSzPct val="100000"/>
              <a:buFont typeface="Arial" pitchFamily="34" charset="0"/>
              <a:buChar char="•"/>
              <a:defRPr sz="1100" kern="1200" baseline="0">
                <a:solidFill>
                  <a:schemeClr val="tx1"/>
                </a:solidFill>
                <a:latin typeface="+mn-lt"/>
                <a:ea typeface="+mn-ea"/>
                <a:cs typeface="Dax-Regular"/>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de-DE" sz="1200">
                <a:solidFill>
                  <a:srgbClr val="4B4B4B"/>
                </a:solidFill>
              </a:rPr>
              <a:t>Ihr Logo</a:t>
            </a:r>
          </a:p>
        </p:txBody>
      </p:sp>
    </p:spTree>
    <p:extLst>
      <p:ext uri="{BB962C8B-B14F-4D97-AF65-F5344CB8AC3E}">
        <p14:creationId xmlns:p14="http://schemas.microsoft.com/office/powerpoint/2010/main" val="8060630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NBGF-PPT-Vorlage">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29A4F529-3BC2-4891-A34F-92DFA98D4F16}"/>
    </a:ext>
  </a:extLst>
</a:theme>
</file>

<file path=ppt/theme/theme2.xml><?xml version="1.0" encoding="utf-8"?>
<a:theme xmlns:a="http://schemas.openxmlformats.org/drawingml/2006/main" name="1_DNBGF Inhalte">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EA342E22-0E0B-414E-A278-CA31FA03C5E6}"/>
    </a:ext>
  </a:extLst>
</a:theme>
</file>

<file path=ppt/theme/theme3.xml><?xml version="1.0" encoding="utf-8"?>
<a:theme xmlns:a="http://schemas.openxmlformats.org/drawingml/2006/main" name="DNBGF Deckblatt Standard">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90BAE92F-DE27-4F40-B768-5C600F2099D4}"/>
    </a:ext>
  </a:extLst>
</a:theme>
</file>

<file path=ppt/theme/theme4.xml><?xml version="1.0" encoding="utf-8"?>
<a:theme xmlns:a="http://schemas.openxmlformats.org/drawingml/2006/main" name="1_DNBGF Deckblatt Erweitert">
  <a:themeElements>
    <a:clrScheme name="Benutzerdefiniert 2">
      <a:dk1>
        <a:srgbClr val="313231"/>
      </a:dk1>
      <a:lt1>
        <a:srgbClr val="FFFFFF"/>
      </a:lt1>
      <a:dk2>
        <a:srgbClr val="202A61"/>
      </a:dk2>
      <a:lt2>
        <a:srgbClr val="F3F2DC"/>
      </a:lt2>
      <a:accent1>
        <a:srgbClr val="E98E38"/>
      </a:accent1>
      <a:accent2>
        <a:srgbClr val="B53221"/>
      </a:accent2>
      <a:accent3>
        <a:srgbClr val="EFA868"/>
      </a:accent3>
      <a:accent4>
        <a:srgbClr val="F8CF96"/>
      </a:accent4>
      <a:accent5>
        <a:srgbClr val="315190"/>
      </a:accent5>
      <a:accent6>
        <a:srgbClr val="517DB1"/>
      </a:accent6>
      <a:hlink>
        <a:srgbClr val="B73625"/>
      </a:hlink>
      <a:folHlink>
        <a:srgbClr val="B53221"/>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DNBGF-PPT-Vorlage_icons_arial_2022" id="{E038A152-767F-4943-9BDB-F5FAEBAF1059}" vid="{CB4AEFD3-EB50-423D-B349-D763AC2AA44B}"/>
    </a:ext>
  </a:extLst>
</a:theme>
</file>

<file path=ppt/theme/theme5.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641965-d2a3-4714-a853-c13a48a0eacd">
      <Terms xmlns="http://schemas.microsoft.com/office/infopath/2007/PartnerControls"/>
    </lcf76f155ced4ddcb4097134ff3c332f>
    <TaxCatchAll xmlns="41177d98-7789-4a29-8bc9-33bb0705e01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FAAC6542DC5C54FB958327692324DCE" ma:contentTypeVersion="15" ma:contentTypeDescription="Ein neues Dokument erstellen." ma:contentTypeScope="" ma:versionID="714367a41c0647dd9397011a3bec18b9">
  <xsd:schema xmlns:xsd="http://www.w3.org/2001/XMLSchema" xmlns:xs="http://www.w3.org/2001/XMLSchema" xmlns:p="http://schemas.microsoft.com/office/2006/metadata/properties" xmlns:ns2="41177d98-7789-4a29-8bc9-33bb0705e01e" xmlns:ns3="68641965-d2a3-4714-a853-c13a48a0eacd" targetNamespace="http://schemas.microsoft.com/office/2006/metadata/properties" ma:root="true" ma:fieldsID="847cb8ee7bce43500cc5694ca5d68135" ns2:_="" ns3:_="">
    <xsd:import namespace="41177d98-7789-4a29-8bc9-33bb0705e01e"/>
    <xsd:import namespace="68641965-d2a3-4714-a853-c13a48a0eac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177d98-7789-4a29-8bc9-33bb0705e01e"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60a5b5fa-94bb-4059-bcba-7d85f34d6424}" ma:internalName="TaxCatchAll" ma:showField="CatchAllData" ma:web="41177d98-7789-4a29-8bc9-33bb0705e01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8641965-d2a3-4714-a853-c13a48a0eac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82b891f-508d-4666-a795-9871de64298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0D7FD-C0C3-4359-B067-2BC2816E3FED}">
  <ds:schemaRefs>
    <ds:schemaRef ds:uri="41177d98-7789-4a29-8bc9-33bb0705e01e"/>
    <ds:schemaRef ds:uri="68641965-d2a3-4714-a853-c13a48a0eac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4D5F2A1-5BD3-4018-A830-3B9206BEC894}">
  <ds:schemaRefs>
    <ds:schemaRef ds:uri="http://schemas.microsoft.com/sharepoint/v3/contenttype/forms"/>
  </ds:schemaRefs>
</ds:datastoreItem>
</file>

<file path=customXml/itemProps3.xml><?xml version="1.0" encoding="utf-8"?>
<ds:datastoreItem xmlns:ds="http://schemas.openxmlformats.org/officeDocument/2006/customXml" ds:itemID="{03E2518D-8764-47B8-8E9A-6C44A0719730}">
  <ds:schemaRefs>
    <ds:schemaRef ds:uri="41177d98-7789-4a29-8bc9-33bb0705e01e"/>
    <ds:schemaRef ds:uri="68641965-d2a3-4714-a853-c13a48a0ea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DNBGF-PPT-Vorlage_icons_arial_2022</Template>
  <TotalTime>0</TotalTime>
  <Words>1032</Words>
  <Application>Microsoft Office PowerPoint</Application>
  <PresentationFormat>Bildschirmpräsentation (4:3)</PresentationFormat>
  <Paragraphs>97</Paragraphs>
  <Slides>7</Slides>
  <Notes>5</Notes>
  <HiddenSlides>0</HiddenSlides>
  <MMClips>0</MMClips>
  <ScaleCrop>false</ScaleCrop>
  <HeadingPairs>
    <vt:vector size="6" baseType="variant">
      <vt:variant>
        <vt:lpstr>Verwendete Schriftarten</vt:lpstr>
      </vt:variant>
      <vt:variant>
        <vt:i4>5</vt:i4>
      </vt:variant>
      <vt:variant>
        <vt:lpstr>Design</vt:lpstr>
      </vt:variant>
      <vt:variant>
        <vt:i4>4</vt:i4>
      </vt:variant>
      <vt:variant>
        <vt:lpstr>Folientitel</vt:lpstr>
      </vt:variant>
      <vt:variant>
        <vt:i4>7</vt:i4>
      </vt:variant>
    </vt:vector>
  </HeadingPairs>
  <TitlesOfParts>
    <vt:vector size="16" baseType="lpstr">
      <vt:lpstr>Arial</vt:lpstr>
      <vt:lpstr>Calibri</vt:lpstr>
      <vt:lpstr>Dax-Regular</vt:lpstr>
      <vt:lpstr>Frutiger 57 Condensed</vt:lpstr>
      <vt:lpstr>Ubuntu</vt:lpstr>
      <vt:lpstr>DNBGF-PPT-Vorlage</vt:lpstr>
      <vt:lpstr>1_DNBGF Inhalte</vt:lpstr>
      <vt:lpstr>DNBGF Deckblatt Standard</vt:lpstr>
      <vt:lpstr>1_DNBGF Deckblatt Erweitert</vt:lpstr>
      <vt:lpstr>Gemeinsam stark  für KMU</vt:lpstr>
      <vt:lpstr>Bisheriges Projektziel…</vt:lpstr>
      <vt:lpstr>Träger – und beraterübergreifende Zusammenarbeit</vt:lpstr>
      <vt:lpstr>Ziel: Ganzheitlich im Sinne der KMU beraten!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Publikationstitel</dc:title>
  <dc:creator>Janina Lahn</dc:creator>
  <cp:lastModifiedBy>Sabine Wede</cp:lastModifiedBy>
  <cp:revision>3</cp:revision>
  <cp:lastPrinted>2014-12-22T11:27:08Z</cp:lastPrinted>
  <dcterms:created xsi:type="dcterms:W3CDTF">2022-08-22T10:19:07Z</dcterms:created>
  <dcterms:modified xsi:type="dcterms:W3CDTF">2023-03-31T10:24:27Z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0x0101008FAAC6542DC5C54FB958327692324DCE</vt:lpwstr>
  </property>
  <property fmtid="{D5CDD505-2E9C-101B-9397-08002B2CF9AE}" pid="3" name="MediaServiceImageTags">
    <vt:lpwstr/>
  </property>
</Properties>
</file>